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0104100" cy="11309350"/>
  <p:notesSz cx="20104100" cy="1130935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80"/>
    <p:restoredTop sz="81440" autoAdjust="0"/>
  </p:normalViewPr>
  <p:slideViewPr>
    <p:cSldViewPr>
      <p:cViewPr>
        <p:scale>
          <a:sx n="66" d="100"/>
          <a:sy n="66" d="100"/>
        </p:scale>
        <p:origin x="78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F6FF2-76E6-4117-BCD3-7F18664F0D0D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3CCD8-99CE-4533-90DE-9D85BEB7EE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602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여러분의 면접 멘토가 되어줄 ’ </a:t>
            </a:r>
            <a:r>
              <a:rPr lang="ko-KR" altLang="en-US" dirty="0" err="1"/>
              <a:t>에이뷰’입니다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저희 </a:t>
            </a:r>
            <a:r>
              <a:rPr lang="en-US" altLang="ko-KR" dirty="0"/>
              <a:t>2NE1 </a:t>
            </a:r>
            <a:r>
              <a:rPr lang="ko-KR" altLang="en-US" dirty="0"/>
              <a:t>팀은 지난 </a:t>
            </a:r>
            <a:r>
              <a:rPr lang="en-US" altLang="ko-KR" dirty="0"/>
              <a:t>2</a:t>
            </a:r>
            <a:r>
              <a:rPr lang="ko-KR" altLang="en-US" dirty="0"/>
              <a:t>박 </a:t>
            </a:r>
            <a:r>
              <a:rPr lang="en-US" altLang="ko-KR" dirty="0"/>
              <a:t>3</a:t>
            </a:r>
            <a:r>
              <a:rPr lang="ko-KR" altLang="en-US" dirty="0"/>
              <a:t>일간 </a:t>
            </a:r>
            <a:r>
              <a:rPr lang="en-US" altLang="ko-KR" dirty="0"/>
              <a:t>AI </a:t>
            </a:r>
            <a:r>
              <a:rPr lang="ko-KR" altLang="en-US" dirty="0"/>
              <a:t>면접 멘토 서비스를 개발하였습니다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3CCD8-99CE-4533-90DE-9D85BEB7EE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171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서비스에 대해 간단하게 </a:t>
            </a:r>
            <a:r>
              <a:rPr lang="en-US" altLang="ko-KR" dirty="0"/>
              <a:t>SWOT </a:t>
            </a:r>
            <a:r>
              <a:rPr lang="ko-KR" altLang="en-US" dirty="0"/>
              <a:t>분석을 진행해보았습니다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강점 부분입니다</a:t>
            </a:r>
            <a:r>
              <a:rPr lang="en-US" altLang="ko-KR" dirty="0"/>
              <a:t>. -&gt; </a:t>
            </a:r>
            <a:r>
              <a:rPr lang="ko-KR" altLang="en-US" dirty="0"/>
              <a:t>실제 면접과 같이 꼬리 질문을 받을 수 있고</a:t>
            </a:r>
            <a:r>
              <a:rPr lang="en-US" altLang="ko-KR" dirty="0"/>
              <a:t>, </a:t>
            </a:r>
            <a:r>
              <a:rPr lang="ko-KR" altLang="en-US" dirty="0"/>
              <a:t>피드백 및 모범 답안을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약점 부분입니다</a:t>
            </a:r>
            <a:r>
              <a:rPr lang="en-US" altLang="ko-KR" dirty="0"/>
              <a:t>. -&gt; </a:t>
            </a:r>
            <a:r>
              <a:rPr lang="ko-KR" altLang="en-US" dirty="0"/>
              <a:t>외부 </a:t>
            </a:r>
            <a:r>
              <a:rPr lang="en-US" altLang="ko-KR" dirty="0"/>
              <a:t>API</a:t>
            </a:r>
            <a:r>
              <a:rPr lang="ko-KR" altLang="en-US" dirty="0"/>
              <a:t>에 의존적인 점과 </a:t>
            </a:r>
            <a:r>
              <a:rPr lang="en-US" altLang="ko-KR" dirty="0"/>
              <a:t>chat </a:t>
            </a:r>
            <a:r>
              <a:rPr lang="en-US" altLang="ko-KR" dirty="0" err="1"/>
              <a:t>gpt</a:t>
            </a:r>
            <a:r>
              <a:rPr lang="en-US" altLang="ko-KR" dirty="0"/>
              <a:t> </a:t>
            </a:r>
            <a:r>
              <a:rPr lang="ko-KR" altLang="en-US" dirty="0"/>
              <a:t>자체는 일종의 블랙박스이기 때문에 정확한 판단 근거를 말할 수는 없습니다</a:t>
            </a:r>
          </a:p>
          <a:p>
            <a:r>
              <a:rPr lang="ko-KR" altLang="en-US" dirty="0"/>
              <a:t>기회 부분입니다</a:t>
            </a:r>
            <a:r>
              <a:rPr lang="en-US" altLang="ko-KR" dirty="0"/>
              <a:t>. -&gt; </a:t>
            </a:r>
            <a:r>
              <a:rPr lang="ko-KR" altLang="en-US" dirty="0"/>
              <a:t>면접 준비생을 타겟으로 한 </a:t>
            </a:r>
            <a:r>
              <a:rPr lang="en-US" altLang="ko-KR" dirty="0"/>
              <a:t>B2C </a:t>
            </a:r>
            <a:r>
              <a:rPr lang="ko-KR" altLang="en-US" dirty="0"/>
              <a:t>시장과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에이뷰</a:t>
            </a:r>
            <a:r>
              <a:rPr lang="ko-KR" altLang="en-US" dirty="0"/>
              <a:t> 서비스를 채용 프로세스에 도입하고 인재 </a:t>
            </a:r>
            <a:r>
              <a:rPr lang="ko-KR" altLang="en-US" dirty="0" err="1"/>
              <a:t>매칭을</a:t>
            </a:r>
            <a:r>
              <a:rPr lang="ko-KR" altLang="en-US" dirty="0"/>
              <a:t> 진행할 수 있는 </a:t>
            </a:r>
            <a:r>
              <a:rPr lang="en-US" altLang="ko-KR" dirty="0"/>
              <a:t>B2B </a:t>
            </a:r>
            <a:r>
              <a:rPr lang="ko-KR" altLang="en-US" dirty="0"/>
              <a:t>시장의 기회가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위협 부분입니다</a:t>
            </a:r>
            <a:r>
              <a:rPr lang="en-US" altLang="ko-KR" dirty="0"/>
              <a:t>. -&gt; </a:t>
            </a:r>
            <a:r>
              <a:rPr lang="ko-KR" altLang="en-US" dirty="0"/>
              <a:t>만약 기업들이 새로운 타입의 면접을 진행한다면 저희 서비스도 불가피하게 맞춰 변화해야 한다는 점입니다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3CCD8-99CE-4533-90DE-9D85BEB7EE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887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구현 아키텍처는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프론트엔드와</a:t>
            </a:r>
            <a:r>
              <a:rPr lang="ko-KR" altLang="en-US" dirty="0"/>
              <a:t> </a:t>
            </a:r>
            <a:r>
              <a:rPr lang="ko-KR" altLang="en-US" dirty="0" err="1"/>
              <a:t>백엔드</a:t>
            </a:r>
            <a:r>
              <a:rPr lang="ko-KR" altLang="en-US" dirty="0"/>
              <a:t> 부분으로 나누어 구현을 진행하였고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대부분의 </a:t>
            </a:r>
            <a:r>
              <a:rPr lang="en-US" altLang="ko-KR" dirty="0"/>
              <a:t>ai </a:t>
            </a:r>
            <a:r>
              <a:rPr lang="ko-KR" altLang="en-US" dirty="0"/>
              <a:t>부분은 </a:t>
            </a:r>
            <a:r>
              <a:rPr lang="en-US" altLang="ko-KR" dirty="0"/>
              <a:t>open ai, </a:t>
            </a:r>
            <a:r>
              <a:rPr lang="en-US" altLang="ko-KR" dirty="0" err="1"/>
              <a:t>aws</a:t>
            </a:r>
            <a:r>
              <a:rPr lang="ko-KR" altLang="en-US" dirty="0"/>
              <a:t>에서 사전 학습되어 제공되는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3CCD8-99CE-4533-90DE-9D85BEB7EE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396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오픈소스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3CCD8-99CE-4533-90DE-9D85BEB7EE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389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여러분의 면접</a:t>
            </a:r>
            <a:r>
              <a:rPr lang="en-US" altLang="ko-KR" dirty="0"/>
              <a:t>, </a:t>
            </a:r>
            <a:r>
              <a:rPr lang="ko-KR" altLang="en-US" dirty="0"/>
              <a:t>이제는 </a:t>
            </a:r>
            <a:r>
              <a:rPr lang="ko-KR" altLang="en-US" dirty="0" err="1"/>
              <a:t>걱정하지마세요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지금까지 </a:t>
            </a:r>
            <a:r>
              <a:rPr lang="ko-KR" altLang="en-US" dirty="0" err="1"/>
              <a:t>에이뷰였습니다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3CCD8-99CE-4533-90DE-9D85BEB7EE3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371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개발 동기입니다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프로젝트는 제가 실제로 인성</a:t>
            </a:r>
            <a:r>
              <a:rPr lang="en-US" altLang="ko-KR" dirty="0"/>
              <a:t>, </a:t>
            </a:r>
            <a:r>
              <a:rPr lang="ko-KR" altLang="en-US" dirty="0"/>
              <a:t>직무 면접을 준비하면서</a:t>
            </a:r>
            <a:r>
              <a:rPr lang="en-US" altLang="ko-KR" dirty="0"/>
              <a:t> </a:t>
            </a:r>
            <a:r>
              <a:rPr lang="ko-KR" altLang="en-US" dirty="0"/>
              <a:t>실전처럼 대비할 수 있는 곳이 많지 않았고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혼자 면접을 준비하면서 제가 알맞게 답변하고 있는지 스스로 판단하기 어려웠던 경험이 있어 고안하게 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3CCD8-99CE-4533-90DE-9D85BEB7EE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784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설명입니다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실전처럼 면접을 연습하고 </a:t>
            </a:r>
            <a:r>
              <a:rPr lang="en-US" altLang="ko-KR" dirty="0"/>
              <a:t>AI </a:t>
            </a:r>
            <a:r>
              <a:rPr lang="ko-KR" altLang="en-US" dirty="0"/>
              <a:t>면접 멘토는 이에 대한 피드백과 모범 답안을 제공합니다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MVP </a:t>
            </a:r>
            <a:r>
              <a:rPr lang="ko-KR" altLang="en-US" dirty="0"/>
              <a:t>제작 단계에서는 명확한 답을 판단할 수 있는 직무 면접을 중점적으로 개발하였습니다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핵심 기능은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3CCD8-99CE-4533-90DE-9D85BEB7EE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765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질문에 대해 답을 하면 이에 대해 피드백과 모범 답안을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3CCD8-99CE-4533-90DE-9D85BEB7EE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53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면접자의 표정을 </a:t>
            </a:r>
            <a:r>
              <a:rPr lang="en-US" altLang="ko-KR" dirty="0"/>
              <a:t>8</a:t>
            </a:r>
            <a:r>
              <a:rPr lang="ko-KR" altLang="en-US" dirty="0"/>
              <a:t>가지 감정으로 분석하여 전반적인 분위기를 파악할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3CCD8-99CE-4533-90DE-9D85BEB7EE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092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발화에서 부정확한 발음을 보여줌으로써</a:t>
            </a:r>
            <a:r>
              <a:rPr lang="en-US" altLang="ko-KR" dirty="0"/>
              <a:t>, </a:t>
            </a:r>
            <a:r>
              <a:rPr lang="ko-KR" altLang="en-US" dirty="0" err="1"/>
              <a:t>전달력을</a:t>
            </a:r>
            <a:r>
              <a:rPr lang="ko-KR" altLang="en-US" dirty="0"/>
              <a:t> 개선할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3CCD8-99CE-4533-90DE-9D85BEB7EE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249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역량 다이어그램이 존재하여 자신이 부족한 부분을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3CCD8-99CE-4533-90DE-9D85BEB7EE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906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시연 영상 보시겠습니다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3CCD8-99CE-4533-90DE-9D85BEB7EE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424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타겟 시장입니다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 시장</a:t>
            </a:r>
            <a:r>
              <a:rPr lang="en-US" altLang="ko-KR" dirty="0"/>
              <a:t>, </a:t>
            </a:r>
            <a:r>
              <a:rPr lang="ko-KR" altLang="en-US" dirty="0"/>
              <a:t>유효 시장</a:t>
            </a:r>
            <a:r>
              <a:rPr lang="en-US" altLang="ko-KR" dirty="0"/>
              <a:t>, </a:t>
            </a:r>
            <a:r>
              <a:rPr lang="ko-KR" altLang="en-US" dirty="0"/>
              <a:t>수익 시장은 다음과 같이 전세계 채용 시장부터 면접을 준비하는 모든 취업준비생을 대상으로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3CCD8-99CE-4533-90DE-9D85BEB7EE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096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30.png"/><Relationship Id="rId4" Type="http://schemas.openxmlformats.org/officeDocument/2006/relationships/image" Target="../media/image19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41.png"/><Relationship Id="rId5" Type="http://schemas.openxmlformats.org/officeDocument/2006/relationships/image" Target="../media/image20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5011" y="3202503"/>
              <a:ext cx="7671306" cy="27266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46266" y="8102538"/>
              <a:ext cx="534035" cy="180340"/>
            </a:xfrm>
            <a:custGeom>
              <a:avLst/>
              <a:gdLst/>
              <a:ahLst/>
              <a:cxnLst/>
              <a:rect l="l" t="t" r="r" b="b"/>
              <a:pathLst>
                <a:path w="534035" h="180340">
                  <a:moveTo>
                    <a:pt x="100360" y="19098"/>
                  </a:moveTo>
                  <a:lnTo>
                    <a:pt x="56291" y="19098"/>
                  </a:lnTo>
                  <a:lnTo>
                    <a:pt x="70164" y="21231"/>
                  </a:lnTo>
                  <a:lnTo>
                    <a:pt x="81327" y="27297"/>
                  </a:lnTo>
                  <a:lnTo>
                    <a:pt x="88768" y="36803"/>
                  </a:lnTo>
                  <a:lnTo>
                    <a:pt x="91473" y="49255"/>
                  </a:lnTo>
                  <a:lnTo>
                    <a:pt x="89573" y="60932"/>
                  </a:lnTo>
                  <a:lnTo>
                    <a:pt x="83808" y="72374"/>
                  </a:lnTo>
                  <a:lnTo>
                    <a:pt x="74086" y="84947"/>
                  </a:lnTo>
                  <a:lnTo>
                    <a:pt x="60312" y="100017"/>
                  </a:lnTo>
                  <a:lnTo>
                    <a:pt x="0" y="163848"/>
                  </a:lnTo>
                  <a:lnTo>
                    <a:pt x="0" y="179931"/>
                  </a:lnTo>
                  <a:lnTo>
                    <a:pt x="115598" y="179931"/>
                  </a:lnTo>
                  <a:lnTo>
                    <a:pt x="115598" y="160330"/>
                  </a:lnTo>
                  <a:lnTo>
                    <a:pt x="30658" y="160330"/>
                  </a:lnTo>
                  <a:lnTo>
                    <a:pt x="30658" y="158822"/>
                  </a:lnTo>
                  <a:lnTo>
                    <a:pt x="71369" y="117106"/>
                  </a:lnTo>
                  <a:lnTo>
                    <a:pt x="103661" y="78374"/>
                  </a:lnTo>
                  <a:lnTo>
                    <a:pt x="112582" y="49255"/>
                  </a:lnTo>
                  <a:lnTo>
                    <a:pt x="108212" y="29755"/>
                  </a:lnTo>
                  <a:lnTo>
                    <a:pt x="100360" y="19098"/>
                  </a:lnTo>
                  <a:close/>
                </a:path>
                <a:path w="534035" h="180340">
                  <a:moveTo>
                    <a:pt x="56794" y="0"/>
                  </a:moveTo>
                  <a:lnTo>
                    <a:pt x="34542" y="3643"/>
                  </a:lnTo>
                  <a:lnTo>
                    <a:pt x="16742" y="14261"/>
                  </a:lnTo>
                  <a:lnTo>
                    <a:pt x="5022" y="30815"/>
                  </a:lnTo>
                  <a:lnTo>
                    <a:pt x="1005" y="52270"/>
                  </a:lnTo>
                  <a:lnTo>
                    <a:pt x="21611" y="52270"/>
                  </a:lnTo>
                  <a:lnTo>
                    <a:pt x="24168" y="38712"/>
                  </a:lnTo>
                  <a:lnTo>
                    <a:pt x="31129" y="28239"/>
                  </a:lnTo>
                  <a:lnTo>
                    <a:pt x="42002" y="21490"/>
                  </a:lnTo>
                  <a:lnTo>
                    <a:pt x="56291" y="19098"/>
                  </a:lnTo>
                  <a:lnTo>
                    <a:pt x="100360" y="19098"/>
                  </a:lnTo>
                  <a:lnTo>
                    <a:pt x="96656" y="14072"/>
                  </a:lnTo>
                  <a:lnTo>
                    <a:pt x="79116" y="3667"/>
                  </a:lnTo>
                  <a:lnTo>
                    <a:pt x="56794" y="0"/>
                  </a:lnTo>
                  <a:close/>
                </a:path>
                <a:path w="534035" h="180340">
                  <a:moveTo>
                    <a:pt x="171862" y="2010"/>
                  </a:moveTo>
                  <a:lnTo>
                    <a:pt x="150753" y="2010"/>
                  </a:lnTo>
                  <a:lnTo>
                    <a:pt x="150753" y="179931"/>
                  </a:lnTo>
                  <a:lnTo>
                    <a:pt x="172868" y="179931"/>
                  </a:lnTo>
                  <a:lnTo>
                    <a:pt x="172868" y="41716"/>
                  </a:lnTo>
                  <a:lnTo>
                    <a:pt x="199484" y="41716"/>
                  </a:lnTo>
                  <a:lnTo>
                    <a:pt x="171862" y="2010"/>
                  </a:lnTo>
                  <a:close/>
                </a:path>
                <a:path w="534035" h="180340">
                  <a:moveTo>
                    <a:pt x="199484" y="41716"/>
                  </a:moveTo>
                  <a:lnTo>
                    <a:pt x="174375" y="41716"/>
                  </a:lnTo>
                  <a:lnTo>
                    <a:pt x="270875" y="179931"/>
                  </a:lnTo>
                  <a:lnTo>
                    <a:pt x="291984" y="179931"/>
                  </a:lnTo>
                  <a:lnTo>
                    <a:pt x="291984" y="140728"/>
                  </a:lnTo>
                  <a:lnTo>
                    <a:pt x="268362" y="140728"/>
                  </a:lnTo>
                  <a:lnTo>
                    <a:pt x="199484" y="41716"/>
                  </a:lnTo>
                  <a:close/>
                </a:path>
                <a:path w="534035" h="180340">
                  <a:moveTo>
                    <a:pt x="291984" y="2010"/>
                  </a:moveTo>
                  <a:lnTo>
                    <a:pt x="270372" y="2010"/>
                  </a:lnTo>
                  <a:lnTo>
                    <a:pt x="270372" y="140728"/>
                  </a:lnTo>
                  <a:lnTo>
                    <a:pt x="291984" y="140728"/>
                  </a:lnTo>
                  <a:lnTo>
                    <a:pt x="291984" y="2010"/>
                  </a:lnTo>
                  <a:close/>
                </a:path>
                <a:path w="534035" h="180340">
                  <a:moveTo>
                    <a:pt x="438687" y="2010"/>
                  </a:moveTo>
                  <a:lnTo>
                    <a:pt x="331130" y="2010"/>
                  </a:lnTo>
                  <a:lnTo>
                    <a:pt x="331130" y="179931"/>
                  </a:lnTo>
                  <a:lnTo>
                    <a:pt x="440194" y="179931"/>
                  </a:lnTo>
                  <a:lnTo>
                    <a:pt x="440194" y="160330"/>
                  </a:lnTo>
                  <a:lnTo>
                    <a:pt x="353244" y="160330"/>
                  </a:lnTo>
                  <a:lnTo>
                    <a:pt x="353244" y="100520"/>
                  </a:lnTo>
                  <a:lnTo>
                    <a:pt x="433158" y="100520"/>
                  </a:lnTo>
                  <a:lnTo>
                    <a:pt x="433158" y="81421"/>
                  </a:lnTo>
                  <a:lnTo>
                    <a:pt x="353244" y="81421"/>
                  </a:lnTo>
                  <a:lnTo>
                    <a:pt x="353244" y="21611"/>
                  </a:lnTo>
                  <a:lnTo>
                    <a:pt x="438687" y="21611"/>
                  </a:lnTo>
                  <a:lnTo>
                    <a:pt x="438687" y="2010"/>
                  </a:lnTo>
                  <a:close/>
                </a:path>
                <a:path w="534035" h="180340">
                  <a:moveTo>
                    <a:pt x="533770" y="25130"/>
                  </a:moveTo>
                  <a:lnTo>
                    <a:pt x="511655" y="25130"/>
                  </a:lnTo>
                  <a:lnTo>
                    <a:pt x="511655" y="179931"/>
                  </a:lnTo>
                  <a:lnTo>
                    <a:pt x="533770" y="179931"/>
                  </a:lnTo>
                  <a:lnTo>
                    <a:pt x="533770" y="25130"/>
                  </a:lnTo>
                  <a:close/>
                </a:path>
                <a:path w="534035" h="180340">
                  <a:moveTo>
                    <a:pt x="533770" y="2010"/>
                  </a:moveTo>
                  <a:lnTo>
                    <a:pt x="511655" y="2010"/>
                  </a:lnTo>
                  <a:lnTo>
                    <a:pt x="467426" y="31663"/>
                  </a:lnTo>
                  <a:lnTo>
                    <a:pt x="467426" y="53778"/>
                  </a:lnTo>
                  <a:lnTo>
                    <a:pt x="510650" y="25130"/>
                  </a:lnTo>
                  <a:lnTo>
                    <a:pt x="533770" y="25130"/>
                  </a:lnTo>
                  <a:lnTo>
                    <a:pt x="533770" y="2010"/>
                  </a:lnTo>
                  <a:close/>
                </a:path>
              </a:pathLst>
            </a:custGeom>
            <a:solidFill>
              <a:srgbClr val="EB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45406" y="8084445"/>
              <a:ext cx="617220" cy="217804"/>
            </a:xfrm>
            <a:custGeom>
              <a:avLst/>
              <a:gdLst/>
              <a:ahLst/>
              <a:cxnLst/>
              <a:rect l="l" t="t" r="r" b="b"/>
              <a:pathLst>
                <a:path w="617220" h="217804">
                  <a:moveTo>
                    <a:pt x="62826" y="103797"/>
                  </a:moveTo>
                  <a:lnTo>
                    <a:pt x="60363" y="91567"/>
                  </a:lnTo>
                  <a:lnTo>
                    <a:pt x="53632" y="81584"/>
                  </a:lnTo>
                  <a:lnTo>
                    <a:pt x="43649" y="74853"/>
                  </a:lnTo>
                  <a:lnTo>
                    <a:pt x="31419" y="72377"/>
                  </a:lnTo>
                  <a:lnTo>
                    <a:pt x="19189" y="74853"/>
                  </a:lnTo>
                  <a:lnTo>
                    <a:pt x="9207" y="81584"/>
                  </a:lnTo>
                  <a:lnTo>
                    <a:pt x="2476" y="91567"/>
                  </a:lnTo>
                  <a:lnTo>
                    <a:pt x="0" y="103797"/>
                  </a:lnTo>
                  <a:lnTo>
                    <a:pt x="2476" y="116014"/>
                  </a:lnTo>
                  <a:lnTo>
                    <a:pt x="9207" y="126009"/>
                  </a:lnTo>
                  <a:lnTo>
                    <a:pt x="19189" y="132740"/>
                  </a:lnTo>
                  <a:lnTo>
                    <a:pt x="31419" y="135204"/>
                  </a:lnTo>
                  <a:lnTo>
                    <a:pt x="43649" y="132740"/>
                  </a:lnTo>
                  <a:lnTo>
                    <a:pt x="53632" y="126009"/>
                  </a:lnTo>
                  <a:lnTo>
                    <a:pt x="60363" y="116014"/>
                  </a:lnTo>
                  <a:lnTo>
                    <a:pt x="62826" y="103797"/>
                  </a:lnTo>
                  <a:close/>
                </a:path>
                <a:path w="617220" h="217804">
                  <a:moveTo>
                    <a:pt x="292849" y="110578"/>
                  </a:moveTo>
                  <a:lnTo>
                    <a:pt x="291617" y="101028"/>
                  </a:lnTo>
                  <a:lnTo>
                    <a:pt x="290842" y="94996"/>
                  </a:lnTo>
                  <a:lnTo>
                    <a:pt x="268160" y="98056"/>
                  </a:lnTo>
                  <a:lnTo>
                    <a:pt x="244919" y="99898"/>
                  </a:lnTo>
                  <a:lnTo>
                    <a:pt x="218757" y="100787"/>
                  </a:lnTo>
                  <a:lnTo>
                    <a:pt x="187312" y="101028"/>
                  </a:lnTo>
                  <a:lnTo>
                    <a:pt x="187312" y="71882"/>
                  </a:lnTo>
                  <a:lnTo>
                    <a:pt x="266712" y="71882"/>
                  </a:lnTo>
                  <a:lnTo>
                    <a:pt x="266712" y="56299"/>
                  </a:lnTo>
                  <a:lnTo>
                    <a:pt x="187312" y="56299"/>
                  </a:lnTo>
                  <a:lnTo>
                    <a:pt x="187312" y="29159"/>
                  </a:lnTo>
                  <a:lnTo>
                    <a:pt x="272745" y="29159"/>
                  </a:lnTo>
                  <a:lnTo>
                    <a:pt x="272745" y="13068"/>
                  </a:lnTo>
                  <a:lnTo>
                    <a:pt x="168211" y="13068"/>
                  </a:lnTo>
                  <a:lnTo>
                    <a:pt x="168211" y="116611"/>
                  </a:lnTo>
                  <a:lnTo>
                    <a:pt x="185801" y="116611"/>
                  </a:lnTo>
                  <a:lnTo>
                    <a:pt x="218363" y="116408"/>
                  </a:lnTo>
                  <a:lnTo>
                    <a:pt x="245364" y="115570"/>
                  </a:lnTo>
                  <a:lnTo>
                    <a:pt x="269341" y="113741"/>
                  </a:lnTo>
                  <a:lnTo>
                    <a:pt x="292849" y="110578"/>
                  </a:lnTo>
                  <a:close/>
                </a:path>
                <a:path w="617220" h="217804">
                  <a:moveTo>
                    <a:pt x="335572" y="140728"/>
                  </a:moveTo>
                  <a:lnTo>
                    <a:pt x="316471" y="140728"/>
                  </a:lnTo>
                  <a:lnTo>
                    <a:pt x="316471" y="156311"/>
                  </a:lnTo>
                  <a:lnTo>
                    <a:pt x="316471" y="199034"/>
                  </a:lnTo>
                  <a:lnTo>
                    <a:pt x="212940" y="199034"/>
                  </a:lnTo>
                  <a:lnTo>
                    <a:pt x="212940" y="156311"/>
                  </a:lnTo>
                  <a:lnTo>
                    <a:pt x="316471" y="156311"/>
                  </a:lnTo>
                  <a:lnTo>
                    <a:pt x="316471" y="140728"/>
                  </a:lnTo>
                  <a:lnTo>
                    <a:pt x="193840" y="140728"/>
                  </a:lnTo>
                  <a:lnTo>
                    <a:pt x="193840" y="215125"/>
                  </a:lnTo>
                  <a:lnTo>
                    <a:pt x="335572" y="215125"/>
                  </a:lnTo>
                  <a:lnTo>
                    <a:pt x="335572" y="199034"/>
                  </a:lnTo>
                  <a:lnTo>
                    <a:pt x="335572" y="156311"/>
                  </a:lnTo>
                  <a:lnTo>
                    <a:pt x="335572" y="140728"/>
                  </a:lnTo>
                  <a:close/>
                </a:path>
                <a:path w="617220" h="217804">
                  <a:moveTo>
                    <a:pt x="335572" y="0"/>
                  </a:moveTo>
                  <a:lnTo>
                    <a:pt x="316471" y="0"/>
                  </a:lnTo>
                  <a:lnTo>
                    <a:pt x="316471" y="130175"/>
                  </a:lnTo>
                  <a:lnTo>
                    <a:pt x="335572" y="130175"/>
                  </a:lnTo>
                  <a:lnTo>
                    <a:pt x="335572" y="0"/>
                  </a:lnTo>
                  <a:close/>
                </a:path>
                <a:path w="617220" h="217804">
                  <a:moveTo>
                    <a:pt x="616089" y="0"/>
                  </a:moveTo>
                  <a:lnTo>
                    <a:pt x="596988" y="0"/>
                  </a:lnTo>
                  <a:lnTo>
                    <a:pt x="596988" y="35191"/>
                  </a:lnTo>
                  <a:lnTo>
                    <a:pt x="596988" y="51269"/>
                  </a:lnTo>
                  <a:lnTo>
                    <a:pt x="596988" y="78409"/>
                  </a:lnTo>
                  <a:lnTo>
                    <a:pt x="545731" y="78409"/>
                  </a:lnTo>
                  <a:lnTo>
                    <a:pt x="545731" y="51269"/>
                  </a:lnTo>
                  <a:lnTo>
                    <a:pt x="596988" y="51269"/>
                  </a:lnTo>
                  <a:lnTo>
                    <a:pt x="596988" y="35191"/>
                  </a:lnTo>
                  <a:lnTo>
                    <a:pt x="545731" y="35191"/>
                  </a:lnTo>
                  <a:lnTo>
                    <a:pt x="545731" y="32169"/>
                  </a:lnTo>
                  <a:lnTo>
                    <a:pt x="545731" y="16586"/>
                  </a:lnTo>
                  <a:lnTo>
                    <a:pt x="527126" y="16586"/>
                  </a:lnTo>
                  <a:lnTo>
                    <a:pt x="527126" y="32169"/>
                  </a:lnTo>
                  <a:lnTo>
                    <a:pt x="527126" y="97510"/>
                  </a:lnTo>
                  <a:lnTo>
                    <a:pt x="464807" y="97510"/>
                  </a:lnTo>
                  <a:lnTo>
                    <a:pt x="464807" y="32169"/>
                  </a:lnTo>
                  <a:lnTo>
                    <a:pt x="527126" y="32169"/>
                  </a:lnTo>
                  <a:lnTo>
                    <a:pt x="527126" y="16586"/>
                  </a:lnTo>
                  <a:lnTo>
                    <a:pt x="445706" y="16586"/>
                  </a:lnTo>
                  <a:lnTo>
                    <a:pt x="445706" y="113093"/>
                  </a:lnTo>
                  <a:lnTo>
                    <a:pt x="545731" y="113093"/>
                  </a:lnTo>
                  <a:lnTo>
                    <a:pt x="545731" y="97510"/>
                  </a:lnTo>
                  <a:lnTo>
                    <a:pt x="545731" y="94500"/>
                  </a:lnTo>
                  <a:lnTo>
                    <a:pt x="596988" y="94500"/>
                  </a:lnTo>
                  <a:lnTo>
                    <a:pt x="596988" y="129171"/>
                  </a:lnTo>
                  <a:lnTo>
                    <a:pt x="616089" y="129171"/>
                  </a:lnTo>
                  <a:lnTo>
                    <a:pt x="616089" y="94500"/>
                  </a:lnTo>
                  <a:lnTo>
                    <a:pt x="616089" y="78409"/>
                  </a:lnTo>
                  <a:lnTo>
                    <a:pt x="616089" y="51269"/>
                  </a:lnTo>
                  <a:lnTo>
                    <a:pt x="616089" y="35191"/>
                  </a:lnTo>
                  <a:lnTo>
                    <a:pt x="616089" y="0"/>
                  </a:lnTo>
                  <a:close/>
                </a:path>
                <a:path w="617220" h="217804">
                  <a:moveTo>
                    <a:pt x="617093" y="176923"/>
                  </a:moveTo>
                  <a:lnTo>
                    <a:pt x="612025" y="159308"/>
                  </a:lnTo>
                  <a:lnTo>
                    <a:pt x="601954" y="150279"/>
                  </a:lnTo>
                  <a:lnTo>
                    <a:pt x="598004" y="146761"/>
                  </a:lnTo>
                  <a:lnTo>
                    <a:pt x="598004" y="176923"/>
                  </a:lnTo>
                  <a:lnTo>
                    <a:pt x="594220" y="187452"/>
                  </a:lnTo>
                  <a:lnTo>
                    <a:pt x="583387" y="195427"/>
                  </a:lnTo>
                  <a:lnTo>
                    <a:pt x="566305" y="200418"/>
                  </a:lnTo>
                  <a:lnTo>
                    <a:pt x="543712" y="202057"/>
                  </a:lnTo>
                  <a:lnTo>
                    <a:pt x="521284" y="200418"/>
                  </a:lnTo>
                  <a:lnTo>
                    <a:pt x="504291" y="195427"/>
                  </a:lnTo>
                  <a:lnTo>
                    <a:pt x="493572" y="187452"/>
                  </a:lnTo>
                  <a:lnTo>
                    <a:pt x="489940" y="176923"/>
                  </a:lnTo>
                  <a:lnTo>
                    <a:pt x="493572" y="165696"/>
                  </a:lnTo>
                  <a:lnTo>
                    <a:pt x="504291" y="157378"/>
                  </a:lnTo>
                  <a:lnTo>
                    <a:pt x="521284" y="152184"/>
                  </a:lnTo>
                  <a:lnTo>
                    <a:pt x="543712" y="150279"/>
                  </a:lnTo>
                  <a:lnTo>
                    <a:pt x="566305" y="152184"/>
                  </a:lnTo>
                  <a:lnTo>
                    <a:pt x="583387" y="157378"/>
                  </a:lnTo>
                  <a:lnTo>
                    <a:pt x="594220" y="165696"/>
                  </a:lnTo>
                  <a:lnTo>
                    <a:pt x="598004" y="176923"/>
                  </a:lnTo>
                  <a:lnTo>
                    <a:pt x="598004" y="146761"/>
                  </a:lnTo>
                  <a:lnTo>
                    <a:pt x="597458" y="146265"/>
                  </a:lnTo>
                  <a:lnTo>
                    <a:pt x="574370" y="138125"/>
                  </a:lnTo>
                  <a:lnTo>
                    <a:pt x="543712" y="135204"/>
                  </a:lnTo>
                  <a:lnTo>
                    <a:pt x="513207" y="138125"/>
                  </a:lnTo>
                  <a:lnTo>
                    <a:pt x="490220" y="146265"/>
                  </a:lnTo>
                  <a:lnTo>
                    <a:pt x="475754" y="159308"/>
                  </a:lnTo>
                  <a:lnTo>
                    <a:pt x="470839" y="176923"/>
                  </a:lnTo>
                  <a:lnTo>
                    <a:pt x="475754" y="194170"/>
                  </a:lnTo>
                  <a:lnTo>
                    <a:pt x="490220" y="206895"/>
                  </a:lnTo>
                  <a:lnTo>
                    <a:pt x="513207" y="214807"/>
                  </a:lnTo>
                  <a:lnTo>
                    <a:pt x="543712" y="217627"/>
                  </a:lnTo>
                  <a:lnTo>
                    <a:pt x="574370" y="214807"/>
                  </a:lnTo>
                  <a:lnTo>
                    <a:pt x="597458" y="206895"/>
                  </a:lnTo>
                  <a:lnTo>
                    <a:pt x="603008" y="202057"/>
                  </a:lnTo>
                  <a:lnTo>
                    <a:pt x="612025" y="194170"/>
                  </a:lnTo>
                  <a:lnTo>
                    <a:pt x="617093" y="176923"/>
                  </a:lnTo>
                  <a:close/>
                </a:path>
              </a:pathLst>
            </a:custGeom>
            <a:solidFill>
              <a:srgbClr val="B5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0094" y="8102538"/>
              <a:ext cx="210563" cy="17993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09355" y="8084445"/>
              <a:ext cx="852805" cy="215265"/>
            </a:xfrm>
            <a:custGeom>
              <a:avLst/>
              <a:gdLst/>
              <a:ahLst/>
              <a:cxnLst/>
              <a:rect l="l" t="t" r="r" b="b"/>
              <a:pathLst>
                <a:path w="852805" h="215265">
                  <a:moveTo>
                    <a:pt x="62814" y="103797"/>
                  </a:moveTo>
                  <a:lnTo>
                    <a:pt x="60350" y="91567"/>
                  </a:lnTo>
                  <a:lnTo>
                    <a:pt x="53619" y="81584"/>
                  </a:lnTo>
                  <a:lnTo>
                    <a:pt x="43637" y="74853"/>
                  </a:lnTo>
                  <a:lnTo>
                    <a:pt x="31407" y="72377"/>
                  </a:lnTo>
                  <a:lnTo>
                    <a:pt x="19177" y="74853"/>
                  </a:lnTo>
                  <a:lnTo>
                    <a:pt x="9194" y="81584"/>
                  </a:lnTo>
                  <a:lnTo>
                    <a:pt x="2463" y="91567"/>
                  </a:lnTo>
                  <a:lnTo>
                    <a:pt x="0" y="103797"/>
                  </a:lnTo>
                  <a:lnTo>
                    <a:pt x="2463" y="116014"/>
                  </a:lnTo>
                  <a:lnTo>
                    <a:pt x="9194" y="126009"/>
                  </a:lnTo>
                  <a:lnTo>
                    <a:pt x="19177" y="132740"/>
                  </a:lnTo>
                  <a:lnTo>
                    <a:pt x="31407" y="135204"/>
                  </a:lnTo>
                  <a:lnTo>
                    <a:pt x="43637" y="132740"/>
                  </a:lnTo>
                  <a:lnTo>
                    <a:pt x="53619" y="126009"/>
                  </a:lnTo>
                  <a:lnTo>
                    <a:pt x="60350" y="116014"/>
                  </a:lnTo>
                  <a:lnTo>
                    <a:pt x="62814" y="103797"/>
                  </a:lnTo>
                  <a:close/>
                </a:path>
                <a:path w="852805" h="215265">
                  <a:moveTo>
                    <a:pt x="292849" y="110578"/>
                  </a:moveTo>
                  <a:lnTo>
                    <a:pt x="291617" y="101028"/>
                  </a:lnTo>
                  <a:lnTo>
                    <a:pt x="290830" y="94996"/>
                  </a:lnTo>
                  <a:lnTo>
                    <a:pt x="268160" y="98056"/>
                  </a:lnTo>
                  <a:lnTo>
                    <a:pt x="244906" y="99898"/>
                  </a:lnTo>
                  <a:lnTo>
                    <a:pt x="218744" y="100787"/>
                  </a:lnTo>
                  <a:lnTo>
                    <a:pt x="187299" y="101028"/>
                  </a:lnTo>
                  <a:lnTo>
                    <a:pt x="187299" y="71882"/>
                  </a:lnTo>
                  <a:lnTo>
                    <a:pt x="266712" y="71882"/>
                  </a:lnTo>
                  <a:lnTo>
                    <a:pt x="266712" y="56299"/>
                  </a:lnTo>
                  <a:lnTo>
                    <a:pt x="187299" y="56299"/>
                  </a:lnTo>
                  <a:lnTo>
                    <a:pt x="187299" y="29159"/>
                  </a:lnTo>
                  <a:lnTo>
                    <a:pt x="272745" y="29159"/>
                  </a:lnTo>
                  <a:lnTo>
                    <a:pt x="272745" y="13068"/>
                  </a:lnTo>
                  <a:lnTo>
                    <a:pt x="168198" y="13068"/>
                  </a:lnTo>
                  <a:lnTo>
                    <a:pt x="168198" y="116611"/>
                  </a:lnTo>
                  <a:lnTo>
                    <a:pt x="185788" y="116611"/>
                  </a:lnTo>
                  <a:lnTo>
                    <a:pt x="218351" y="116408"/>
                  </a:lnTo>
                  <a:lnTo>
                    <a:pt x="245351" y="115570"/>
                  </a:lnTo>
                  <a:lnTo>
                    <a:pt x="269328" y="113741"/>
                  </a:lnTo>
                  <a:lnTo>
                    <a:pt x="292849" y="110578"/>
                  </a:lnTo>
                  <a:close/>
                </a:path>
                <a:path w="852805" h="215265">
                  <a:moveTo>
                    <a:pt x="335572" y="140728"/>
                  </a:moveTo>
                  <a:lnTo>
                    <a:pt x="316471" y="140728"/>
                  </a:lnTo>
                  <a:lnTo>
                    <a:pt x="316471" y="156311"/>
                  </a:lnTo>
                  <a:lnTo>
                    <a:pt x="316471" y="199034"/>
                  </a:lnTo>
                  <a:lnTo>
                    <a:pt x="212928" y="199034"/>
                  </a:lnTo>
                  <a:lnTo>
                    <a:pt x="212928" y="156311"/>
                  </a:lnTo>
                  <a:lnTo>
                    <a:pt x="316471" y="156311"/>
                  </a:lnTo>
                  <a:lnTo>
                    <a:pt x="316471" y="140728"/>
                  </a:lnTo>
                  <a:lnTo>
                    <a:pt x="193827" y="140728"/>
                  </a:lnTo>
                  <a:lnTo>
                    <a:pt x="193827" y="215125"/>
                  </a:lnTo>
                  <a:lnTo>
                    <a:pt x="335572" y="215125"/>
                  </a:lnTo>
                  <a:lnTo>
                    <a:pt x="335572" y="199034"/>
                  </a:lnTo>
                  <a:lnTo>
                    <a:pt x="335572" y="156311"/>
                  </a:lnTo>
                  <a:lnTo>
                    <a:pt x="335572" y="140728"/>
                  </a:lnTo>
                  <a:close/>
                </a:path>
                <a:path w="852805" h="215265">
                  <a:moveTo>
                    <a:pt x="335572" y="0"/>
                  </a:moveTo>
                  <a:lnTo>
                    <a:pt x="316471" y="0"/>
                  </a:lnTo>
                  <a:lnTo>
                    <a:pt x="316471" y="130175"/>
                  </a:lnTo>
                  <a:lnTo>
                    <a:pt x="335572" y="130175"/>
                  </a:lnTo>
                  <a:lnTo>
                    <a:pt x="335572" y="0"/>
                  </a:lnTo>
                  <a:close/>
                </a:path>
                <a:path w="852805" h="215265">
                  <a:moveTo>
                    <a:pt x="616077" y="0"/>
                  </a:moveTo>
                  <a:lnTo>
                    <a:pt x="596988" y="0"/>
                  </a:lnTo>
                  <a:lnTo>
                    <a:pt x="596988" y="61328"/>
                  </a:lnTo>
                  <a:lnTo>
                    <a:pt x="545719" y="61328"/>
                  </a:lnTo>
                  <a:lnTo>
                    <a:pt x="545719" y="53276"/>
                  </a:lnTo>
                  <a:lnTo>
                    <a:pt x="545719" y="14579"/>
                  </a:lnTo>
                  <a:lnTo>
                    <a:pt x="526618" y="14579"/>
                  </a:lnTo>
                  <a:lnTo>
                    <a:pt x="526618" y="53276"/>
                  </a:lnTo>
                  <a:lnTo>
                    <a:pt x="526618" y="68364"/>
                  </a:lnTo>
                  <a:lnTo>
                    <a:pt x="526618" y="108064"/>
                  </a:lnTo>
                  <a:lnTo>
                    <a:pt x="465810" y="108064"/>
                  </a:lnTo>
                  <a:lnTo>
                    <a:pt x="465810" y="68364"/>
                  </a:lnTo>
                  <a:lnTo>
                    <a:pt x="526618" y="68364"/>
                  </a:lnTo>
                  <a:lnTo>
                    <a:pt x="526618" y="53276"/>
                  </a:lnTo>
                  <a:lnTo>
                    <a:pt x="465810" y="53276"/>
                  </a:lnTo>
                  <a:lnTo>
                    <a:pt x="465810" y="14579"/>
                  </a:lnTo>
                  <a:lnTo>
                    <a:pt x="446201" y="14579"/>
                  </a:lnTo>
                  <a:lnTo>
                    <a:pt x="446201" y="124142"/>
                  </a:lnTo>
                  <a:lnTo>
                    <a:pt x="545719" y="124142"/>
                  </a:lnTo>
                  <a:lnTo>
                    <a:pt x="545719" y="108064"/>
                  </a:lnTo>
                  <a:lnTo>
                    <a:pt x="545719" y="77406"/>
                  </a:lnTo>
                  <a:lnTo>
                    <a:pt x="596988" y="77406"/>
                  </a:lnTo>
                  <a:lnTo>
                    <a:pt x="596988" y="161340"/>
                  </a:lnTo>
                  <a:lnTo>
                    <a:pt x="616077" y="161340"/>
                  </a:lnTo>
                  <a:lnTo>
                    <a:pt x="616077" y="77406"/>
                  </a:lnTo>
                  <a:lnTo>
                    <a:pt x="616077" y="68364"/>
                  </a:lnTo>
                  <a:lnTo>
                    <a:pt x="616077" y="61328"/>
                  </a:lnTo>
                  <a:lnTo>
                    <a:pt x="616077" y="0"/>
                  </a:lnTo>
                  <a:close/>
                </a:path>
                <a:path w="852805" h="215265">
                  <a:moveTo>
                    <a:pt x="621106" y="197027"/>
                  </a:moveTo>
                  <a:lnTo>
                    <a:pt x="494449" y="197027"/>
                  </a:lnTo>
                  <a:lnTo>
                    <a:pt x="494449" y="145757"/>
                  </a:lnTo>
                  <a:lnTo>
                    <a:pt x="475348" y="145757"/>
                  </a:lnTo>
                  <a:lnTo>
                    <a:pt x="475348" y="213106"/>
                  </a:lnTo>
                  <a:lnTo>
                    <a:pt x="621106" y="213106"/>
                  </a:lnTo>
                  <a:lnTo>
                    <a:pt x="621106" y="197027"/>
                  </a:lnTo>
                  <a:close/>
                </a:path>
                <a:path w="852805" h="215265">
                  <a:moveTo>
                    <a:pt x="841311" y="32169"/>
                  </a:moveTo>
                  <a:lnTo>
                    <a:pt x="761403" y="32169"/>
                  </a:lnTo>
                  <a:lnTo>
                    <a:pt x="761403" y="3517"/>
                  </a:lnTo>
                  <a:lnTo>
                    <a:pt x="742302" y="3517"/>
                  </a:lnTo>
                  <a:lnTo>
                    <a:pt x="742302" y="32169"/>
                  </a:lnTo>
                  <a:lnTo>
                    <a:pt x="662381" y="32169"/>
                  </a:lnTo>
                  <a:lnTo>
                    <a:pt x="662381" y="48260"/>
                  </a:lnTo>
                  <a:lnTo>
                    <a:pt x="841311" y="48260"/>
                  </a:lnTo>
                  <a:lnTo>
                    <a:pt x="841311" y="32169"/>
                  </a:lnTo>
                  <a:close/>
                </a:path>
                <a:path w="852805" h="215265">
                  <a:moveTo>
                    <a:pt x="852373" y="176415"/>
                  </a:moveTo>
                  <a:lnTo>
                    <a:pt x="761403" y="176415"/>
                  </a:lnTo>
                  <a:lnTo>
                    <a:pt x="761403" y="145503"/>
                  </a:lnTo>
                  <a:lnTo>
                    <a:pt x="787463" y="141719"/>
                  </a:lnTo>
                  <a:lnTo>
                    <a:pt x="807072" y="133261"/>
                  </a:lnTo>
                  <a:lnTo>
                    <a:pt x="810069" y="130175"/>
                  </a:lnTo>
                  <a:lnTo>
                    <a:pt x="819429" y="120561"/>
                  </a:lnTo>
                  <a:lnTo>
                    <a:pt x="823722" y="104038"/>
                  </a:lnTo>
                  <a:lnTo>
                    <a:pt x="818718" y="86690"/>
                  </a:lnTo>
                  <a:lnTo>
                    <a:pt x="809548" y="78409"/>
                  </a:lnTo>
                  <a:lnTo>
                    <a:pt x="804367" y="73736"/>
                  </a:lnTo>
                  <a:lnTo>
                    <a:pt x="804125" y="73660"/>
                  </a:lnTo>
                  <a:lnTo>
                    <a:pt x="804125" y="104038"/>
                  </a:lnTo>
                  <a:lnTo>
                    <a:pt x="800519" y="115125"/>
                  </a:lnTo>
                  <a:lnTo>
                    <a:pt x="790143" y="123329"/>
                  </a:lnTo>
                  <a:lnTo>
                    <a:pt x="773696" y="128422"/>
                  </a:lnTo>
                  <a:lnTo>
                    <a:pt x="751852" y="130175"/>
                  </a:lnTo>
                  <a:lnTo>
                    <a:pt x="730008" y="128422"/>
                  </a:lnTo>
                  <a:lnTo>
                    <a:pt x="713562" y="123329"/>
                  </a:lnTo>
                  <a:lnTo>
                    <a:pt x="703186" y="115125"/>
                  </a:lnTo>
                  <a:lnTo>
                    <a:pt x="699579" y="104038"/>
                  </a:lnTo>
                  <a:lnTo>
                    <a:pt x="703186" y="93116"/>
                  </a:lnTo>
                  <a:lnTo>
                    <a:pt x="713562" y="85013"/>
                  </a:lnTo>
                  <a:lnTo>
                    <a:pt x="730008" y="80010"/>
                  </a:lnTo>
                  <a:lnTo>
                    <a:pt x="751852" y="78409"/>
                  </a:lnTo>
                  <a:lnTo>
                    <a:pt x="773696" y="80010"/>
                  </a:lnTo>
                  <a:lnTo>
                    <a:pt x="790143" y="85013"/>
                  </a:lnTo>
                  <a:lnTo>
                    <a:pt x="800519" y="93116"/>
                  </a:lnTo>
                  <a:lnTo>
                    <a:pt x="804125" y="104038"/>
                  </a:lnTo>
                  <a:lnTo>
                    <a:pt x="804125" y="73660"/>
                  </a:lnTo>
                  <a:lnTo>
                    <a:pt x="781735" y="65633"/>
                  </a:lnTo>
                  <a:lnTo>
                    <a:pt x="751852" y="62826"/>
                  </a:lnTo>
                  <a:lnTo>
                    <a:pt x="721868" y="65633"/>
                  </a:lnTo>
                  <a:lnTo>
                    <a:pt x="699300" y="73736"/>
                  </a:lnTo>
                  <a:lnTo>
                    <a:pt x="685165" y="86690"/>
                  </a:lnTo>
                  <a:lnTo>
                    <a:pt x="680478" y="104038"/>
                  </a:lnTo>
                  <a:lnTo>
                    <a:pt x="684491" y="120561"/>
                  </a:lnTo>
                  <a:lnTo>
                    <a:pt x="696683" y="133261"/>
                  </a:lnTo>
                  <a:lnTo>
                    <a:pt x="716241" y="141719"/>
                  </a:lnTo>
                  <a:lnTo>
                    <a:pt x="742302" y="145503"/>
                  </a:lnTo>
                  <a:lnTo>
                    <a:pt x="742302" y="176415"/>
                  </a:lnTo>
                  <a:lnTo>
                    <a:pt x="652843" y="176415"/>
                  </a:lnTo>
                  <a:lnTo>
                    <a:pt x="652843" y="192506"/>
                  </a:lnTo>
                  <a:lnTo>
                    <a:pt x="852373" y="192506"/>
                  </a:lnTo>
                  <a:lnTo>
                    <a:pt x="852373" y="176415"/>
                  </a:lnTo>
                  <a:close/>
                </a:path>
              </a:pathLst>
            </a:custGeom>
            <a:solidFill>
              <a:srgbClr val="B5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2758" y="8849573"/>
              <a:ext cx="2105628" cy="6986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8333" y="8848735"/>
              <a:ext cx="1924636" cy="120205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209355" y="8838355"/>
              <a:ext cx="558165" cy="215265"/>
            </a:xfrm>
            <a:custGeom>
              <a:avLst/>
              <a:gdLst/>
              <a:ahLst/>
              <a:cxnLst/>
              <a:rect l="l" t="t" r="r" b="b"/>
              <a:pathLst>
                <a:path w="558164" h="215265">
                  <a:moveTo>
                    <a:pt x="62814" y="103784"/>
                  </a:moveTo>
                  <a:lnTo>
                    <a:pt x="60350" y="91554"/>
                  </a:lnTo>
                  <a:lnTo>
                    <a:pt x="53619" y="81572"/>
                  </a:lnTo>
                  <a:lnTo>
                    <a:pt x="43637" y="74841"/>
                  </a:lnTo>
                  <a:lnTo>
                    <a:pt x="31407" y="72377"/>
                  </a:lnTo>
                  <a:lnTo>
                    <a:pt x="19177" y="74841"/>
                  </a:lnTo>
                  <a:lnTo>
                    <a:pt x="9194" y="81572"/>
                  </a:lnTo>
                  <a:lnTo>
                    <a:pt x="2463" y="91554"/>
                  </a:lnTo>
                  <a:lnTo>
                    <a:pt x="0" y="103784"/>
                  </a:lnTo>
                  <a:lnTo>
                    <a:pt x="2463" y="116014"/>
                  </a:lnTo>
                  <a:lnTo>
                    <a:pt x="9194" y="125996"/>
                  </a:lnTo>
                  <a:lnTo>
                    <a:pt x="19177" y="132727"/>
                  </a:lnTo>
                  <a:lnTo>
                    <a:pt x="31407" y="135204"/>
                  </a:lnTo>
                  <a:lnTo>
                    <a:pt x="43637" y="132727"/>
                  </a:lnTo>
                  <a:lnTo>
                    <a:pt x="53619" y="125996"/>
                  </a:lnTo>
                  <a:lnTo>
                    <a:pt x="60350" y="116014"/>
                  </a:lnTo>
                  <a:lnTo>
                    <a:pt x="62814" y="103784"/>
                  </a:lnTo>
                  <a:close/>
                </a:path>
                <a:path w="558164" h="215265">
                  <a:moveTo>
                    <a:pt x="292849" y="110566"/>
                  </a:moveTo>
                  <a:lnTo>
                    <a:pt x="291617" y="101028"/>
                  </a:lnTo>
                  <a:lnTo>
                    <a:pt x="290830" y="94996"/>
                  </a:lnTo>
                  <a:lnTo>
                    <a:pt x="268160" y="98056"/>
                  </a:lnTo>
                  <a:lnTo>
                    <a:pt x="244906" y="99885"/>
                  </a:lnTo>
                  <a:lnTo>
                    <a:pt x="218744" y="100787"/>
                  </a:lnTo>
                  <a:lnTo>
                    <a:pt x="187299" y="101028"/>
                  </a:lnTo>
                  <a:lnTo>
                    <a:pt x="187299" y="71869"/>
                  </a:lnTo>
                  <a:lnTo>
                    <a:pt x="266712" y="71869"/>
                  </a:lnTo>
                  <a:lnTo>
                    <a:pt x="266712" y="56286"/>
                  </a:lnTo>
                  <a:lnTo>
                    <a:pt x="187299" y="56286"/>
                  </a:lnTo>
                  <a:lnTo>
                    <a:pt x="187299" y="29146"/>
                  </a:lnTo>
                  <a:lnTo>
                    <a:pt x="272745" y="29146"/>
                  </a:lnTo>
                  <a:lnTo>
                    <a:pt x="272745" y="13068"/>
                  </a:lnTo>
                  <a:lnTo>
                    <a:pt x="168198" y="13068"/>
                  </a:lnTo>
                  <a:lnTo>
                    <a:pt x="168198" y="116598"/>
                  </a:lnTo>
                  <a:lnTo>
                    <a:pt x="185788" y="116598"/>
                  </a:lnTo>
                  <a:lnTo>
                    <a:pt x="218351" y="116408"/>
                  </a:lnTo>
                  <a:lnTo>
                    <a:pt x="245351" y="115570"/>
                  </a:lnTo>
                  <a:lnTo>
                    <a:pt x="269328" y="113741"/>
                  </a:lnTo>
                  <a:lnTo>
                    <a:pt x="292849" y="110566"/>
                  </a:lnTo>
                  <a:close/>
                </a:path>
                <a:path w="558164" h="215265">
                  <a:moveTo>
                    <a:pt x="335572" y="140728"/>
                  </a:moveTo>
                  <a:lnTo>
                    <a:pt x="316471" y="140728"/>
                  </a:lnTo>
                  <a:lnTo>
                    <a:pt x="316471" y="156311"/>
                  </a:lnTo>
                  <a:lnTo>
                    <a:pt x="316471" y="199034"/>
                  </a:lnTo>
                  <a:lnTo>
                    <a:pt x="212928" y="199034"/>
                  </a:lnTo>
                  <a:lnTo>
                    <a:pt x="212928" y="156311"/>
                  </a:lnTo>
                  <a:lnTo>
                    <a:pt x="316471" y="156311"/>
                  </a:lnTo>
                  <a:lnTo>
                    <a:pt x="316471" y="140728"/>
                  </a:lnTo>
                  <a:lnTo>
                    <a:pt x="193827" y="140728"/>
                  </a:lnTo>
                  <a:lnTo>
                    <a:pt x="193827" y="215112"/>
                  </a:lnTo>
                  <a:lnTo>
                    <a:pt x="335572" y="215112"/>
                  </a:lnTo>
                  <a:lnTo>
                    <a:pt x="335572" y="199034"/>
                  </a:lnTo>
                  <a:lnTo>
                    <a:pt x="335572" y="156311"/>
                  </a:lnTo>
                  <a:lnTo>
                    <a:pt x="335572" y="140728"/>
                  </a:lnTo>
                  <a:close/>
                </a:path>
                <a:path w="558164" h="215265">
                  <a:moveTo>
                    <a:pt x="335572" y="0"/>
                  </a:moveTo>
                  <a:lnTo>
                    <a:pt x="316471" y="0"/>
                  </a:lnTo>
                  <a:lnTo>
                    <a:pt x="316471" y="130175"/>
                  </a:lnTo>
                  <a:lnTo>
                    <a:pt x="335572" y="130175"/>
                  </a:lnTo>
                  <a:lnTo>
                    <a:pt x="335572" y="0"/>
                  </a:lnTo>
                  <a:close/>
                </a:path>
                <a:path w="558164" h="215265">
                  <a:moveTo>
                    <a:pt x="496963" y="46736"/>
                  </a:moveTo>
                  <a:lnTo>
                    <a:pt x="493052" y="31165"/>
                  </a:lnTo>
                  <a:lnTo>
                    <a:pt x="486092" y="23622"/>
                  </a:lnTo>
                  <a:lnTo>
                    <a:pt x="482041" y="19227"/>
                  </a:lnTo>
                  <a:lnTo>
                    <a:pt x="478878" y="17818"/>
                  </a:lnTo>
                  <a:lnTo>
                    <a:pt x="478878" y="46736"/>
                  </a:lnTo>
                  <a:lnTo>
                    <a:pt x="475983" y="56476"/>
                  </a:lnTo>
                  <a:lnTo>
                    <a:pt x="468566" y="63919"/>
                  </a:lnTo>
                  <a:lnTo>
                    <a:pt x="457390" y="68681"/>
                  </a:lnTo>
                  <a:lnTo>
                    <a:pt x="443191" y="70358"/>
                  </a:lnTo>
                  <a:lnTo>
                    <a:pt x="428561" y="68681"/>
                  </a:lnTo>
                  <a:lnTo>
                    <a:pt x="417245" y="63919"/>
                  </a:lnTo>
                  <a:lnTo>
                    <a:pt x="409968" y="56476"/>
                  </a:lnTo>
                  <a:lnTo>
                    <a:pt x="407504" y="46736"/>
                  </a:lnTo>
                  <a:lnTo>
                    <a:pt x="409968" y="37261"/>
                  </a:lnTo>
                  <a:lnTo>
                    <a:pt x="417245" y="29908"/>
                  </a:lnTo>
                  <a:lnTo>
                    <a:pt x="428561" y="25184"/>
                  </a:lnTo>
                  <a:lnTo>
                    <a:pt x="443191" y="23622"/>
                  </a:lnTo>
                  <a:lnTo>
                    <a:pt x="457390" y="25184"/>
                  </a:lnTo>
                  <a:lnTo>
                    <a:pt x="468566" y="29908"/>
                  </a:lnTo>
                  <a:lnTo>
                    <a:pt x="475983" y="37261"/>
                  </a:lnTo>
                  <a:lnTo>
                    <a:pt x="478878" y="46736"/>
                  </a:lnTo>
                  <a:lnTo>
                    <a:pt x="478878" y="17818"/>
                  </a:lnTo>
                  <a:lnTo>
                    <a:pt x="465061" y="11620"/>
                  </a:lnTo>
                  <a:lnTo>
                    <a:pt x="443191" y="9042"/>
                  </a:lnTo>
                  <a:lnTo>
                    <a:pt x="421030" y="11620"/>
                  </a:lnTo>
                  <a:lnTo>
                    <a:pt x="403885" y="19227"/>
                  </a:lnTo>
                  <a:lnTo>
                    <a:pt x="392823" y="31165"/>
                  </a:lnTo>
                  <a:lnTo>
                    <a:pt x="388912" y="46736"/>
                  </a:lnTo>
                  <a:lnTo>
                    <a:pt x="392823" y="62534"/>
                  </a:lnTo>
                  <a:lnTo>
                    <a:pt x="403885" y="74510"/>
                  </a:lnTo>
                  <a:lnTo>
                    <a:pt x="421030" y="82156"/>
                  </a:lnTo>
                  <a:lnTo>
                    <a:pt x="443191" y="84937"/>
                  </a:lnTo>
                  <a:lnTo>
                    <a:pt x="465061" y="82156"/>
                  </a:lnTo>
                  <a:lnTo>
                    <a:pt x="482041" y="74510"/>
                  </a:lnTo>
                  <a:lnTo>
                    <a:pt x="485851" y="70358"/>
                  </a:lnTo>
                  <a:lnTo>
                    <a:pt x="493052" y="62534"/>
                  </a:lnTo>
                  <a:lnTo>
                    <a:pt x="496963" y="46736"/>
                  </a:lnTo>
                  <a:close/>
                </a:path>
                <a:path w="558164" h="215265">
                  <a:moveTo>
                    <a:pt x="514553" y="108559"/>
                  </a:moveTo>
                  <a:lnTo>
                    <a:pt x="513549" y="94488"/>
                  </a:lnTo>
                  <a:lnTo>
                    <a:pt x="477329" y="98018"/>
                  </a:lnTo>
                  <a:lnTo>
                    <a:pt x="440169" y="99923"/>
                  </a:lnTo>
                  <a:lnTo>
                    <a:pt x="404139" y="100749"/>
                  </a:lnTo>
                  <a:lnTo>
                    <a:pt x="371309" y="101028"/>
                  </a:lnTo>
                  <a:lnTo>
                    <a:pt x="373824" y="116598"/>
                  </a:lnTo>
                  <a:lnTo>
                    <a:pt x="403326" y="116509"/>
                  </a:lnTo>
                  <a:lnTo>
                    <a:pt x="419239" y="116281"/>
                  </a:lnTo>
                  <a:lnTo>
                    <a:pt x="435648" y="115849"/>
                  </a:lnTo>
                  <a:lnTo>
                    <a:pt x="435648" y="158318"/>
                  </a:lnTo>
                  <a:lnTo>
                    <a:pt x="454748" y="158318"/>
                  </a:lnTo>
                  <a:lnTo>
                    <a:pt x="454748" y="115849"/>
                  </a:lnTo>
                  <a:lnTo>
                    <a:pt x="454748" y="114846"/>
                  </a:lnTo>
                  <a:lnTo>
                    <a:pt x="469849" y="113893"/>
                  </a:lnTo>
                  <a:lnTo>
                    <a:pt x="484936" y="112547"/>
                  </a:lnTo>
                  <a:lnTo>
                    <a:pt x="499872" y="110782"/>
                  </a:lnTo>
                  <a:lnTo>
                    <a:pt x="514553" y="108559"/>
                  </a:lnTo>
                  <a:close/>
                </a:path>
                <a:path w="558164" h="215265">
                  <a:moveTo>
                    <a:pt x="552246" y="0"/>
                  </a:moveTo>
                  <a:lnTo>
                    <a:pt x="533158" y="0"/>
                  </a:lnTo>
                  <a:lnTo>
                    <a:pt x="533158" y="129171"/>
                  </a:lnTo>
                  <a:lnTo>
                    <a:pt x="487921" y="129171"/>
                  </a:lnTo>
                  <a:lnTo>
                    <a:pt x="487921" y="143243"/>
                  </a:lnTo>
                  <a:lnTo>
                    <a:pt x="533158" y="143243"/>
                  </a:lnTo>
                  <a:lnTo>
                    <a:pt x="533158" y="165862"/>
                  </a:lnTo>
                  <a:lnTo>
                    <a:pt x="552246" y="165862"/>
                  </a:lnTo>
                  <a:lnTo>
                    <a:pt x="552246" y="0"/>
                  </a:lnTo>
                  <a:close/>
                </a:path>
                <a:path w="558164" h="215265">
                  <a:moveTo>
                    <a:pt x="557784" y="197015"/>
                  </a:moveTo>
                  <a:lnTo>
                    <a:pt x="422084" y="197015"/>
                  </a:lnTo>
                  <a:lnTo>
                    <a:pt x="422084" y="149275"/>
                  </a:lnTo>
                  <a:lnTo>
                    <a:pt x="402983" y="149275"/>
                  </a:lnTo>
                  <a:lnTo>
                    <a:pt x="402983" y="213106"/>
                  </a:lnTo>
                  <a:lnTo>
                    <a:pt x="557784" y="213106"/>
                  </a:lnTo>
                  <a:lnTo>
                    <a:pt x="557784" y="197015"/>
                  </a:lnTo>
                  <a:close/>
                </a:path>
              </a:pathLst>
            </a:custGeom>
            <a:solidFill>
              <a:srgbClr val="B5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09356" y="1581103"/>
              <a:ext cx="3329940" cy="904875"/>
            </a:xfrm>
            <a:custGeom>
              <a:avLst/>
              <a:gdLst/>
              <a:ahLst/>
              <a:cxnLst/>
              <a:rect l="l" t="t" r="r" b="b"/>
              <a:pathLst>
                <a:path w="3329940" h="904875">
                  <a:moveTo>
                    <a:pt x="523386" y="0"/>
                  </a:moveTo>
                  <a:lnTo>
                    <a:pt x="317319" y="0"/>
                  </a:lnTo>
                  <a:lnTo>
                    <a:pt x="0" y="883688"/>
                  </a:lnTo>
                  <a:lnTo>
                    <a:pt x="185840" y="883688"/>
                  </a:lnTo>
                  <a:lnTo>
                    <a:pt x="243993" y="715547"/>
                  </a:lnTo>
                  <a:lnTo>
                    <a:pt x="780328" y="715547"/>
                  </a:lnTo>
                  <a:lnTo>
                    <a:pt x="729484" y="573955"/>
                  </a:lnTo>
                  <a:lnTo>
                    <a:pt x="292034" y="573955"/>
                  </a:lnTo>
                  <a:lnTo>
                    <a:pt x="419720" y="204803"/>
                  </a:lnTo>
                  <a:lnTo>
                    <a:pt x="596927" y="204803"/>
                  </a:lnTo>
                  <a:lnTo>
                    <a:pt x="523386" y="0"/>
                  </a:lnTo>
                  <a:close/>
                </a:path>
                <a:path w="3329940" h="904875">
                  <a:moveTo>
                    <a:pt x="780328" y="715547"/>
                  </a:moveTo>
                  <a:lnTo>
                    <a:pt x="595446" y="715547"/>
                  </a:lnTo>
                  <a:lnTo>
                    <a:pt x="653601" y="883688"/>
                  </a:lnTo>
                  <a:lnTo>
                    <a:pt x="840705" y="883688"/>
                  </a:lnTo>
                  <a:lnTo>
                    <a:pt x="780328" y="715547"/>
                  </a:lnTo>
                  <a:close/>
                </a:path>
                <a:path w="3329940" h="904875">
                  <a:moveTo>
                    <a:pt x="596927" y="204803"/>
                  </a:moveTo>
                  <a:lnTo>
                    <a:pt x="419720" y="204803"/>
                  </a:lnTo>
                  <a:lnTo>
                    <a:pt x="547406" y="573955"/>
                  </a:lnTo>
                  <a:lnTo>
                    <a:pt x="729484" y="573955"/>
                  </a:lnTo>
                  <a:lnTo>
                    <a:pt x="596927" y="204803"/>
                  </a:lnTo>
                  <a:close/>
                </a:path>
                <a:path w="3329940" h="904875">
                  <a:moveTo>
                    <a:pt x="1723273" y="45150"/>
                  </a:moveTo>
                  <a:lnTo>
                    <a:pt x="1670446" y="59779"/>
                  </a:lnTo>
                  <a:lnTo>
                    <a:pt x="1636583" y="99331"/>
                  </a:lnTo>
                  <a:lnTo>
                    <a:pt x="1630082" y="134007"/>
                  </a:lnTo>
                  <a:lnTo>
                    <a:pt x="1631707" y="152225"/>
                  </a:lnTo>
                  <a:lnTo>
                    <a:pt x="1656088" y="197940"/>
                  </a:lnTo>
                  <a:lnTo>
                    <a:pt x="1704039" y="221305"/>
                  </a:lnTo>
                  <a:lnTo>
                    <a:pt x="1723273" y="222863"/>
                  </a:lnTo>
                  <a:lnTo>
                    <a:pt x="1742439" y="221305"/>
                  </a:lnTo>
                  <a:lnTo>
                    <a:pt x="1789373" y="197940"/>
                  </a:lnTo>
                  <a:lnTo>
                    <a:pt x="1814770" y="152225"/>
                  </a:lnTo>
                  <a:lnTo>
                    <a:pt x="1816464" y="134007"/>
                  </a:lnTo>
                  <a:lnTo>
                    <a:pt x="1814770" y="115856"/>
                  </a:lnTo>
                  <a:lnTo>
                    <a:pt x="1789373" y="71156"/>
                  </a:lnTo>
                  <a:lnTo>
                    <a:pt x="1742439" y="46775"/>
                  </a:lnTo>
                  <a:lnTo>
                    <a:pt x="1723273" y="45150"/>
                  </a:lnTo>
                  <a:close/>
                </a:path>
                <a:path w="3329940" h="904875">
                  <a:moveTo>
                    <a:pt x="1798042" y="294381"/>
                  </a:moveTo>
                  <a:lnTo>
                    <a:pt x="1646337" y="294381"/>
                  </a:lnTo>
                  <a:lnTo>
                    <a:pt x="1646337" y="894704"/>
                  </a:lnTo>
                  <a:lnTo>
                    <a:pt x="1798042" y="894704"/>
                  </a:lnTo>
                  <a:lnTo>
                    <a:pt x="1798042" y="294381"/>
                  </a:lnTo>
                  <a:close/>
                </a:path>
                <a:path w="3329940" h="904875">
                  <a:moveTo>
                    <a:pt x="1155856" y="294381"/>
                  </a:moveTo>
                  <a:lnTo>
                    <a:pt x="993314" y="294381"/>
                  </a:lnTo>
                  <a:lnTo>
                    <a:pt x="1214372" y="894704"/>
                  </a:lnTo>
                  <a:lnTo>
                    <a:pt x="1398586" y="894704"/>
                  </a:lnTo>
                  <a:lnTo>
                    <a:pt x="1450312" y="754918"/>
                  </a:lnTo>
                  <a:lnTo>
                    <a:pt x="1307563" y="754918"/>
                  </a:lnTo>
                  <a:lnTo>
                    <a:pt x="1155856" y="294381"/>
                  </a:lnTo>
                  <a:close/>
                </a:path>
                <a:path w="3329940" h="904875">
                  <a:moveTo>
                    <a:pt x="1620727" y="294381"/>
                  </a:moveTo>
                  <a:lnTo>
                    <a:pt x="1459268" y="294381"/>
                  </a:lnTo>
                  <a:lnTo>
                    <a:pt x="1307563" y="754918"/>
                  </a:lnTo>
                  <a:lnTo>
                    <a:pt x="1450312" y="754918"/>
                  </a:lnTo>
                  <a:lnTo>
                    <a:pt x="1620727" y="294381"/>
                  </a:lnTo>
                  <a:close/>
                </a:path>
                <a:path w="3329940" h="904875">
                  <a:moveTo>
                    <a:pt x="2150564" y="284629"/>
                  </a:moveTo>
                  <a:lnTo>
                    <a:pt x="2107423" y="286999"/>
                  </a:lnTo>
                  <a:lnTo>
                    <a:pt x="2066855" y="294110"/>
                  </a:lnTo>
                  <a:lnTo>
                    <a:pt x="2028861" y="305962"/>
                  </a:lnTo>
                  <a:lnTo>
                    <a:pt x="1993440" y="322555"/>
                  </a:lnTo>
                  <a:lnTo>
                    <a:pt x="1961203" y="343551"/>
                  </a:lnTo>
                  <a:lnTo>
                    <a:pt x="1908106" y="397732"/>
                  </a:lnTo>
                  <a:lnTo>
                    <a:pt x="1887246" y="430917"/>
                  </a:lnTo>
                  <a:lnTo>
                    <a:pt x="1870653" y="467557"/>
                  </a:lnTo>
                  <a:lnTo>
                    <a:pt x="1858801" y="507041"/>
                  </a:lnTo>
                  <a:lnTo>
                    <a:pt x="1851690" y="549370"/>
                  </a:lnTo>
                  <a:lnTo>
                    <a:pt x="1849319" y="594543"/>
                  </a:lnTo>
                  <a:lnTo>
                    <a:pt x="1851690" y="639242"/>
                  </a:lnTo>
                  <a:lnTo>
                    <a:pt x="1858801" y="681232"/>
                  </a:lnTo>
                  <a:lnTo>
                    <a:pt x="1870653" y="720513"/>
                  </a:lnTo>
                  <a:lnTo>
                    <a:pt x="1887246" y="757085"/>
                  </a:lnTo>
                  <a:lnTo>
                    <a:pt x="1908580" y="790339"/>
                  </a:lnTo>
                  <a:lnTo>
                    <a:pt x="1933571" y="819664"/>
                  </a:lnTo>
                  <a:lnTo>
                    <a:pt x="1962219" y="845061"/>
                  </a:lnTo>
                  <a:lnTo>
                    <a:pt x="1994524" y="866530"/>
                  </a:lnTo>
                  <a:lnTo>
                    <a:pt x="2030501" y="883181"/>
                  </a:lnTo>
                  <a:lnTo>
                    <a:pt x="2069276" y="895130"/>
                  </a:lnTo>
                  <a:lnTo>
                    <a:pt x="2111139" y="902260"/>
                  </a:lnTo>
                  <a:lnTo>
                    <a:pt x="2156384" y="904457"/>
                  </a:lnTo>
                  <a:lnTo>
                    <a:pt x="2156283" y="819664"/>
                  </a:lnTo>
                  <a:lnTo>
                    <a:pt x="2156207" y="779884"/>
                  </a:lnTo>
                  <a:lnTo>
                    <a:pt x="2147314" y="778758"/>
                  </a:lnTo>
                  <a:lnTo>
                    <a:pt x="2135665" y="776455"/>
                  </a:lnTo>
                  <a:lnTo>
                    <a:pt x="2075389" y="758034"/>
                  </a:lnTo>
                  <a:lnTo>
                    <a:pt x="2030825" y="721732"/>
                  </a:lnTo>
                  <a:lnTo>
                    <a:pt x="2008069" y="670803"/>
                  </a:lnTo>
                  <a:lnTo>
                    <a:pt x="2003193" y="640055"/>
                  </a:lnTo>
                  <a:lnTo>
                    <a:pt x="2442057" y="640055"/>
                  </a:lnTo>
                  <a:lnTo>
                    <a:pt x="2443954" y="626645"/>
                  </a:lnTo>
                  <a:lnTo>
                    <a:pt x="2445308" y="612422"/>
                  </a:lnTo>
                  <a:lnTo>
                    <a:pt x="2446121" y="597387"/>
                  </a:lnTo>
                  <a:lnTo>
                    <a:pt x="2446392" y="581540"/>
                  </a:lnTo>
                  <a:lnTo>
                    <a:pt x="2444022" y="538940"/>
                  </a:lnTo>
                  <a:lnTo>
                    <a:pt x="2443889" y="538195"/>
                  </a:lnTo>
                  <a:lnTo>
                    <a:pt x="2004277" y="538195"/>
                  </a:lnTo>
                  <a:lnTo>
                    <a:pt x="2010440" y="509547"/>
                  </a:lnTo>
                  <a:lnTo>
                    <a:pt x="2033738" y="462409"/>
                  </a:lnTo>
                  <a:lnTo>
                    <a:pt x="2071461" y="428750"/>
                  </a:lnTo>
                  <a:lnTo>
                    <a:pt x="2119140" y="411412"/>
                  </a:lnTo>
                  <a:lnTo>
                    <a:pt x="2146230" y="409245"/>
                  </a:lnTo>
                  <a:lnTo>
                    <a:pt x="2397479" y="409245"/>
                  </a:lnTo>
                  <a:lnTo>
                    <a:pt x="2388080" y="394413"/>
                  </a:lnTo>
                  <a:lnTo>
                    <a:pt x="2335524" y="341858"/>
                  </a:lnTo>
                  <a:lnTo>
                    <a:pt x="2268611" y="305353"/>
                  </a:lnTo>
                  <a:lnTo>
                    <a:pt x="2231565" y="293840"/>
                  </a:lnTo>
                  <a:lnTo>
                    <a:pt x="2192216" y="286931"/>
                  </a:lnTo>
                  <a:lnTo>
                    <a:pt x="2150564" y="284629"/>
                  </a:lnTo>
                  <a:close/>
                </a:path>
                <a:path w="3329940" h="904875">
                  <a:moveTo>
                    <a:pt x="2584214" y="294381"/>
                  </a:moveTo>
                  <a:lnTo>
                    <a:pt x="2430340" y="294381"/>
                  </a:lnTo>
                  <a:lnTo>
                    <a:pt x="2606969" y="894704"/>
                  </a:lnTo>
                  <a:lnTo>
                    <a:pt x="2771680" y="894704"/>
                  </a:lnTo>
                  <a:lnTo>
                    <a:pt x="2809009" y="751668"/>
                  </a:lnTo>
                  <a:lnTo>
                    <a:pt x="2690408" y="751668"/>
                  </a:lnTo>
                  <a:lnTo>
                    <a:pt x="2584214" y="294381"/>
                  </a:lnTo>
                  <a:close/>
                </a:path>
                <a:path w="3329940" h="904875">
                  <a:moveTo>
                    <a:pt x="3010350" y="475345"/>
                  </a:moveTo>
                  <a:lnTo>
                    <a:pt x="2881124" y="475345"/>
                  </a:lnTo>
                  <a:lnTo>
                    <a:pt x="2990570" y="894704"/>
                  </a:lnTo>
                  <a:lnTo>
                    <a:pt x="3154196" y="894704"/>
                  </a:lnTo>
                  <a:lnTo>
                    <a:pt x="3196339" y="750584"/>
                  </a:lnTo>
                  <a:lnTo>
                    <a:pt x="3078342" y="750584"/>
                  </a:lnTo>
                  <a:lnTo>
                    <a:pt x="3010350" y="475345"/>
                  </a:lnTo>
                  <a:close/>
                </a:path>
                <a:path w="3329940" h="904875">
                  <a:moveTo>
                    <a:pt x="2965646" y="294381"/>
                  </a:moveTo>
                  <a:lnTo>
                    <a:pt x="2805271" y="294381"/>
                  </a:lnTo>
                  <a:lnTo>
                    <a:pt x="2690408" y="751668"/>
                  </a:lnTo>
                  <a:lnTo>
                    <a:pt x="2809009" y="751668"/>
                  </a:lnTo>
                  <a:lnTo>
                    <a:pt x="2881124" y="475345"/>
                  </a:lnTo>
                  <a:lnTo>
                    <a:pt x="3010350" y="475345"/>
                  </a:lnTo>
                  <a:lnTo>
                    <a:pt x="2965646" y="294381"/>
                  </a:lnTo>
                  <a:close/>
                </a:path>
                <a:path w="3329940" h="904875">
                  <a:moveTo>
                    <a:pt x="3329741" y="294381"/>
                  </a:moveTo>
                  <a:lnTo>
                    <a:pt x="3184537" y="294381"/>
                  </a:lnTo>
                  <a:lnTo>
                    <a:pt x="3078342" y="750584"/>
                  </a:lnTo>
                  <a:lnTo>
                    <a:pt x="3196339" y="750584"/>
                  </a:lnTo>
                  <a:lnTo>
                    <a:pt x="3329741" y="294381"/>
                  </a:lnTo>
                  <a:close/>
                </a:path>
                <a:path w="3329940" h="904875">
                  <a:moveTo>
                    <a:pt x="2397479" y="409245"/>
                  </a:moveTo>
                  <a:lnTo>
                    <a:pt x="2146230" y="409245"/>
                  </a:lnTo>
                  <a:lnTo>
                    <a:pt x="2174878" y="411480"/>
                  </a:lnTo>
                  <a:lnTo>
                    <a:pt x="2201224" y="418185"/>
                  </a:lnTo>
                  <a:lnTo>
                    <a:pt x="2247006" y="445004"/>
                  </a:lnTo>
                  <a:lnTo>
                    <a:pt x="2278160" y="485640"/>
                  </a:lnTo>
                  <a:lnTo>
                    <a:pt x="2289267" y="538195"/>
                  </a:lnTo>
                  <a:lnTo>
                    <a:pt x="2443889" y="538195"/>
                  </a:lnTo>
                  <a:lnTo>
                    <a:pt x="2436910" y="498914"/>
                  </a:lnTo>
                  <a:lnTo>
                    <a:pt x="2425058" y="461462"/>
                  </a:lnTo>
                  <a:lnTo>
                    <a:pt x="2408465" y="426582"/>
                  </a:lnTo>
                  <a:lnTo>
                    <a:pt x="2397479" y="4092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76585" y="2484116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602" y="0"/>
                  </a:moveTo>
                  <a:lnTo>
                    <a:pt x="0" y="0"/>
                  </a:lnTo>
                  <a:lnTo>
                    <a:pt x="0" y="180602"/>
                  </a:lnTo>
                  <a:lnTo>
                    <a:pt x="180602" y="180602"/>
                  </a:lnTo>
                  <a:lnTo>
                    <a:pt x="180602" y="0"/>
                  </a:lnTo>
                  <a:close/>
                </a:path>
              </a:pathLst>
            </a:custGeom>
            <a:solidFill>
              <a:srgbClr val="497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그림 16" descr="인간의 얼굴, 사람, 의류, 테이블이(가) 표시된 사진&#10;&#10;자동 생성된 설명">
            <a:extLst>
              <a:ext uri="{FF2B5EF4-FFF2-40B4-BE49-F238E27FC236}">
                <a16:creationId xmlns:a16="http://schemas.microsoft.com/office/drawing/2014/main" id="{B457FF2D-EBBB-7646-84A6-534A7BA4BC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76610" y="1364984"/>
              <a:ext cx="499745" cy="304165"/>
            </a:xfrm>
            <a:custGeom>
              <a:avLst/>
              <a:gdLst/>
              <a:ahLst/>
              <a:cxnLst/>
              <a:rect l="l" t="t" r="r" b="b"/>
              <a:pathLst>
                <a:path w="499744" h="304164">
                  <a:moveTo>
                    <a:pt x="113923" y="0"/>
                  </a:moveTo>
                  <a:lnTo>
                    <a:pt x="74733" y="6359"/>
                  </a:lnTo>
                  <a:lnTo>
                    <a:pt x="19594" y="56512"/>
                  </a:lnTo>
                  <a:lnTo>
                    <a:pt x="5012" y="98818"/>
                  </a:lnTo>
                  <a:lnTo>
                    <a:pt x="0" y="151618"/>
                  </a:lnTo>
                  <a:lnTo>
                    <a:pt x="4972" y="204787"/>
                  </a:lnTo>
                  <a:lnTo>
                    <a:pt x="19474" y="247260"/>
                  </a:lnTo>
                  <a:lnTo>
                    <a:pt x="42882" y="278394"/>
                  </a:lnTo>
                  <a:lnTo>
                    <a:pt x="74572" y="297547"/>
                  </a:lnTo>
                  <a:lnTo>
                    <a:pt x="113923" y="304074"/>
                  </a:lnTo>
                  <a:lnTo>
                    <a:pt x="152911" y="297547"/>
                  </a:lnTo>
                  <a:lnTo>
                    <a:pt x="184481" y="278394"/>
                  </a:lnTo>
                  <a:lnTo>
                    <a:pt x="199221" y="258840"/>
                  </a:lnTo>
                  <a:lnTo>
                    <a:pt x="113923" y="258840"/>
                  </a:lnTo>
                  <a:lnTo>
                    <a:pt x="88773" y="252276"/>
                  </a:lnTo>
                  <a:lnTo>
                    <a:pt x="69788" y="232087"/>
                  </a:lnTo>
                  <a:lnTo>
                    <a:pt x="57792" y="198469"/>
                  </a:lnTo>
                  <a:lnTo>
                    <a:pt x="53610" y="151618"/>
                  </a:lnTo>
                  <a:lnTo>
                    <a:pt x="57792" y="105108"/>
                  </a:lnTo>
                  <a:lnTo>
                    <a:pt x="69788" y="71359"/>
                  </a:lnTo>
                  <a:lnTo>
                    <a:pt x="88773" y="50724"/>
                  </a:lnTo>
                  <a:lnTo>
                    <a:pt x="113923" y="43558"/>
                  </a:lnTo>
                  <a:lnTo>
                    <a:pt x="198164" y="43558"/>
                  </a:lnTo>
                  <a:lnTo>
                    <a:pt x="184481" y="25445"/>
                  </a:lnTo>
                  <a:lnTo>
                    <a:pt x="152911" y="6359"/>
                  </a:lnTo>
                  <a:lnTo>
                    <a:pt x="113923" y="0"/>
                  </a:lnTo>
                  <a:close/>
                </a:path>
                <a:path w="499744" h="304164">
                  <a:moveTo>
                    <a:pt x="198164" y="43558"/>
                  </a:moveTo>
                  <a:lnTo>
                    <a:pt x="113923" y="43558"/>
                  </a:lnTo>
                  <a:lnTo>
                    <a:pt x="138824" y="50724"/>
                  </a:lnTo>
                  <a:lnTo>
                    <a:pt x="157639" y="71359"/>
                  </a:lnTo>
                  <a:lnTo>
                    <a:pt x="169464" y="105108"/>
                  </a:lnTo>
                  <a:lnTo>
                    <a:pt x="173397" y="151618"/>
                  </a:lnTo>
                  <a:lnTo>
                    <a:pt x="169464" y="198469"/>
                  </a:lnTo>
                  <a:lnTo>
                    <a:pt x="157639" y="232087"/>
                  </a:lnTo>
                  <a:lnTo>
                    <a:pt x="138824" y="252276"/>
                  </a:lnTo>
                  <a:lnTo>
                    <a:pt x="113923" y="258840"/>
                  </a:lnTo>
                  <a:lnTo>
                    <a:pt x="199221" y="258840"/>
                  </a:lnTo>
                  <a:lnTo>
                    <a:pt x="207950" y="247260"/>
                  </a:lnTo>
                  <a:lnTo>
                    <a:pt x="222632" y="204787"/>
                  </a:lnTo>
                  <a:lnTo>
                    <a:pt x="227846" y="151618"/>
                  </a:lnTo>
                  <a:lnTo>
                    <a:pt x="222632" y="98818"/>
                  </a:lnTo>
                  <a:lnTo>
                    <a:pt x="207950" y="56512"/>
                  </a:lnTo>
                  <a:lnTo>
                    <a:pt x="198164" y="43558"/>
                  </a:lnTo>
                  <a:close/>
                </a:path>
                <a:path w="499744" h="304164">
                  <a:moveTo>
                    <a:pt x="460591" y="244599"/>
                  </a:moveTo>
                  <a:lnTo>
                    <a:pt x="409493" y="244599"/>
                  </a:lnTo>
                  <a:lnTo>
                    <a:pt x="409493" y="299886"/>
                  </a:lnTo>
                  <a:lnTo>
                    <a:pt x="460591" y="299886"/>
                  </a:lnTo>
                  <a:lnTo>
                    <a:pt x="460591" y="244599"/>
                  </a:lnTo>
                  <a:close/>
                </a:path>
                <a:path w="499744" h="304164">
                  <a:moveTo>
                    <a:pt x="460591" y="3350"/>
                  </a:moveTo>
                  <a:lnTo>
                    <a:pt x="394415" y="3350"/>
                  </a:lnTo>
                  <a:lnTo>
                    <a:pt x="266251" y="201878"/>
                  </a:lnTo>
                  <a:lnTo>
                    <a:pt x="266251" y="244599"/>
                  </a:lnTo>
                  <a:lnTo>
                    <a:pt x="499124" y="244599"/>
                  </a:lnTo>
                  <a:lnTo>
                    <a:pt x="499124" y="201040"/>
                  </a:lnTo>
                  <a:lnTo>
                    <a:pt x="320700" y="201040"/>
                  </a:lnTo>
                  <a:lnTo>
                    <a:pt x="320700" y="198527"/>
                  </a:lnTo>
                  <a:lnTo>
                    <a:pt x="407817" y="64500"/>
                  </a:lnTo>
                  <a:lnTo>
                    <a:pt x="460591" y="64500"/>
                  </a:lnTo>
                  <a:lnTo>
                    <a:pt x="460591" y="3350"/>
                  </a:lnTo>
                  <a:close/>
                </a:path>
                <a:path w="499744" h="304164">
                  <a:moveTo>
                    <a:pt x="460591" y="64500"/>
                  </a:moveTo>
                  <a:lnTo>
                    <a:pt x="410330" y="64500"/>
                  </a:lnTo>
                  <a:lnTo>
                    <a:pt x="410330" y="201040"/>
                  </a:lnTo>
                  <a:lnTo>
                    <a:pt x="460591" y="201040"/>
                  </a:lnTo>
                  <a:lnTo>
                    <a:pt x="460591" y="64500"/>
                  </a:lnTo>
                  <a:close/>
                </a:path>
              </a:pathLst>
            </a:custGeom>
            <a:solidFill>
              <a:srgbClr val="497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63827" y="1947588"/>
              <a:ext cx="4420870" cy="2125980"/>
            </a:xfrm>
            <a:custGeom>
              <a:avLst/>
              <a:gdLst/>
              <a:ahLst/>
              <a:cxnLst/>
              <a:rect l="l" t="t" r="r" b="b"/>
              <a:pathLst>
                <a:path w="4420870" h="2125979">
                  <a:moveTo>
                    <a:pt x="228053" y="1912823"/>
                  </a:moveTo>
                  <a:lnTo>
                    <a:pt x="190233" y="1894027"/>
                  </a:lnTo>
                  <a:lnTo>
                    <a:pt x="146481" y="1836496"/>
                  </a:lnTo>
                  <a:lnTo>
                    <a:pt x="140944" y="1803082"/>
                  </a:lnTo>
                  <a:lnTo>
                    <a:pt x="140944" y="1793036"/>
                  </a:lnTo>
                  <a:lnTo>
                    <a:pt x="217170" y="1793036"/>
                  </a:lnTo>
                  <a:lnTo>
                    <a:pt x="217170" y="1756181"/>
                  </a:lnTo>
                  <a:lnTo>
                    <a:pt x="17805" y="1756181"/>
                  </a:lnTo>
                  <a:lnTo>
                    <a:pt x="17805" y="1793036"/>
                  </a:lnTo>
                  <a:lnTo>
                    <a:pt x="94869" y="1793036"/>
                  </a:lnTo>
                  <a:lnTo>
                    <a:pt x="94869" y="1803082"/>
                  </a:lnTo>
                  <a:lnTo>
                    <a:pt x="88798" y="1839302"/>
                  </a:lnTo>
                  <a:lnTo>
                    <a:pt x="71462" y="1872615"/>
                  </a:lnTo>
                  <a:lnTo>
                    <a:pt x="43218" y="1900275"/>
                  </a:lnTo>
                  <a:lnTo>
                    <a:pt x="4394" y="1919528"/>
                  </a:lnTo>
                  <a:lnTo>
                    <a:pt x="27851" y="1956384"/>
                  </a:lnTo>
                  <a:lnTo>
                    <a:pt x="58064" y="1942223"/>
                  </a:lnTo>
                  <a:lnTo>
                    <a:pt x="83299" y="1922868"/>
                  </a:lnTo>
                  <a:lnTo>
                    <a:pt x="103416" y="1899132"/>
                  </a:lnTo>
                  <a:lnTo>
                    <a:pt x="118325" y="1871776"/>
                  </a:lnTo>
                  <a:lnTo>
                    <a:pt x="132740" y="1896541"/>
                  </a:lnTo>
                  <a:lnTo>
                    <a:pt x="152044" y="1918157"/>
                  </a:lnTo>
                  <a:lnTo>
                    <a:pt x="176047" y="1935861"/>
                  </a:lnTo>
                  <a:lnTo>
                    <a:pt x="204597" y="1948840"/>
                  </a:lnTo>
                  <a:lnTo>
                    <a:pt x="228053" y="1912823"/>
                  </a:lnTo>
                  <a:close/>
                </a:path>
                <a:path w="4420870" h="2125979">
                  <a:moveTo>
                    <a:pt x="305752" y="309943"/>
                  </a:moveTo>
                  <a:lnTo>
                    <a:pt x="262890" y="284276"/>
                  </a:lnTo>
                  <a:lnTo>
                    <a:pt x="229730" y="248551"/>
                  </a:lnTo>
                  <a:lnTo>
                    <a:pt x="206159" y="205219"/>
                  </a:lnTo>
                  <a:lnTo>
                    <a:pt x="192100" y="156794"/>
                  </a:lnTo>
                  <a:lnTo>
                    <a:pt x="187426" y="105752"/>
                  </a:lnTo>
                  <a:lnTo>
                    <a:pt x="187426" y="36652"/>
                  </a:lnTo>
                  <a:lnTo>
                    <a:pt x="121462" y="36652"/>
                  </a:lnTo>
                  <a:lnTo>
                    <a:pt x="121462" y="105752"/>
                  </a:lnTo>
                  <a:lnTo>
                    <a:pt x="116471" y="159486"/>
                  </a:lnTo>
                  <a:lnTo>
                    <a:pt x="102006" y="210273"/>
                  </a:lnTo>
                  <a:lnTo>
                    <a:pt x="77889" y="255562"/>
                  </a:lnTo>
                  <a:lnTo>
                    <a:pt x="43942" y="292773"/>
                  </a:lnTo>
                  <a:lnTo>
                    <a:pt x="0" y="319366"/>
                  </a:lnTo>
                  <a:lnTo>
                    <a:pt x="39789" y="373811"/>
                  </a:lnTo>
                  <a:lnTo>
                    <a:pt x="78778" y="350062"/>
                  </a:lnTo>
                  <a:lnTo>
                    <a:pt x="110998" y="318122"/>
                  </a:lnTo>
                  <a:lnTo>
                    <a:pt x="136537" y="279209"/>
                  </a:lnTo>
                  <a:lnTo>
                    <a:pt x="155498" y="234543"/>
                  </a:lnTo>
                  <a:lnTo>
                    <a:pt x="174244" y="275412"/>
                  </a:lnTo>
                  <a:lnTo>
                    <a:pt x="199085" y="310984"/>
                  </a:lnTo>
                  <a:lnTo>
                    <a:pt x="229997" y="340271"/>
                  </a:lnTo>
                  <a:lnTo>
                    <a:pt x="267004" y="362292"/>
                  </a:lnTo>
                  <a:lnTo>
                    <a:pt x="305752" y="309943"/>
                  </a:lnTo>
                  <a:close/>
                </a:path>
                <a:path w="4420870" h="2125979">
                  <a:moveTo>
                    <a:pt x="314337" y="1730209"/>
                  </a:moveTo>
                  <a:lnTo>
                    <a:pt x="269100" y="1730209"/>
                  </a:lnTo>
                  <a:lnTo>
                    <a:pt x="269100" y="1827377"/>
                  </a:lnTo>
                  <a:lnTo>
                    <a:pt x="203771" y="1827377"/>
                  </a:lnTo>
                  <a:lnTo>
                    <a:pt x="203771" y="1864233"/>
                  </a:lnTo>
                  <a:lnTo>
                    <a:pt x="269100" y="1864233"/>
                  </a:lnTo>
                  <a:lnTo>
                    <a:pt x="269100" y="1999945"/>
                  </a:lnTo>
                  <a:lnTo>
                    <a:pt x="314337" y="1999945"/>
                  </a:lnTo>
                  <a:lnTo>
                    <a:pt x="314337" y="1730209"/>
                  </a:lnTo>
                  <a:close/>
                </a:path>
                <a:path w="4420870" h="2125979">
                  <a:moveTo>
                    <a:pt x="323557" y="2055228"/>
                  </a:moveTo>
                  <a:lnTo>
                    <a:pt x="117487" y="2055228"/>
                  </a:lnTo>
                  <a:lnTo>
                    <a:pt x="117487" y="1976488"/>
                  </a:lnTo>
                  <a:lnTo>
                    <a:pt x="72250" y="1976488"/>
                  </a:lnTo>
                  <a:lnTo>
                    <a:pt x="72250" y="2092083"/>
                  </a:lnTo>
                  <a:lnTo>
                    <a:pt x="323557" y="2092083"/>
                  </a:lnTo>
                  <a:lnTo>
                    <a:pt x="323557" y="2055228"/>
                  </a:lnTo>
                  <a:close/>
                </a:path>
                <a:path w="4420870" h="2125979">
                  <a:moveTo>
                    <a:pt x="395795" y="0"/>
                  </a:moveTo>
                  <a:lnTo>
                    <a:pt x="329831" y="0"/>
                  </a:lnTo>
                  <a:lnTo>
                    <a:pt x="329831" y="467004"/>
                  </a:lnTo>
                  <a:lnTo>
                    <a:pt x="395795" y="467004"/>
                  </a:lnTo>
                  <a:lnTo>
                    <a:pt x="395795" y="0"/>
                  </a:lnTo>
                  <a:close/>
                </a:path>
                <a:path w="4420870" h="2125979">
                  <a:moveTo>
                    <a:pt x="554863" y="1984857"/>
                  </a:moveTo>
                  <a:lnTo>
                    <a:pt x="521411" y="1958962"/>
                  </a:lnTo>
                  <a:lnTo>
                    <a:pt x="498106" y="1924659"/>
                  </a:lnTo>
                  <a:lnTo>
                    <a:pt x="484530" y="1884857"/>
                  </a:lnTo>
                  <a:lnTo>
                    <a:pt x="480301" y="1842452"/>
                  </a:lnTo>
                  <a:lnTo>
                    <a:pt x="480301" y="1830730"/>
                  </a:lnTo>
                  <a:lnTo>
                    <a:pt x="541451" y="1830730"/>
                  </a:lnTo>
                  <a:lnTo>
                    <a:pt x="541451" y="1793875"/>
                  </a:lnTo>
                  <a:lnTo>
                    <a:pt x="479463" y="1793875"/>
                  </a:lnTo>
                  <a:lnTo>
                    <a:pt x="479463" y="1742770"/>
                  </a:lnTo>
                  <a:lnTo>
                    <a:pt x="436740" y="1742770"/>
                  </a:lnTo>
                  <a:lnTo>
                    <a:pt x="436740" y="1793875"/>
                  </a:lnTo>
                  <a:lnTo>
                    <a:pt x="373926" y="1793875"/>
                  </a:lnTo>
                  <a:lnTo>
                    <a:pt x="373926" y="1830730"/>
                  </a:lnTo>
                  <a:lnTo>
                    <a:pt x="436740" y="1830730"/>
                  </a:lnTo>
                  <a:lnTo>
                    <a:pt x="436740" y="1842452"/>
                  </a:lnTo>
                  <a:lnTo>
                    <a:pt x="432333" y="1886280"/>
                  </a:lnTo>
                  <a:lnTo>
                    <a:pt x="418680" y="1928215"/>
                  </a:lnTo>
                  <a:lnTo>
                    <a:pt x="395224" y="1964969"/>
                  </a:lnTo>
                  <a:lnTo>
                    <a:pt x="361353" y="1993239"/>
                  </a:lnTo>
                  <a:lnTo>
                    <a:pt x="388162" y="2027580"/>
                  </a:lnTo>
                  <a:lnTo>
                    <a:pt x="412064" y="2009432"/>
                  </a:lnTo>
                  <a:lnTo>
                    <a:pt x="431723" y="1986330"/>
                  </a:lnTo>
                  <a:lnTo>
                    <a:pt x="447294" y="1959140"/>
                  </a:lnTo>
                  <a:lnTo>
                    <a:pt x="458939" y="1928736"/>
                  </a:lnTo>
                  <a:lnTo>
                    <a:pt x="470649" y="1956638"/>
                  </a:lnTo>
                  <a:lnTo>
                    <a:pt x="486321" y="1981403"/>
                  </a:lnTo>
                  <a:lnTo>
                    <a:pt x="506006" y="2002243"/>
                  </a:lnTo>
                  <a:lnTo>
                    <a:pt x="529729" y="2018372"/>
                  </a:lnTo>
                  <a:lnTo>
                    <a:pt x="554863" y="1984857"/>
                  </a:lnTo>
                  <a:close/>
                </a:path>
                <a:path w="4420870" h="2125979">
                  <a:moveTo>
                    <a:pt x="610146" y="1736915"/>
                  </a:moveTo>
                  <a:lnTo>
                    <a:pt x="567423" y="1736915"/>
                  </a:lnTo>
                  <a:lnTo>
                    <a:pt x="567423" y="1871776"/>
                  </a:lnTo>
                  <a:lnTo>
                    <a:pt x="518833" y="1871776"/>
                  </a:lnTo>
                  <a:lnTo>
                    <a:pt x="518833" y="1908632"/>
                  </a:lnTo>
                  <a:lnTo>
                    <a:pt x="567423" y="1908632"/>
                  </a:lnTo>
                  <a:lnTo>
                    <a:pt x="567423" y="2081199"/>
                  </a:lnTo>
                  <a:lnTo>
                    <a:pt x="610146" y="2081199"/>
                  </a:lnTo>
                  <a:lnTo>
                    <a:pt x="610146" y="1736915"/>
                  </a:lnTo>
                  <a:close/>
                </a:path>
                <a:path w="4420870" h="2125979">
                  <a:moveTo>
                    <a:pt x="684695" y="1729371"/>
                  </a:moveTo>
                  <a:lnTo>
                    <a:pt x="641972" y="1729371"/>
                  </a:lnTo>
                  <a:lnTo>
                    <a:pt x="641972" y="2098789"/>
                  </a:lnTo>
                  <a:lnTo>
                    <a:pt x="684695" y="2098789"/>
                  </a:lnTo>
                  <a:lnTo>
                    <a:pt x="684695" y="1729371"/>
                  </a:lnTo>
                  <a:close/>
                </a:path>
                <a:path w="4420870" h="2125979">
                  <a:moveTo>
                    <a:pt x="738339" y="212559"/>
                  </a:moveTo>
                  <a:lnTo>
                    <a:pt x="689965" y="190741"/>
                  </a:lnTo>
                  <a:lnTo>
                    <a:pt x="656526" y="160134"/>
                  </a:lnTo>
                  <a:lnTo>
                    <a:pt x="637032" y="123545"/>
                  </a:lnTo>
                  <a:lnTo>
                    <a:pt x="630478" y="83769"/>
                  </a:lnTo>
                  <a:lnTo>
                    <a:pt x="723671" y="83769"/>
                  </a:lnTo>
                  <a:lnTo>
                    <a:pt x="723671" y="31419"/>
                  </a:lnTo>
                  <a:lnTo>
                    <a:pt x="470281" y="31419"/>
                  </a:lnTo>
                  <a:lnTo>
                    <a:pt x="470281" y="83769"/>
                  </a:lnTo>
                  <a:lnTo>
                    <a:pt x="564515" y="83769"/>
                  </a:lnTo>
                  <a:lnTo>
                    <a:pt x="557542" y="127749"/>
                  </a:lnTo>
                  <a:lnTo>
                    <a:pt x="536968" y="168643"/>
                  </a:lnTo>
                  <a:lnTo>
                    <a:pt x="502158" y="202958"/>
                  </a:lnTo>
                  <a:lnTo>
                    <a:pt x="452475" y="227215"/>
                  </a:lnTo>
                  <a:lnTo>
                    <a:pt x="484936" y="278523"/>
                  </a:lnTo>
                  <a:lnTo>
                    <a:pt x="523532" y="261696"/>
                  </a:lnTo>
                  <a:lnTo>
                    <a:pt x="555358" y="238544"/>
                  </a:lnTo>
                  <a:lnTo>
                    <a:pt x="580504" y="209981"/>
                  </a:lnTo>
                  <a:lnTo>
                    <a:pt x="599071" y="176961"/>
                  </a:lnTo>
                  <a:lnTo>
                    <a:pt x="617537" y="205117"/>
                  </a:lnTo>
                  <a:lnTo>
                    <a:pt x="641604" y="229450"/>
                  </a:lnTo>
                  <a:lnTo>
                    <a:pt x="671372" y="249262"/>
                  </a:lnTo>
                  <a:lnTo>
                    <a:pt x="706920" y="263867"/>
                  </a:lnTo>
                  <a:lnTo>
                    <a:pt x="738339" y="212559"/>
                  </a:lnTo>
                  <a:close/>
                </a:path>
                <a:path w="4420870" h="2125979">
                  <a:moveTo>
                    <a:pt x="832573" y="375907"/>
                  </a:moveTo>
                  <a:lnTo>
                    <a:pt x="821651" y="337693"/>
                  </a:lnTo>
                  <a:lnTo>
                    <a:pt x="819924" y="336118"/>
                  </a:lnTo>
                  <a:lnTo>
                    <a:pt x="790359" y="309283"/>
                  </a:lnTo>
                  <a:lnTo>
                    <a:pt x="767651" y="301205"/>
                  </a:lnTo>
                  <a:lnTo>
                    <a:pt x="767651" y="375907"/>
                  </a:lnTo>
                  <a:lnTo>
                    <a:pt x="761936" y="393077"/>
                  </a:lnTo>
                  <a:lnTo>
                    <a:pt x="744359" y="405295"/>
                  </a:lnTo>
                  <a:lnTo>
                    <a:pt x="715378" y="412496"/>
                  </a:lnTo>
                  <a:lnTo>
                    <a:pt x="675513" y="414642"/>
                  </a:lnTo>
                  <a:lnTo>
                    <a:pt x="635165" y="412496"/>
                  </a:lnTo>
                  <a:lnTo>
                    <a:pt x="605612" y="405295"/>
                  </a:lnTo>
                  <a:lnTo>
                    <a:pt x="587451" y="393077"/>
                  </a:lnTo>
                  <a:lnTo>
                    <a:pt x="581266" y="375907"/>
                  </a:lnTo>
                  <a:lnTo>
                    <a:pt x="587451" y="358495"/>
                  </a:lnTo>
                  <a:lnTo>
                    <a:pt x="605612" y="346189"/>
                  </a:lnTo>
                  <a:lnTo>
                    <a:pt x="635165" y="338797"/>
                  </a:lnTo>
                  <a:lnTo>
                    <a:pt x="675513" y="336118"/>
                  </a:lnTo>
                  <a:lnTo>
                    <a:pt x="715378" y="338797"/>
                  </a:lnTo>
                  <a:lnTo>
                    <a:pt x="744359" y="346189"/>
                  </a:lnTo>
                  <a:lnTo>
                    <a:pt x="761936" y="358495"/>
                  </a:lnTo>
                  <a:lnTo>
                    <a:pt x="767651" y="375907"/>
                  </a:lnTo>
                  <a:lnTo>
                    <a:pt x="767651" y="301205"/>
                  </a:lnTo>
                  <a:lnTo>
                    <a:pt x="740905" y="291680"/>
                  </a:lnTo>
                  <a:lnTo>
                    <a:pt x="675513" y="285851"/>
                  </a:lnTo>
                  <a:lnTo>
                    <a:pt x="609041" y="291680"/>
                  </a:lnTo>
                  <a:lnTo>
                    <a:pt x="558825" y="309283"/>
                  </a:lnTo>
                  <a:lnTo>
                    <a:pt x="527151" y="337693"/>
                  </a:lnTo>
                  <a:lnTo>
                    <a:pt x="516356" y="375907"/>
                  </a:lnTo>
                  <a:lnTo>
                    <a:pt x="527151" y="413829"/>
                  </a:lnTo>
                  <a:lnTo>
                    <a:pt x="558825" y="442137"/>
                  </a:lnTo>
                  <a:lnTo>
                    <a:pt x="609041" y="459841"/>
                  </a:lnTo>
                  <a:lnTo>
                    <a:pt x="675513" y="465950"/>
                  </a:lnTo>
                  <a:lnTo>
                    <a:pt x="740905" y="459841"/>
                  </a:lnTo>
                  <a:lnTo>
                    <a:pt x="790359" y="442137"/>
                  </a:lnTo>
                  <a:lnTo>
                    <a:pt x="820750" y="414642"/>
                  </a:lnTo>
                  <a:lnTo>
                    <a:pt x="821651" y="413829"/>
                  </a:lnTo>
                  <a:lnTo>
                    <a:pt x="832573" y="375907"/>
                  </a:lnTo>
                  <a:close/>
                </a:path>
                <a:path w="4420870" h="2125979">
                  <a:moveTo>
                    <a:pt x="891209" y="108902"/>
                  </a:moveTo>
                  <a:lnTo>
                    <a:pt x="828382" y="108902"/>
                  </a:lnTo>
                  <a:lnTo>
                    <a:pt x="828382" y="0"/>
                  </a:lnTo>
                  <a:lnTo>
                    <a:pt x="762419" y="0"/>
                  </a:lnTo>
                  <a:lnTo>
                    <a:pt x="762419" y="276428"/>
                  </a:lnTo>
                  <a:lnTo>
                    <a:pt x="828382" y="276428"/>
                  </a:lnTo>
                  <a:lnTo>
                    <a:pt x="828382" y="161251"/>
                  </a:lnTo>
                  <a:lnTo>
                    <a:pt x="891209" y="161251"/>
                  </a:lnTo>
                  <a:lnTo>
                    <a:pt x="891209" y="108902"/>
                  </a:lnTo>
                  <a:close/>
                </a:path>
                <a:path w="4420870" h="2125979">
                  <a:moveTo>
                    <a:pt x="963752" y="1979841"/>
                  </a:moveTo>
                  <a:lnTo>
                    <a:pt x="923734" y="1953158"/>
                  </a:lnTo>
                  <a:lnTo>
                    <a:pt x="893699" y="1914702"/>
                  </a:lnTo>
                  <a:lnTo>
                    <a:pt x="874814" y="1868398"/>
                  </a:lnTo>
                  <a:lnTo>
                    <a:pt x="868248" y="1818170"/>
                  </a:lnTo>
                  <a:lnTo>
                    <a:pt x="868248" y="1759534"/>
                  </a:lnTo>
                  <a:lnTo>
                    <a:pt x="823023" y="1759534"/>
                  </a:lnTo>
                  <a:lnTo>
                    <a:pt x="823023" y="1818170"/>
                  </a:lnTo>
                  <a:lnTo>
                    <a:pt x="816190" y="1870798"/>
                  </a:lnTo>
                  <a:lnTo>
                    <a:pt x="796950" y="1919160"/>
                  </a:lnTo>
                  <a:lnTo>
                    <a:pt x="766241" y="1959114"/>
                  </a:lnTo>
                  <a:lnTo>
                    <a:pt x="725017" y="1986534"/>
                  </a:lnTo>
                  <a:lnTo>
                    <a:pt x="752652" y="2025065"/>
                  </a:lnTo>
                  <a:lnTo>
                    <a:pt x="783805" y="2005241"/>
                  </a:lnTo>
                  <a:lnTo>
                    <a:pt x="809879" y="1978533"/>
                  </a:lnTo>
                  <a:lnTo>
                    <a:pt x="830694" y="1946084"/>
                  </a:lnTo>
                  <a:lnTo>
                    <a:pt x="846061" y="1909051"/>
                  </a:lnTo>
                  <a:lnTo>
                    <a:pt x="861555" y="1943290"/>
                  </a:lnTo>
                  <a:lnTo>
                    <a:pt x="882078" y="1973135"/>
                  </a:lnTo>
                  <a:lnTo>
                    <a:pt x="907313" y="1997633"/>
                  </a:lnTo>
                  <a:lnTo>
                    <a:pt x="936942" y="2015858"/>
                  </a:lnTo>
                  <a:lnTo>
                    <a:pt x="963752" y="1979841"/>
                  </a:lnTo>
                  <a:close/>
                </a:path>
                <a:path w="4420870" h="2125979">
                  <a:moveTo>
                    <a:pt x="1036624" y="1729371"/>
                  </a:moveTo>
                  <a:lnTo>
                    <a:pt x="990549" y="1729371"/>
                  </a:lnTo>
                  <a:lnTo>
                    <a:pt x="990549" y="2099627"/>
                  </a:lnTo>
                  <a:lnTo>
                    <a:pt x="1036624" y="2099627"/>
                  </a:lnTo>
                  <a:lnTo>
                    <a:pt x="1036624" y="1729371"/>
                  </a:lnTo>
                  <a:close/>
                </a:path>
                <a:path w="4420870" h="2125979">
                  <a:moveTo>
                    <a:pt x="1310652" y="1901939"/>
                  </a:moveTo>
                  <a:lnTo>
                    <a:pt x="1272654" y="1884146"/>
                  </a:lnTo>
                  <a:lnTo>
                    <a:pt x="1251369" y="1864652"/>
                  </a:lnTo>
                  <a:lnTo>
                    <a:pt x="1245412" y="1859216"/>
                  </a:lnTo>
                  <a:lnTo>
                    <a:pt x="1229017" y="1829257"/>
                  </a:lnTo>
                  <a:lnTo>
                    <a:pt x="1223530" y="1796389"/>
                  </a:lnTo>
                  <a:lnTo>
                    <a:pt x="1223530" y="1792198"/>
                  </a:lnTo>
                  <a:lnTo>
                    <a:pt x="1300594" y="1792198"/>
                  </a:lnTo>
                  <a:lnTo>
                    <a:pt x="1300594" y="1755343"/>
                  </a:lnTo>
                  <a:lnTo>
                    <a:pt x="1099553" y="1755343"/>
                  </a:lnTo>
                  <a:lnTo>
                    <a:pt x="1099553" y="1792198"/>
                  </a:lnTo>
                  <a:lnTo>
                    <a:pt x="1177467" y="1792198"/>
                  </a:lnTo>
                  <a:lnTo>
                    <a:pt x="1177467" y="1796389"/>
                  </a:lnTo>
                  <a:lnTo>
                    <a:pt x="1171689" y="1832724"/>
                  </a:lnTo>
                  <a:lnTo>
                    <a:pt x="1154531" y="1865909"/>
                  </a:lnTo>
                  <a:lnTo>
                    <a:pt x="1126223" y="1893455"/>
                  </a:lnTo>
                  <a:lnTo>
                    <a:pt x="1086993" y="1912823"/>
                  </a:lnTo>
                  <a:lnTo>
                    <a:pt x="1109611" y="1948840"/>
                  </a:lnTo>
                  <a:lnTo>
                    <a:pt x="1140383" y="1934984"/>
                  </a:lnTo>
                  <a:lnTo>
                    <a:pt x="1166050" y="1915858"/>
                  </a:lnTo>
                  <a:lnTo>
                    <a:pt x="1186535" y="1892185"/>
                  </a:lnTo>
                  <a:lnTo>
                    <a:pt x="1201750" y="1864652"/>
                  </a:lnTo>
                  <a:lnTo>
                    <a:pt x="1216431" y="1888109"/>
                  </a:lnTo>
                  <a:lnTo>
                    <a:pt x="1235887" y="1908429"/>
                  </a:lnTo>
                  <a:lnTo>
                    <a:pt x="1260068" y="1924964"/>
                  </a:lnTo>
                  <a:lnTo>
                    <a:pt x="1288872" y="1937118"/>
                  </a:lnTo>
                  <a:lnTo>
                    <a:pt x="1310652" y="1901939"/>
                  </a:lnTo>
                  <a:close/>
                </a:path>
                <a:path w="4420870" h="2125979">
                  <a:moveTo>
                    <a:pt x="1386039" y="2028418"/>
                  </a:moveTo>
                  <a:lnTo>
                    <a:pt x="1377505" y="1998700"/>
                  </a:lnTo>
                  <a:lnTo>
                    <a:pt x="1372374" y="1994077"/>
                  </a:lnTo>
                  <a:lnTo>
                    <a:pt x="1352956" y="1976589"/>
                  </a:lnTo>
                  <a:lnTo>
                    <a:pt x="1341640" y="1972602"/>
                  </a:lnTo>
                  <a:lnTo>
                    <a:pt x="1341640" y="2028418"/>
                  </a:lnTo>
                  <a:lnTo>
                    <a:pt x="1336167" y="2043391"/>
                  </a:lnTo>
                  <a:lnTo>
                    <a:pt x="1320698" y="2054237"/>
                  </a:lnTo>
                  <a:lnTo>
                    <a:pt x="1295819" y="2060752"/>
                  </a:lnTo>
                  <a:lnTo>
                    <a:pt x="1262062" y="2062772"/>
                  </a:lnTo>
                  <a:lnTo>
                    <a:pt x="1228255" y="2060752"/>
                  </a:lnTo>
                  <a:lnTo>
                    <a:pt x="1203274" y="2054237"/>
                  </a:lnTo>
                  <a:lnTo>
                    <a:pt x="1187792" y="2043391"/>
                  </a:lnTo>
                  <a:lnTo>
                    <a:pt x="1182484" y="2028418"/>
                  </a:lnTo>
                  <a:lnTo>
                    <a:pt x="1187792" y="2013458"/>
                  </a:lnTo>
                  <a:lnTo>
                    <a:pt x="1203274" y="2002612"/>
                  </a:lnTo>
                  <a:lnTo>
                    <a:pt x="1228255" y="1996084"/>
                  </a:lnTo>
                  <a:lnTo>
                    <a:pt x="1262062" y="1994077"/>
                  </a:lnTo>
                  <a:lnTo>
                    <a:pt x="1295819" y="1996084"/>
                  </a:lnTo>
                  <a:lnTo>
                    <a:pt x="1320698" y="2002612"/>
                  </a:lnTo>
                  <a:lnTo>
                    <a:pt x="1336167" y="2013458"/>
                  </a:lnTo>
                  <a:lnTo>
                    <a:pt x="1341640" y="2028418"/>
                  </a:lnTo>
                  <a:lnTo>
                    <a:pt x="1341640" y="1972602"/>
                  </a:lnTo>
                  <a:lnTo>
                    <a:pt x="1313954" y="1962810"/>
                  </a:lnTo>
                  <a:lnTo>
                    <a:pt x="1262062" y="1958060"/>
                  </a:lnTo>
                  <a:lnTo>
                    <a:pt x="1210056" y="1962810"/>
                  </a:lnTo>
                  <a:lnTo>
                    <a:pt x="1170762" y="1976589"/>
                  </a:lnTo>
                  <a:lnTo>
                    <a:pt x="1145921" y="1998700"/>
                  </a:lnTo>
                  <a:lnTo>
                    <a:pt x="1137259" y="2028418"/>
                  </a:lnTo>
                  <a:lnTo>
                    <a:pt x="1145921" y="2057971"/>
                  </a:lnTo>
                  <a:lnTo>
                    <a:pt x="1170762" y="2080094"/>
                  </a:lnTo>
                  <a:lnTo>
                    <a:pt x="1210056" y="2093976"/>
                  </a:lnTo>
                  <a:lnTo>
                    <a:pt x="1262062" y="2098789"/>
                  </a:lnTo>
                  <a:lnTo>
                    <a:pt x="1313954" y="2093976"/>
                  </a:lnTo>
                  <a:lnTo>
                    <a:pt x="1352956" y="2080094"/>
                  </a:lnTo>
                  <a:lnTo>
                    <a:pt x="1372184" y="2062772"/>
                  </a:lnTo>
                  <a:lnTo>
                    <a:pt x="1377505" y="2057971"/>
                  </a:lnTo>
                  <a:lnTo>
                    <a:pt x="1386039" y="2028418"/>
                  </a:lnTo>
                  <a:close/>
                </a:path>
                <a:path w="4420870" h="2125979">
                  <a:moveTo>
                    <a:pt x="1434630" y="1818170"/>
                  </a:moveTo>
                  <a:lnTo>
                    <a:pt x="1382687" y="1818170"/>
                  </a:lnTo>
                  <a:lnTo>
                    <a:pt x="1382687" y="1729371"/>
                  </a:lnTo>
                  <a:lnTo>
                    <a:pt x="1336624" y="1729371"/>
                  </a:lnTo>
                  <a:lnTo>
                    <a:pt x="1336624" y="1949678"/>
                  </a:lnTo>
                  <a:lnTo>
                    <a:pt x="1382687" y="1949678"/>
                  </a:lnTo>
                  <a:lnTo>
                    <a:pt x="1382687" y="1855863"/>
                  </a:lnTo>
                  <a:lnTo>
                    <a:pt x="1434630" y="1855863"/>
                  </a:lnTo>
                  <a:lnTo>
                    <a:pt x="1434630" y="1818170"/>
                  </a:lnTo>
                  <a:close/>
                </a:path>
                <a:path w="4420870" h="2125979">
                  <a:moveTo>
                    <a:pt x="1457020" y="227215"/>
                  </a:moveTo>
                  <a:lnTo>
                    <a:pt x="1389481" y="227215"/>
                  </a:lnTo>
                  <a:lnTo>
                    <a:pt x="1396441" y="173697"/>
                  </a:lnTo>
                  <a:lnTo>
                    <a:pt x="1400009" y="128079"/>
                  </a:lnTo>
                  <a:lnTo>
                    <a:pt x="1401330" y="89611"/>
                  </a:lnTo>
                  <a:lnTo>
                    <a:pt x="1401521" y="57594"/>
                  </a:lnTo>
                  <a:lnTo>
                    <a:pt x="1401521" y="26174"/>
                  </a:lnTo>
                  <a:lnTo>
                    <a:pt x="1083208" y="26174"/>
                  </a:lnTo>
                  <a:lnTo>
                    <a:pt x="1083208" y="79578"/>
                  </a:lnTo>
                  <a:lnTo>
                    <a:pt x="1337652" y="79578"/>
                  </a:lnTo>
                  <a:lnTo>
                    <a:pt x="1337119" y="109270"/>
                  </a:lnTo>
                  <a:lnTo>
                    <a:pt x="1335036" y="143586"/>
                  </a:lnTo>
                  <a:lnTo>
                    <a:pt x="1330579" y="182803"/>
                  </a:lnTo>
                  <a:lnTo>
                    <a:pt x="1322984" y="227215"/>
                  </a:lnTo>
                  <a:lnTo>
                    <a:pt x="1031900" y="227215"/>
                  </a:lnTo>
                  <a:lnTo>
                    <a:pt x="1031900" y="279577"/>
                  </a:lnTo>
                  <a:lnTo>
                    <a:pt x="1128229" y="279577"/>
                  </a:lnTo>
                  <a:lnTo>
                    <a:pt x="1128229" y="465950"/>
                  </a:lnTo>
                  <a:lnTo>
                    <a:pt x="1194193" y="465950"/>
                  </a:lnTo>
                  <a:lnTo>
                    <a:pt x="1194193" y="279577"/>
                  </a:lnTo>
                  <a:lnTo>
                    <a:pt x="1290535" y="279577"/>
                  </a:lnTo>
                  <a:lnTo>
                    <a:pt x="1290535" y="465950"/>
                  </a:lnTo>
                  <a:lnTo>
                    <a:pt x="1355445" y="465950"/>
                  </a:lnTo>
                  <a:lnTo>
                    <a:pt x="1355445" y="279577"/>
                  </a:lnTo>
                  <a:lnTo>
                    <a:pt x="1457020" y="279577"/>
                  </a:lnTo>
                  <a:lnTo>
                    <a:pt x="1457020" y="227215"/>
                  </a:lnTo>
                  <a:close/>
                </a:path>
                <a:path w="4420870" h="2125979">
                  <a:moveTo>
                    <a:pt x="1684477" y="1757857"/>
                  </a:moveTo>
                  <a:lnTo>
                    <a:pt x="1635899" y="1757857"/>
                  </a:lnTo>
                  <a:lnTo>
                    <a:pt x="1610855" y="1798370"/>
                  </a:lnTo>
                  <a:lnTo>
                    <a:pt x="1592961" y="1842300"/>
                  </a:lnTo>
                  <a:lnTo>
                    <a:pt x="1582293" y="1890077"/>
                  </a:lnTo>
                  <a:lnTo>
                    <a:pt x="1578927" y="1942147"/>
                  </a:lnTo>
                  <a:lnTo>
                    <a:pt x="1582293" y="1993950"/>
                  </a:lnTo>
                  <a:lnTo>
                    <a:pt x="1592961" y="2041563"/>
                  </a:lnTo>
                  <a:lnTo>
                    <a:pt x="1610855" y="2085327"/>
                  </a:lnTo>
                  <a:lnTo>
                    <a:pt x="1635899" y="2125586"/>
                  </a:lnTo>
                  <a:lnTo>
                    <a:pt x="1684477" y="2125586"/>
                  </a:lnTo>
                  <a:lnTo>
                    <a:pt x="1664169" y="2090445"/>
                  </a:lnTo>
                  <a:lnTo>
                    <a:pt x="1647672" y="2045169"/>
                  </a:lnTo>
                  <a:lnTo>
                    <a:pt x="1636598" y="1994242"/>
                  </a:lnTo>
                  <a:lnTo>
                    <a:pt x="1632546" y="1942147"/>
                  </a:lnTo>
                  <a:lnTo>
                    <a:pt x="1636598" y="1889785"/>
                  </a:lnTo>
                  <a:lnTo>
                    <a:pt x="1647672" y="1838693"/>
                  </a:lnTo>
                  <a:lnTo>
                    <a:pt x="1664169" y="1793240"/>
                  </a:lnTo>
                  <a:lnTo>
                    <a:pt x="1684477" y="1757857"/>
                  </a:lnTo>
                  <a:close/>
                </a:path>
                <a:path w="4420870" h="2125979">
                  <a:moveTo>
                    <a:pt x="1910537" y="358101"/>
                  </a:moveTo>
                  <a:lnTo>
                    <a:pt x="1728343" y="358101"/>
                  </a:lnTo>
                  <a:lnTo>
                    <a:pt x="1728343" y="262826"/>
                  </a:lnTo>
                  <a:lnTo>
                    <a:pt x="1862378" y="262826"/>
                  </a:lnTo>
                  <a:lnTo>
                    <a:pt x="1862378" y="211518"/>
                  </a:lnTo>
                  <a:lnTo>
                    <a:pt x="1862378" y="86906"/>
                  </a:lnTo>
                  <a:lnTo>
                    <a:pt x="1862378" y="34556"/>
                  </a:lnTo>
                  <a:lnTo>
                    <a:pt x="1798497" y="34556"/>
                  </a:lnTo>
                  <a:lnTo>
                    <a:pt x="1798497" y="86906"/>
                  </a:lnTo>
                  <a:lnTo>
                    <a:pt x="1798497" y="211518"/>
                  </a:lnTo>
                  <a:lnTo>
                    <a:pt x="1594319" y="211518"/>
                  </a:lnTo>
                  <a:lnTo>
                    <a:pt x="1594319" y="86906"/>
                  </a:lnTo>
                  <a:lnTo>
                    <a:pt x="1798497" y="86906"/>
                  </a:lnTo>
                  <a:lnTo>
                    <a:pt x="1798497" y="34556"/>
                  </a:lnTo>
                  <a:lnTo>
                    <a:pt x="1529397" y="34556"/>
                  </a:lnTo>
                  <a:lnTo>
                    <a:pt x="1529397" y="262826"/>
                  </a:lnTo>
                  <a:lnTo>
                    <a:pt x="1664474" y="262826"/>
                  </a:lnTo>
                  <a:lnTo>
                    <a:pt x="1664474" y="358101"/>
                  </a:lnTo>
                  <a:lnTo>
                    <a:pt x="1484376" y="358101"/>
                  </a:lnTo>
                  <a:lnTo>
                    <a:pt x="1484376" y="411505"/>
                  </a:lnTo>
                  <a:lnTo>
                    <a:pt x="1910537" y="411505"/>
                  </a:lnTo>
                  <a:lnTo>
                    <a:pt x="1910537" y="358101"/>
                  </a:lnTo>
                  <a:close/>
                </a:path>
                <a:path w="4420870" h="2125979">
                  <a:moveTo>
                    <a:pt x="1947519" y="1766227"/>
                  </a:moveTo>
                  <a:lnTo>
                    <a:pt x="1711299" y="1766227"/>
                  </a:lnTo>
                  <a:lnTo>
                    <a:pt x="1711299" y="1811464"/>
                  </a:lnTo>
                  <a:lnTo>
                    <a:pt x="1803438" y="1811464"/>
                  </a:lnTo>
                  <a:lnTo>
                    <a:pt x="1803438" y="2062772"/>
                  </a:lnTo>
                  <a:lnTo>
                    <a:pt x="1856206" y="2062772"/>
                  </a:lnTo>
                  <a:lnTo>
                    <a:pt x="1856206" y="1811464"/>
                  </a:lnTo>
                  <a:lnTo>
                    <a:pt x="1947519" y="1811464"/>
                  </a:lnTo>
                  <a:lnTo>
                    <a:pt x="1947519" y="1766227"/>
                  </a:lnTo>
                  <a:close/>
                </a:path>
                <a:path w="4420870" h="2125979">
                  <a:moveTo>
                    <a:pt x="2207996" y="2062772"/>
                  </a:moveTo>
                  <a:lnTo>
                    <a:pt x="2182469" y="1989886"/>
                  </a:lnTo>
                  <a:lnTo>
                    <a:pt x="2167204" y="1946325"/>
                  </a:lnTo>
                  <a:lnTo>
                    <a:pt x="2125535" y="1827377"/>
                  </a:lnTo>
                  <a:lnTo>
                    <a:pt x="2112073" y="1788934"/>
                  </a:lnTo>
                  <a:lnTo>
                    <a:pt x="2112073" y="1946325"/>
                  </a:lnTo>
                  <a:lnTo>
                    <a:pt x="2029561" y="1946325"/>
                  </a:lnTo>
                  <a:lnTo>
                    <a:pt x="2069769" y="1827377"/>
                  </a:lnTo>
                  <a:lnTo>
                    <a:pt x="2072284" y="1827377"/>
                  </a:lnTo>
                  <a:lnTo>
                    <a:pt x="2112073" y="1946325"/>
                  </a:lnTo>
                  <a:lnTo>
                    <a:pt x="2112073" y="1788934"/>
                  </a:lnTo>
                  <a:lnTo>
                    <a:pt x="2104123" y="1766227"/>
                  </a:lnTo>
                  <a:lnTo>
                    <a:pt x="2037943" y="1766227"/>
                  </a:lnTo>
                  <a:lnTo>
                    <a:pt x="1934070" y="2062772"/>
                  </a:lnTo>
                  <a:lnTo>
                    <a:pt x="1990191" y="2062772"/>
                  </a:lnTo>
                  <a:lnTo>
                    <a:pt x="2014905" y="1989886"/>
                  </a:lnTo>
                  <a:lnTo>
                    <a:pt x="2126742" y="1989886"/>
                  </a:lnTo>
                  <a:lnTo>
                    <a:pt x="2151024" y="2062772"/>
                  </a:lnTo>
                  <a:lnTo>
                    <a:pt x="2207996" y="2062772"/>
                  </a:lnTo>
                  <a:close/>
                </a:path>
                <a:path w="4420870" h="2125979">
                  <a:moveTo>
                    <a:pt x="2220620" y="354965"/>
                  </a:moveTo>
                  <a:lnTo>
                    <a:pt x="2217242" y="316217"/>
                  </a:lnTo>
                  <a:lnTo>
                    <a:pt x="2216429" y="306793"/>
                  </a:lnTo>
                  <a:lnTo>
                    <a:pt x="2190153" y="310032"/>
                  </a:lnTo>
                  <a:lnTo>
                    <a:pt x="2163292" y="312686"/>
                  </a:lnTo>
                  <a:lnTo>
                    <a:pt x="2136025" y="314744"/>
                  </a:lnTo>
                  <a:lnTo>
                    <a:pt x="2108581" y="316217"/>
                  </a:lnTo>
                  <a:lnTo>
                    <a:pt x="2108581" y="252869"/>
                  </a:lnTo>
                  <a:lnTo>
                    <a:pt x="2146490" y="238480"/>
                  </a:lnTo>
                  <a:lnTo>
                    <a:pt x="2176310" y="214325"/>
                  </a:lnTo>
                  <a:lnTo>
                    <a:pt x="2184285" y="201041"/>
                  </a:lnTo>
                  <a:lnTo>
                    <a:pt x="2195817" y="181825"/>
                  </a:lnTo>
                  <a:lnTo>
                    <a:pt x="2202815" y="142405"/>
                  </a:lnTo>
                  <a:lnTo>
                    <a:pt x="2193036" y="96304"/>
                  </a:lnTo>
                  <a:lnTo>
                    <a:pt x="2183701" y="83769"/>
                  </a:lnTo>
                  <a:lnTo>
                    <a:pt x="2166162" y="60210"/>
                  </a:lnTo>
                  <a:lnTo>
                    <a:pt x="2138946" y="44284"/>
                  </a:lnTo>
                  <a:lnTo>
                    <a:pt x="2138946" y="142405"/>
                  </a:lnTo>
                  <a:lnTo>
                    <a:pt x="2134133" y="167030"/>
                  </a:lnTo>
                  <a:lnTo>
                    <a:pt x="2120874" y="185470"/>
                  </a:lnTo>
                  <a:lnTo>
                    <a:pt x="2100948" y="197027"/>
                  </a:lnTo>
                  <a:lnTo>
                    <a:pt x="2076119" y="201041"/>
                  </a:lnTo>
                  <a:lnTo>
                    <a:pt x="2050288" y="197027"/>
                  </a:lnTo>
                  <a:lnTo>
                    <a:pt x="2029714" y="185470"/>
                  </a:lnTo>
                  <a:lnTo>
                    <a:pt x="2016112" y="167030"/>
                  </a:lnTo>
                  <a:lnTo>
                    <a:pt x="2011197" y="142405"/>
                  </a:lnTo>
                  <a:lnTo>
                    <a:pt x="2016112" y="117563"/>
                  </a:lnTo>
                  <a:lnTo>
                    <a:pt x="2029714" y="99148"/>
                  </a:lnTo>
                  <a:lnTo>
                    <a:pt x="2050288" y="87706"/>
                  </a:lnTo>
                  <a:lnTo>
                    <a:pt x="2076119" y="83769"/>
                  </a:lnTo>
                  <a:lnTo>
                    <a:pt x="2100948" y="87706"/>
                  </a:lnTo>
                  <a:lnTo>
                    <a:pt x="2120874" y="99148"/>
                  </a:lnTo>
                  <a:lnTo>
                    <a:pt x="2134133" y="117563"/>
                  </a:lnTo>
                  <a:lnTo>
                    <a:pt x="2138946" y="142405"/>
                  </a:lnTo>
                  <a:lnTo>
                    <a:pt x="2138946" y="44284"/>
                  </a:lnTo>
                  <a:lnTo>
                    <a:pt x="2125954" y="36677"/>
                  </a:lnTo>
                  <a:lnTo>
                    <a:pt x="2076119" y="28270"/>
                  </a:lnTo>
                  <a:lnTo>
                    <a:pt x="2024938" y="36677"/>
                  </a:lnTo>
                  <a:lnTo>
                    <a:pt x="1984362" y="60210"/>
                  </a:lnTo>
                  <a:lnTo>
                    <a:pt x="1957730" y="96304"/>
                  </a:lnTo>
                  <a:lnTo>
                    <a:pt x="1948370" y="142405"/>
                  </a:lnTo>
                  <a:lnTo>
                    <a:pt x="1955088" y="181914"/>
                  </a:lnTo>
                  <a:lnTo>
                    <a:pt x="1974608" y="214591"/>
                  </a:lnTo>
                  <a:lnTo>
                    <a:pt x="2004834" y="238925"/>
                  </a:lnTo>
                  <a:lnTo>
                    <a:pt x="2043658" y="253403"/>
                  </a:lnTo>
                  <a:lnTo>
                    <a:pt x="2043658" y="318833"/>
                  </a:lnTo>
                  <a:lnTo>
                    <a:pt x="1931619" y="319366"/>
                  </a:lnTo>
                  <a:lnTo>
                    <a:pt x="1940001" y="372770"/>
                  </a:lnTo>
                  <a:lnTo>
                    <a:pt x="1981504" y="372897"/>
                  </a:lnTo>
                  <a:lnTo>
                    <a:pt x="2026361" y="372452"/>
                  </a:lnTo>
                  <a:lnTo>
                    <a:pt x="2073630" y="370928"/>
                  </a:lnTo>
                  <a:lnTo>
                    <a:pt x="2122386" y="367842"/>
                  </a:lnTo>
                  <a:lnTo>
                    <a:pt x="2171687" y="362686"/>
                  </a:lnTo>
                  <a:lnTo>
                    <a:pt x="2220620" y="354965"/>
                  </a:lnTo>
                  <a:close/>
                </a:path>
                <a:path w="4420870" h="2125979">
                  <a:moveTo>
                    <a:pt x="2370353" y="183235"/>
                  </a:moveTo>
                  <a:lnTo>
                    <a:pt x="2306472" y="183235"/>
                  </a:lnTo>
                  <a:lnTo>
                    <a:pt x="2306472" y="0"/>
                  </a:lnTo>
                  <a:lnTo>
                    <a:pt x="2241562" y="0"/>
                  </a:lnTo>
                  <a:lnTo>
                    <a:pt x="2241562" y="465950"/>
                  </a:lnTo>
                  <a:lnTo>
                    <a:pt x="2306472" y="465950"/>
                  </a:lnTo>
                  <a:lnTo>
                    <a:pt x="2306472" y="237693"/>
                  </a:lnTo>
                  <a:lnTo>
                    <a:pt x="2370353" y="237693"/>
                  </a:lnTo>
                  <a:lnTo>
                    <a:pt x="2370353" y="183235"/>
                  </a:lnTo>
                  <a:close/>
                </a:path>
                <a:path w="4420870" h="2125979">
                  <a:moveTo>
                    <a:pt x="2554084" y="1766227"/>
                  </a:moveTo>
                  <a:lnTo>
                    <a:pt x="2488755" y="1766227"/>
                  </a:lnTo>
                  <a:lnTo>
                    <a:pt x="2400795" y="1981517"/>
                  </a:lnTo>
                  <a:lnTo>
                    <a:pt x="2397442" y="1981517"/>
                  </a:lnTo>
                  <a:lnTo>
                    <a:pt x="2347137" y="1858378"/>
                  </a:lnTo>
                  <a:lnTo>
                    <a:pt x="2309495" y="1766227"/>
                  </a:lnTo>
                  <a:lnTo>
                    <a:pt x="2244153" y="1766227"/>
                  </a:lnTo>
                  <a:lnTo>
                    <a:pt x="2244153" y="2062772"/>
                  </a:lnTo>
                  <a:lnTo>
                    <a:pt x="2295245" y="2062772"/>
                  </a:lnTo>
                  <a:lnTo>
                    <a:pt x="2295245" y="1858378"/>
                  </a:lnTo>
                  <a:lnTo>
                    <a:pt x="2297760" y="1858378"/>
                  </a:lnTo>
                  <a:lnTo>
                    <a:pt x="2379853" y="2061933"/>
                  </a:lnTo>
                  <a:lnTo>
                    <a:pt x="2418384" y="2061933"/>
                  </a:lnTo>
                  <a:lnTo>
                    <a:pt x="2450947" y="1981517"/>
                  </a:lnTo>
                  <a:lnTo>
                    <a:pt x="2500477" y="1859216"/>
                  </a:lnTo>
                  <a:lnTo>
                    <a:pt x="2502992" y="1859216"/>
                  </a:lnTo>
                  <a:lnTo>
                    <a:pt x="2502992" y="2062772"/>
                  </a:lnTo>
                  <a:lnTo>
                    <a:pt x="2554084" y="2062772"/>
                  </a:lnTo>
                  <a:lnTo>
                    <a:pt x="2554084" y="1859216"/>
                  </a:lnTo>
                  <a:lnTo>
                    <a:pt x="2554084" y="1766227"/>
                  </a:lnTo>
                  <a:close/>
                </a:path>
                <a:path w="4420870" h="2125979">
                  <a:moveTo>
                    <a:pt x="2699867" y="1941309"/>
                  </a:moveTo>
                  <a:lnTo>
                    <a:pt x="2696514" y="1889493"/>
                  </a:lnTo>
                  <a:lnTo>
                    <a:pt x="2685846" y="1841881"/>
                  </a:lnTo>
                  <a:lnTo>
                    <a:pt x="2667952" y="1798116"/>
                  </a:lnTo>
                  <a:lnTo>
                    <a:pt x="2642908" y="1757857"/>
                  </a:lnTo>
                  <a:lnTo>
                    <a:pt x="2594330" y="1757857"/>
                  </a:lnTo>
                  <a:lnTo>
                    <a:pt x="2614638" y="1792998"/>
                  </a:lnTo>
                  <a:lnTo>
                    <a:pt x="2631135" y="1838274"/>
                  </a:lnTo>
                  <a:lnTo>
                    <a:pt x="2642209" y="1889201"/>
                  </a:lnTo>
                  <a:lnTo>
                    <a:pt x="2646261" y="1941309"/>
                  </a:lnTo>
                  <a:lnTo>
                    <a:pt x="2642209" y="1993658"/>
                  </a:lnTo>
                  <a:lnTo>
                    <a:pt x="2631135" y="2044750"/>
                  </a:lnTo>
                  <a:lnTo>
                    <a:pt x="2614638" y="2090204"/>
                  </a:lnTo>
                  <a:lnTo>
                    <a:pt x="2594330" y="2125586"/>
                  </a:lnTo>
                  <a:lnTo>
                    <a:pt x="2642908" y="2125586"/>
                  </a:lnTo>
                  <a:lnTo>
                    <a:pt x="2667952" y="2085073"/>
                  </a:lnTo>
                  <a:lnTo>
                    <a:pt x="2685846" y="2041144"/>
                  </a:lnTo>
                  <a:lnTo>
                    <a:pt x="2696514" y="1993366"/>
                  </a:lnTo>
                  <a:lnTo>
                    <a:pt x="2699867" y="1941309"/>
                  </a:lnTo>
                  <a:close/>
                </a:path>
                <a:path w="4420870" h="2125979">
                  <a:moveTo>
                    <a:pt x="2783281" y="346583"/>
                  </a:moveTo>
                  <a:lnTo>
                    <a:pt x="2779407" y="307848"/>
                  </a:lnTo>
                  <a:lnTo>
                    <a:pt x="2778048" y="294233"/>
                  </a:lnTo>
                  <a:lnTo>
                    <a:pt x="2732481" y="300482"/>
                  </a:lnTo>
                  <a:lnTo>
                    <a:pt x="2687993" y="304571"/>
                  </a:lnTo>
                  <a:lnTo>
                    <a:pt x="2642730" y="306895"/>
                  </a:lnTo>
                  <a:lnTo>
                    <a:pt x="2594800" y="307848"/>
                  </a:lnTo>
                  <a:lnTo>
                    <a:pt x="2594800" y="219887"/>
                  </a:lnTo>
                  <a:lnTo>
                    <a:pt x="2742450" y="219887"/>
                  </a:lnTo>
                  <a:lnTo>
                    <a:pt x="2742450" y="168579"/>
                  </a:lnTo>
                  <a:lnTo>
                    <a:pt x="2594800" y="168579"/>
                  </a:lnTo>
                  <a:lnTo>
                    <a:pt x="2594800" y="92151"/>
                  </a:lnTo>
                  <a:lnTo>
                    <a:pt x="2748724" y="92151"/>
                  </a:lnTo>
                  <a:lnTo>
                    <a:pt x="2748724" y="38747"/>
                  </a:lnTo>
                  <a:lnTo>
                    <a:pt x="2528836" y="38747"/>
                  </a:lnTo>
                  <a:lnTo>
                    <a:pt x="2528836" y="360197"/>
                  </a:lnTo>
                  <a:lnTo>
                    <a:pt x="2567584" y="360197"/>
                  </a:lnTo>
                  <a:lnTo>
                    <a:pt x="2625801" y="359689"/>
                  </a:lnTo>
                  <a:lnTo>
                    <a:pt x="2679560" y="357708"/>
                  </a:lnTo>
                  <a:lnTo>
                    <a:pt x="2731249" y="353568"/>
                  </a:lnTo>
                  <a:lnTo>
                    <a:pt x="2783281" y="346583"/>
                  </a:lnTo>
                  <a:close/>
                </a:path>
                <a:path w="4420870" h="2125979">
                  <a:moveTo>
                    <a:pt x="2945574" y="176961"/>
                  </a:moveTo>
                  <a:lnTo>
                    <a:pt x="2877515" y="176961"/>
                  </a:lnTo>
                  <a:lnTo>
                    <a:pt x="2877515" y="0"/>
                  </a:lnTo>
                  <a:lnTo>
                    <a:pt x="2811551" y="0"/>
                  </a:lnTo>
                  <a:lnTo>
                    <a:pt x="2811551" y="465950"/>
                  </a:lnTo>
                  <a:lnTo>
                    <a:pt x="2877515" y="465950"/>
                  </a:lnTo>
                  <a:lnTo>
                    <a:pt x="2877515" y="231406"/>
                  </a:lnTo>
                  <a:lnTo>
                    <a:pt x="2945574" y="231406"/>
                  </a:lnTo>
                  <a:lnTo>
                    <a:pt x="2945574" y="176961"/>
                  </a:lnTo>
                  <a:close/>
                </a:path>
                <a:path w="4420870" h="2125979">
                  <a:moveTo>
                    <a:pt x="3266122" y="9423"/>
                  </a:moveTo>
                  <a:lnTo>
                    <a:pt x="3204349" y="9423"/>
                  </a:lnTo>
                  <a:lnTo>
                    <a:pt x="3204349" y="128790"/>
                  </a:lnTo>
                  <a:lnTo>
                    <a:pt x="3153562" y="128790"/>
                  </a:lnTo>
                  <a:lnTo>
                    <a:pt x="3158972" y="107962"/>
                  </a:lnTo>
                  <a:lnTo>
                    <a:pt x="3162719" y="86258"/>
                  </a:lnTo>
                  <a:lnTo>
                    <a:pt x="3164903" y="63563"/>
                  </a:lnTo>
                  <a:lnTo>
                    <a:pt x="3165602" y="39789"/>
                  </a:lnTo>
                  <a:lnTo>
                    <a:pt x="2984462" y="39789"/>
                  </a:lnTo>
                  <a:lnTo>
                    <a:pt x="2984462" y="92151"/>
                  </a:lnTo>
                  <a:lnTo>
                    <a:pt x="3098584" y="92151"/>
                  </a:lnTo>
                  <a:lnTo>
                    <a:pt x="3084868" y="139827"/>
                  </a:lnTo>
                  <a:lnTo>
                    <a:pt x="3057944" y="181076"/>
                  </a:lnTo>
                  <a:lnTo>
                    <a:pt x="3016796" y="216344"/>
                  </a:lnTo>
                  <a:lnTo>
                    <a:pt x="2960370" y="246062"/>
                  </a:lnTo>
                  <a:lnTo>
                    <a:pt x="2993885" y="293192"/>
                  </a:lnTo>
                  <a:lnTo>
                    <a:pt x="3038576" y="270598"/>
                  </a:lnTo>
                  <a:lnTo>
                    <a:pt x="3076206" y="244436"/>
                  </a:lnTo>
                  <a:lnTo>
                    <a:pt x="3106966" y="214630"/>
                  </a:lnTo>
                  <a:lnTo>
                    <a:pt x="3131045" y="181152"/>
                  </a:lnTo>
                  <a:lnTo>
                    <a:pt x="3204349" y="181152"/>
                  </a:lnTo>
                  <a:lnTo>
                    <a:pt x="3204349" y="263867"/>
                  </a:lnTo>
                  <a:lnTo>
                    <a:pt x="3266122" y="263867"/>
                  </a:lnTo>
                  <a:lnTo>
                    <a:pt x="3266122" y="181152"/>
                  </a:lnTo>
                  <a:lnTo>
                    <a:pt x="3266122" y="128790"/>
                  </a:lnTo>
                  <a:lnTo>
                    <a:pt x="3266122" y="9423"/>
                  </a:lnTo>
                  <a:close/>
                </a:path>
                <a:path w="4420870" h="2125979">
                  <a:moveTo>
                    <a:pt x="3362452" y="1054"/>
                  </a:moveTo>
                  <a:lnTo>
                    <a:pt x="3300679" y="1054"/>
                  </a:lnTo>
                  <a:lnTo>
                    <a:pt x="3300679" y="303657"/>
                  </a:lnTo>
                  <a:lnTo>
                    <a:pt x="3362452" y="303657"/>
                  </a:lnTo>
                  <a:lnTo>
                    <a:pt x="3362452" y="1054"/>
                  </a:lnTo>
                  <a:close/>
                </a:path>
                <a:path w="4420870" h="2125979">
                  <a:moveTo>
                    <a:pt x="3383394" y="412559"/>
                  </a:moveTo>
                  <a:lnTo>
                    <a:pt x="3317265" y="395871"/>
                  </a:lnTo>
                  <a:lnTo>
                    <a:pt x="3282137" y="375386"/>
                  </a:lnTo>
                  <a:lnTo>
                    <a:pt x="3241154" y="333629"/>
                  </a:lnTo>
                  <a:lnTo>
                    <a:pt x="3231565" y="296329"/>
                  </a:lnTo>
                  <a:lnTo>
                    <a:pt x="3231565" y="280619"/>
                  </a:lnTo>
                  <a:lnTo>
                    <a:pt x="3166656" y="280619"/>
                  </a:lnTo>
                  <a:lnTo>
                    <a:pt x="3166656" y="296329"/>
                  </a:lnTo>
                  <a:lnTo>
                    <a:pt x="3156915" y="333629"/>
                  </a:lnTo>
                  <a:lnTo>
                    <a:pt x="3128429" y="368185"/>
                  </a:lnTo>
                  <a:lnTo>
                    <a:pt x="3081096" y="395871"/>
                  </a:lnTo>
                  <a:lnTo>
                    <a:pt x="3014827" y="412559"/>
                  </a:lnTo>
                  <a:lnTo>
                    <a:pt x="3039948" y="463867"/>
                  </a:lnTo>
                  <a:lnTo>
                    <a:pt x="3092272" y="451662"/>
                  </a:lnTo>
                  <a:lnTo>
                    <a:pt x="3136544" y="432181"/>
                  </a:lnTo>
                  <a:lnTo>
                    <a:pt x="3172180" y="406438"/>
                  </a:lnTo>
                  <a:lnTo>
                    <a:pt x="3198584" y="375386"/>
                  </a:lnTo>
                  <a:lnTo>
                    <a:pt x="3225304" y="406438"/>
                  </a:lnTo>
                  <a:lnTo>
                    <a:pt x="3261156" y="432181"/>
                  </a:lnTo>
                  <a:lnTo>
                    <a:pt x="3305632" y="451662"/>
                  </a:lnTo>
                  <a:lnTo>
                    <a:pt x="3358273" y="463867"/>
                  </a:lnTo>
                  <a:lnTo>
                    <a:pt x="3383394" y="412559"/>
                  </a:lnTo>
                  <a:close/>
                </a:path>
                <a:path w="4420870" h="2125979">
                  <a:moveTo>
                    <a:pt x="3835069" y="309943"/>
                  </a:moveTo>
                  <a:lnTo>
                    <a:pt x="3792207" y="284276"/>
                  </a:lnTo>
                  <a:lnTo>
                    <a:pt x="3759047" y="248551"/>
                  </a:lnTo>
                  <a:lnTo>
                    <a:pt x="3735489" y="205219"/>
                  </a:lnTo>
                  <a:lnTo>
                    <a:pt x="3721417" y="156794"/>
                  </a:lnTo>
                  <a:lnTo>
                    <a:pt x="3716756" y="105752"/>
                  </a:lnTo>
                  <a:lnTo>
                    <a:pt x="3716756" y="36652"/>
                  </a:lnTo>
                  <a:lnTo>
                    <a:pt x="3650780" y="36652"/>
                  </a:lnTo>
                  <a:lnTo>
                    <a:pt x="3650780" y="105752"/>
                  </a:lnTo>
                  <a:lnTo>
                    <a:pt x="3645789" y="159486"/>
                  </a:lnTo>
                  <a:lnTo>
                    <a:pt x="3631323" y="210273"/>
                  </a:lnTo>
                  <a:lnTo>
                    <a:pt x="3607206" y="255562"/>
                  </a:lnTo>
                  <a:lnTo>
                    <a:pt x="3573272" y="292773"/>
                  </a:lnTo>
                  <a:lnTo>
                    <a:pt x="3529330" y="319366"/>
                  </a:lnTo>
                  <a:lnTo>
                    <a:pt x="3569119" y="373811"/>
                  </a:lnTo>
                  <a:lnTo>
                    <a:pt x="3608095" y="350062"/>
                  </a:lnTo>
                  <a:lnTo>
                    <a:pt x="3640315" y="318122"/>
                  </a:lnTo>
                  <a:lnTo>
                    <a:pt x="3665855" y="279209"/>
                  </a:lnTo>
                  <a:lnTo>
                    <a:pt x="3684816" y="234543"/>
                  </a:lnTo>
                  <a:lnTo>
                    <a:pt x="3703561" y="275412"/>
                  </a:lnTo>
                  <a:lnTo>
                    <a:pt x="3728402" y="310984"/>
                  </a:lnTo>
                  <a:lnTo>
                    <a:pt x="3759327" y="340271"/>
                  </a:lnTo>
                  <a:lnTo>
                    <a:pt x="3796334" y="362292"/>
                  </a:lnTo>
                  <a:lnTo>
                    <a:pt x="3835069" y="309943"/>
                  </a:lnTo>
                  <a:close/>
                </a:path>
                <a:path w="4420870" h="2125979">
                  <a:moveTo>
                    <a:pt x="3925125" y="0"/>
                  </a:moveTo>
                  <a:lnTo>
                    <a:pt x="3859161" y="0"/>
                  </a:lnTo>
                  <a:lnTo>
                    <a:pt x="3859161" y="467004"/>
                  </a:lnTo>
                  <a:lnTo>
                    <a:pt x="3925125" y="467004"/>
                  </a:lnTo>
                  <a:lnTo>
                    <a:pt x="3925125" y="0"/>
                  </a:lnTo>
                  <a:close/>
                </a:path>
                <a:path w="4420870" h="2125979">
                  <a:moveTo>
                    <a:pt x="4267657" y="212559"/>
                  </a:moveTo>
                  <a:lnTo>
                    <a:pt x="4219295" y="190741"/>
                  </a:lnTo>
                  <a:lnTo>
                    <a:pt x="4185856" y="160134"/>
                  </a:lnTo>
                  <a:lnTo>
                    <a:pt x="4166349" y="123545"/>
                  </a:lnTo>
                  <a:lnTo>
                    <a:pt x="4159808" y="83769"/>
                  </a:lnTo>
                  <a:lnTo>
                    <a:pt x="4253001" y="83769"/>
                  </a:lnTo>
                  <a:lnTo>
                    <a:pt x="4253001" y="31419"/>
                  </a:lnTo>
                  <a:lnTo>
                    <a:pt x="3999598" y="31419"/>
                  </a:lnTo>
                  <a:lnTo>
                    <a:pt x="3999598" y="83769"/>
                  </a:lnTo>
                  <a:lnTo>
                    <a:pt x="4093845" y="83769"/>
                  </a:lnTo>
                  <a:lnTo>
                    <a:pt x="4086860" y="127749"/>
                  </a:lnTo>
                  <a:lnTo>
                    <a:pt x="4066286" y="168643"/>
                  </a:lnTo>
                  <a:lnTo>
                    <a:pt x="4031475" y="202958"/>
                  </a:lnTo>
                  <a:lnTo>
                    <a:pt x="3981805" y="227215"/>
                  </a:lnTo>
                  <a:lnTo>
                    <a:pt x="4014266" y="278523"/>
                  </a:lnTo>
                  <a:lnTo>
                    <a:pt x="4052862" y="261696"/>
                  </a:lnTo>
                  <a:lnTo>
                    <a:pt x="4084675" y="238544"/>
                  </a:lnTo>
                  <a:lnTo>
                    <a:pt x="4109821" y="209981"/>
                  </a:lnTo>
                  <a:lnTo>
                    <a:pt x="4128389" y="176961"/>
                  </a:lnTo>
                  <a:lnTo>
                    <a:pt x="4146867" y="205117"/>
                  </a:lnTo>
                  <a:lnTo>
                    <a:pt x="4170934" y="229450"/>
                  </a:lnTo>
                  <a:lnTo>
                    <a:pt x="4200690" y="249262"/>
                  </a:lnTo>
                  <a:lnTo>
                    <a:pt x="4236237" y="263867"/>
                  </a:lnTo>
                  <a:lnTo>
                    <a:pt x="4267657" y="212559"/>
                  </a:lnTo>
                  <a:close/>
                </a:path>
                <a:path w="4420870" h="2125979">
                  <a:moveTo>
                    <a:pt x="4361891" y="375907"/>
                  </a:moveTo>
                  <a:lnTo>
                    <a:pt x="4350969" y="337693"/>
                  </a:lnTo>
                  <a:lnTo>
                    <a:pt x="4349242" y="336118"/>
                  </a:lnTo>
                  <a:lnTo>
                    <a:pt x="4319689" y="309283"/>
                  </a:lnTo>
                  <a:lnTo>
                    <a:pt x="4296969" y="301205"/>
                  </a:lnTo>
                  <a:lnTo>
                    <a:pt x="4296969" y="375907"/>
                  </a:lnTo>
                  <a:lnTo>
                    <a:pt x="4291266" y="393077"/>
                  </a:lnTo>
                  <a:lnTo>
                    <a:pt x="4273677" y="405295"/>
                  </a:lnTo>
                  <a:lnTo>
                    <a:pt x="4244708" y="412496"/>
                  </a:lnTo>
                  <a:lnTo>
                    <a:pt x="4204830" y="414642"/>
                  </a:lnTo>
                  <a:lnTo>
                    <a:pt x="4164482" y="412496"/>
                  </a:lnTo>
                  <a:lnTo>
                    <a:pt x="4134942" y="405295"/>
                  </a:lnTo>
                  <a:lnTo>
                    <a:pt x="4116781" y="393077"/>
                  </a:lnTo>
                  <a:lnTo>
                    <a:pt x="4110596" y="375907"/>
                  </a:lnTo>
                  <a:lnTo>
                    <a:pt x="4116781" y="358495"/>
                  </a:lnTo>
                  <a:lnTo>
                    <a:pt x="4134942" y="346189"/>
                  </a:lnTo>
                  <a:lnTo>
                    <a:pt x="4164482" y="338797"/>
                  </a:lnTo>
                  <a:lnTo>
                    <a:pt x="4204830" y="336118"/>
                  </a:lnTo>
                  <a:lnTo>
                    <a:pt x="4244708" y="338797"/>
                  </a:lnTo>
                  <a:lnTo>
                    <a:pt x="4273677" y="346189"/>
                  </a:lnTo>
                  <a:lnTo>
                    <a:pt x="4291266" y="358495"/>
                  </a:lnTo>
                  <a:lnTo>
                    <a:pt x="4296969" y="375907"/>
                  </a:lnTo>
                  <a:lnTo>
                    <a:pt x="4296969" y="301205"/>
                  </a:lnTo>
                  <a:lnTo>
                    <a:pt x="4270235" y="291680"/>
                  </a:lnTo>
                  <a:lnTo>
                    <a:pt x="4204830" y="285851"/>
                  </a:lnTo>
                  <a:lnTo>
                    <a:pt x="4138371" y="291680"/>
                  </a:lnTo>
                  <a:lnTo>
                    <a:pt x="4088142" y="309283"/>
                  </a:lnTo>
                  <a:lnTo>
                    <a:pt x="4056481" y="337693"/>
                  </a:lnTo>
                  <a:lnTo>
                    <a:pt x="4045674" y="375907"/>
                  </a:lnTo>
                  <a:lnTo>
                    <a:pt x="4056481" y="413829"/>
                  </a:lnTo>
                  <a:lnTo>
                    <a:pt x="4088142" y="442137"/>
                  </a:lnTo>
                  <a:lnTo>
                    <a:pt x="4138371" y="459841"/>
                  </a:lnTo>
                  <a:lnTo>
                    <a:pt x="4204830" y="465950"/>
                  </a:lnTo>
                  <a:lnTo>
                    <a:pt x="4270235" y="459841"/>
                  </a:lnTo>
                  <a:lnTo>
                    <a:pt x="4319689" y="442137"/>
                  </a:lnTo>
                  <a:lnTo>
                    <a:pt x="4350067" y="414642"/>
                  </a:lnTo>
                  <a:lnTo>
                    <a:pt x="4350969" y="413829"/>
                  </a:lnTo>
                  <a:lnTo>
                    <a:pt x="4361891" y="375907"/>
                  </a:lnTo>
                  <a:close/>
                </a:path>
                <a:path w="4420870" h="2125979">
                  <a:moveTo>
                    <a:pt x="4420527" y="108902"/>
                  </a:moveTo>
                  <a:lnTo>
                    <a:pt x="4357700" y="108902"/>
                  </a:lnTo>
                  <a:lnTo>
                    <a:pt x="4357700" y="0"/>
                  </a:lnTo>
                  <a:lnTo>
                    <a:pt x="4291736" y="0"/>
                  </a:lnTo>
                  <a:lnTo>
                    <a:pt x="4291736" y="276428"/>
                  </a:lnTo>
                  <a:lnTo>
                    <a:pt x="4357700" y="276428"/>
                  </a:lnTo>
                  <a:lnTo>
                    <a:pt x="4357700" y="161251"/>
                  </a:lnTo>
                  <a:lnTo>
                    <a:pt x="4420527" y="161251"/>
                  </a:lnTo>
                  <a:lnTo>
                    <a:pt x="4420527" y="1089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7228" y="4467466"/>
              <a:ext cx="6905079" cy="314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68233" y="5771133"/>
              <a:ext cx="2823210" cy="396240"/>
            </a:xfrm>
            <a:custGeom>
              <a:avLst/>
              <a:gdLst/>
              <a:ahLst/>
              <a:cxnLst/>
              <a:rect l="l" t="t" r="r" b="b"/>
              <a:pathLst>
                <a:path w="2823210" h="396239">
                  <a:moveTo>
                    <a:pt x="127325" y="244599"/>
                  </a:moveTo>
                  <a:lnTo>
                    <a:pt x="81254" y="244599"/>
                  </a:lnTo>
                  <a:lnTo>
                    <a:pt x="81254" y="369412"/>
                  </a:lnTo>
                  <a:lnTo>
                    <a:pt x="127325" y="369412"/>
                  </a:lnTo>
                  <a:lnTo>
                    <a:pt x="127325" y="244599"/>
                  </a:lnTo>
                  <a:close/>
                </a:path>
                <a:path w="2823210" h="396239">
                  <a:moveTo>
                    <a:pt x="255489" y="244599"/>
                  </a:moveTo>
                  <a:lnTo>
                    <a:pt x="209417" y="244599"/>
                  </a:lnTo>
                  <a:lnTo>
                    <a:pt x="209417" y="369412"/>
                  </a:lnTo>
                  <a:lnTo>
                    <a:pt x="255489" y="369412"/>
                  </a:lnTo>
                  <a:lnTo>
                    <a:pt x="255489" y="244599"/>
                  </a:lnTo>
                  <a:close/>
                </a:path>
                <a:path w="2823210" h="396239">
                  <a:moveTo>
                    <a:pt x="338419" y="207742"/>
                  </a:moveTo>
                  <a:lnTo>
                    <a:pt x="0" y="207742"/>
                  </a:lnTo>
                  <a:lnTo>
                    <a:pt x="0" y="244599"/>
                  </a:lnTo>
                  <a:lnTo>
                    <a:pt x="338419" y="244599"/>
                  </a:lnTo>
                  <a:lnTo>
                    <a:pt x="338419" y="207742"/>
                  </a:lnTo>
                  <a:close/>
                </a:path>
                <a:path w="2823210" h="396239">
                  <a:moveTo>
                    <a:pt x="168371" y="13402"/>
                  </a:moveTo>
                  <a:lnTo>
                    <a:pt x="114400" y="19220"/>
                  </a:lnTo>
                  <a:lnTo>
                    <a:pt x="72406" y="35758"/>
                  </a:lnTo>
                  <a:lnTo>
                    <a:pt x="45096" y="61640"/>
                  </a:lnTo>
                  <a:lnTo>
                    <a:pt x="35182" y="95494"/>
                  </a:lnTo>
                  <a:lnTo>
                    <a:pt x="45096" y="129217"/>
                  </a:lnTo>
                  <a:lnTo>
                    <a:pt x="72406" y="154812"/>
                  </a:lnTo>
                  <a:lnTo>
                    <a:pt x="114400" y="171061"/>
                  </a:lnTo>
                  <a:lnTo>
                    <a:pt x="168371" y="176748"/>
                  </a:lnTo>
                  <a:lnTo>
                    <a:pt x="222401" y="171061"/>
                  </a:lnTo>
                  <a:lnTo>
                    <a:pt x="264494" y="154812"/>
                  </a:lnTo>
                  <a:lnTo>
                    <a:pt x="279532" y="140728"/>
                  </a:lnTo>
                  <a:lnTo>
                    <a:pt x="168371" y="140728"/>
                  </a:lnTo>
                  <a:lnTo>
                    <a:pt x="132803" y="137665"/>
                  </a:lnTo>
                  <a:lnTo>
                    <a:pt x="105598" y="128791"/>
                  </a:lnTo>
                  <a:lnTo>
                    <a:pt x="88210" y="114577"/>
                  </a:lnTo>
                  <a:lnTo>
                    <a:pt x="82091" y="95494"/>
                  </a:lnTo>
                  <a:lnTo>
                    <a:pt x="88210" y="76352"/>
                  </a:lnTo>
                  <a:lnTo>
                    <a:pt x="105598" y="62039"/>
                  </a:lnTo>
                  <a:lnTo>
                    <a:pt x="132803" y="53146"/>
                  </a:lnTo>
                  <a:lnTo>
                    <a:pt x="168371" y="50260"/>
                  </a:lnTo>
                  <a:lnTo>
                    <a:pt x="279807" y="50260"/>
                  </a:lnTo>
                  <a:lnTo>
                    <a:pt x="264494" y="35758"/>
                  </a:lnTo>
                  <a:lnTo>
                    <a:pt x="222401" y="19220"/>
                  </a:lnTo>
                  <a:lnTo>
                    <a:pt x="168371" y="13402"/>
                  </a:lnTo>
                  <a:close/>
                </a:path>
                <a:path w="2823210" h="396239">
                  <a:moveTo>
                    <a:pt x="279807" y="50260"/>
                  </a:moveTo>
                  <a:lnTo>
                    <a:pt x="168371" y="50260"/>
                  </a:lnTo>
                  <a:lnTo>
                    <a:pt x="203940" y="53146"/>
                  </a:lnTo>
                  <a:lnTo>
                    <a:pt x="231144" y="62039"/>
                  </a:lnTo>
                  <a:lnTo>
                    <a:pt x="248533" y="76352"/>
                  </a:lnTo>
                  <a:lnTo>
                    <a:pt x="254651" y="95494"/>
                  </a:lnTo>
                  <a:lnTo>
                    <a:pt x="248533" y="114577"/>
                  </a:lnTo>
                  <a:lnTo>
                    <a:pt x="231144" y="128791"/>
                  </a:lnTo>
                  <a:lnTo>
                    <a:pt x="203940" y="137665"/>
                  </a:lnTo>
                  <a:lnTo>
                    <a:pt x="168371" y="140728"/>
                  </a:lnTo>
                  <a:lnTo>
                    <a:pt x="279532" y="140728"/>
                  </a:lnTo>
                  <a:lnTo>
                    <a:pt x="291823" y="129217"/>
                  </a:lnTo>
                  <a:lnTo>
                    <a:pt x="301561" y="95494"/>
                  </a:lnTo>
                  <a:lnTo>
                    <a:pt x="291823" y="61640"/>
                  </a:lnTo>
                  <a:lnTo>
                    <a:pt x="279807" y="50260"/>
                  </a:lnTo>
                  <a:close/>
                </a:path>
                <a:path w="2823210" h="396239">
                  <a:moveTo>
                    <a:pt x="683647" y="50260"/>
                  </a:moveTo>
                  <a:lnTo>
                    <a:pt x="377897" y="50260"/>
                  </a:lnTo>
                  <a:lnTo>
                    <a:pt x="377897" y="86280"/>
                  </a:lnTo>
                  <a:lnTo>
                    <a:pt x="683647" y="86280"/>
                  </a:lnTo>
                  <a:lnTo>
                    <a:pt x="683647" y="50260"/>
                  </a:lnTo>
                  <a:close/>
                </a:path>
                <a:path w="2823210" h="396239">
                  <a:moveTo>
                    <a:pt x="552970" y="5026"/>
                  </a:moveTo>
                  <a:lnTo>
                    <a:pt x="507736" y="5026"/>
                  </a:lnTo>
                  <a:lnTo>
                    <a:pt x="507736" y="50260"/>
                  </a:lnTo>
                  <a:lnTo>
                    <a:pt x="552970" y="50260"/>
                  </a:lnTo>
                  <a:lnTo>
                    <a:pt x="552970" y="5026"/>
                  </a:lnTo>
                  <a:close/>
                </a:path>
                <a:path w="2823210" h="396239">
                  <a:moveTo>
                    <a:pt x="700400" y="294022"/>
                  </a:moveTo>
                  <a:lnTo>
                    <a:pt x="362819" y="294022"/>
                  </a:lnTo>
                  <a:lnTo>
                    <a:pt x="362819" y="330879"/>
                  </a:lnTo>
                  <a:lnTo>
                    <a:pt x="700400" y="330879"/>
                  </a:lnTo>
                  <a:lnTo>
                    <a:pt x="700400" y="294022"/>
                  </a:lnTo>
                  <a:close/>
                </a:path>
                <a:path w="2823210" h="396239">
                  <a:moveTo>
                    <a:pt x="530353" y="104708"/>
                  </a:moveTo>
                  <a:lnTo>
                    <a:pt x="478339" y="109460"/>
                  </a:lnTo>
                  <a:lnTo>
                    <a:pt x="439047" y="123242"/>
                  </a:lnTo>
                  <a:lnTo>
                    <a:pt x="414205" y="145348"/>
                  </a:lnTo>
                  <a:lnTo>
                    <a:pt x="405540" y="175073"/>
                  </a:lnTo>
                  <a:lnTo>
                    <a:pt x="408243" y="192559"/>
                  </a:lnTo>
                  <a:lnTo>
                    <a:pt x="416168" y="207847"/>
                  </a:lnTo>
                  <a:lnTo>
                    <a:pt x="429041" y="220778"/>
                  </a:lnTo>
                  <a:lnTo>
                    <a:pt x="446586" y="231197"/>
                  </a:lnTo>
                  <a:lnTo>
                    <a:pt x="446586" y="294022"/>
                  </a:lnTo>
                  <a:lnTo>
                    <a:pt x="491820" y="294022"/>
                  </a:lnTo>
                  <a:lnTo>
                    <a:pt x="491820" y="243343"/>
                  </a:lnTo>
                  <a:lnTo>
                    <a:pt x="566191" y="243343"/>
                  </a:lnTo>
                  <a:lnTo>
                    <a:pt x="569724" y="242924"/>
                  </a:lnTo>
                  <a:lnTo>
                    <a:pt x="614958" y="242924"/>
                  </a:lnTo>
                  <a:lnTo>
                    <a:pt x="614958" y="230778"/>
                  </a:lnTo>
                  <a:lnTo>
                    <a:pt x="632195" y="220425"/>
                  </a:lnTo>
                  <a:lnTo>
                    <a:pt x="642220" y="210255"/>
                  </a:lnTo>
                  <a:lnTo>
                    <a:pt x="530353" y="210255"/>
                  </a:lnTo>
                  <a:lnTo>
                    <a:pt x="497095" y="207997"/>
                  </a:lnTo>
                  <a:lnTo>
                    <a:pt x="472554" y="201302"/>
                  </a:lnTo>
                  <a:lnTo>
                    <a:pt x="457436" y="190288"/>
                  </a:lnTo>
                  <a:lnTo>
                    <a:pt x="452450" y="175073"/>
                  </a:lnTo>
                  <a:lnTo>
                    <a:pt x="457436" y="159857"/>
                  </a:lnTo>
                  <a:lnTo>
                    <a:pt x="472554" y="148843"/>
                  </a:lnTo>
                  <a:lnTo>
                    <a:pt x="497095" y="142148"/>
                  </a:lnTo>
                  <a:lnTo>
                    <a:pt x="530353" y="139891"/>
                  </a:lnTo>
                  <a:lnTo>
                    <a:pt x="640368" y="139891"/>
                  </a:lnTo>
                  <a:lnTo>
                    <a:pt x="621659" y="123242"/>
                  </a:lnTo>
                  <a:lnTo>
                    <a:pt x="582367" y="109460"/>
                  </a:lnTo>
                  <a:lnTo>
                    <a:pt x="530353" y="104708"/>
                  </a:lnTo>
                  <a:close/>
                </a:path>
                <a:path w="2823210" h="396239">
                  <a:moveTo>
                    <a:pt x="614958" y="242924"/>
                  </a:moveTo>
                  <a:lnTo>
                    <a:pt x="569724" y="242924"/>
                  </a:lnTo>
                  <a:lnTo>
                    <a:pt x="569724" y="294022"/>
                  </a:lnTo>
                  <a:lnTo>
                    <a:pt x="614958" y="294022"/>
                  </a:lnTo>
                  <a:lnTo>
                    <a:pt x="614958" y="242924"/>
                  </a:lnTo>
                  <a:close/>
                </a:path>
                <a:path w="2823210" h="396239">
                  <a:moveTo>
                    <a:pt x="566191" y="243343"/>
                  </a:moveTo>
                  <a:lnTo>
                    <a:pt x="491820" y="243343"/>
                  </a:lnTo>
                  <a:lnTo>
                    <a:pt x="500845" y="244200"/>
                  </a:lnTo>
                  <a:lnTo>
                    <a:pt x="510301" y="244861"/>
                  </a:lnTo>
                  <a:lnTo>
                    <a:pt x="520150" y="245287"/>
                  </a:lnTo>
                  <a:lnTo>
                    <a:pt x="530353" y="245437"/>
                  </a:lnTo>
                  <a:lnTo>
                    <a:pt x="540804" y="245280"/>
                  </a:lnTo>
                  <a:lnTo>
                    <a:pt x="550824" y="244809"/>
                  </a:lnTo>
                  <a:lnTo>
                    <a:pt x="560450" y="244023"/>
                  </a:lnTo>
                  <a:lnTo>
                    <a:pt x="566191" y="243343"/>
                  </a:lnTo>
                  <a:close/>
                </a:path>
                <a:path w="2823210" h="396239">
                  <a:moveTo>
                    <a:pt x="640368" y="139891"/>
                  </a:moveTo>
                  <a:lnTo>
                    <a:pt x="530353" y="139891"/>
                  </a:lnTo>
                  <a:lnTo>
                    <a:pt x="563376" y="142148"/>
                  </a:lnTo>
                  <a:lnTo>
                    <a:pt x="587838" y="148843"/>
                  </a:lnTo>
                  <a:lnTo>
                    <a:pt x="603034" y="159857"/>
                  </a:lnTo>
                  <a:lnTo>
                    <a:pt x="608256" y="175073"/>
                  </a:lnTo>
                  <a:lnTo>
                    <a:pt x="603034" y="190288"/>
                  </a:lnTo>
                  <a:lnTo>
                    <a:pt x="587838" y="201302"/>
                  </a:lnTo>
                  <a:lnTo>
                    <a:pt x="563376" y="207997"/>
                  </a:lnTo>
                  <a:lnTo>
                    <a:pt x="530353" y="210255"/>
                  </a:lnTo>
                  <a:lnTo>
                    <a:pt x="642220" y="210255"/>
                  </a:lnTo>
                  <a:lnTo>
                    <a:pt x="644800" y="207637"/>
                  </a:lnTo>
                  <a:lnTo>
                    <a:pt x="652535" y="192494"/>
                  </a:lnTo>
                  <a:lnTo>
                    <a:pt x="655166" y="175073"/>
                  </a:lnTo>
                  <a:lnTo>
                    <a:pt x="646501" y="145348"/>
                  </a:lnTo>
                  <a:lnTo>
                    <a:pt x="640368" y="139891"/>
                  </a:lnTo>
                  <a:close/>
                </a:path>
                <a:path w="2823210" h="396239">
                  <a:moveTo>
                    <a:pt x="963655" y="30156"/>
                  </a:moveTo>
                  <a:lnTo>
                    <a:pt x="918421" y="30156"/>
                  </a:lnTo>
                  <a:lnTo>
                    <a:pt x="918421" y="88793"/>
                  </a:lnTo>
                  <a:lnTo>
                    <a:pt x="911588" y="141428"/>
                  </a:lnTo>
                  <a:lnTo>
                    <a:pt x="892348" y="189784"/>
                  </a:lnTo>
                  <a:lnTo>
                    <a:pt x="861642" y="229737"/>
                  </a:lnTo>
                  <a:lnTo>
                    <a:pt x="820413" y="257164"/>
                  </a:lnTo>
                  <a:lnTo>
                    <a:pt x="848056" y="295697"/>
                  </a:lnTo>
                  <a:lnTo>
                    <a:pt x="879201" y="275862"/>
                  </a:lnTo>
                  <a:lnTo>
                    <a:pt x="905280" y="249154"/>
                  </a:lnTo>
                  <a:lnTo>
                    <a:pt x="926097" y="216714"/>
                  </a:lnTo>
                  <a:lnTo>
                    <a:pt x="941457" y="179680"/>
                  </a:lnTo>
                  <a:lnTo>
                    <a:pt x="986793" y="179680"/>
                  </a:lnTo>
                  <a:lnTo>
                    <a:pt x="970212" y="139027"/>
                  </a:lnTo>
                  <a:lnTo>
                    <a:pt x="963655" y="88793"/>
                  </a:lnTo>
                  <a:lnTo>
                    <a:pt x="963655" y="30156"/>
                  </a:lnTo>
                  <a:close/>
                </a:path>
                <a:path w="2823210" h="396239">
                  <a:moveTo>
                    <a:pt x="986793" y="179680"/>
                  </a:moveTo>
                  <a:lnTo>
                    <a:pt x="941457" y="179680"/>
                  </a:lnTo>
                  <a:lnTo>
                    <a:pt x="956954" y="213920"/>
                  </a:lnTo>
                  <a:lnTo>
                    <a:pt x="977477" y="243762"/>
                  </a:lnTo>
                  <a:lnTo>
                    <a:pt x="1002711" y="268264"/>
                  </a:lnTo>
                  <a:lnTo>
                    <a:pt x="1032344" y="286483"/>
                  </a:lnTo>
                  <a:lnTo>
                    <a:pt x="1059149" y="250463"/>
                  </a:lnTo>
                  <a:lnTo>
                    <a:pt x="1019138" y="223788"/>
                  </a:lnTo>
                  <a:lnTo>
                    <a:pt x="989099" y="185334"/>
                  </a:lnTo>
                  <a:lnTo>
                    <a:pt x="986793" y="179680"/>
                  </a:lnTo>
                  <a:close/>
                </a:path>
                <a:path w="2823210" h="396239">
                  <a:moveTo>
                    <a:pt x="1132027" y="0"/>
                  </a:moveTo>
                  <a:lnTo>
                    <a:pt x="1085955" y="0"/>
                  </a:lnTo>
                  <a:lnTo>
                    <a:pt x="1085955" y="370250"/>
                  </a:lnTo>
                  <a:lnTo>
                    <a:pt x="1132027" y="370250"/>
                  </a:lnTo>
                  <a:lnTo>
                    <a:pt x="1132027" y="0"/>
                  </a:lnTo>
                  <a:close/>
                </a:path>
                <a:path w="2823210" h="396239">
                  <a:moveTo>
                    <a:pt x="1318935" y="62825"/>
                  </a:moveTo>
                  <a:lnTo>
                    <a:pt x="1272863" y="62825"/>
                  </a:lnTo>
                  <a:lnTo>
                    <a:pt x="1272863" y="67013"/>
                  </a:lnTo>
                  <a:lnTo>
                    <a:pt x="1267091" y="103347"/>
                  </a:lnTo>
                  <a:lnTo>
                    <a:pt x="1249932" y="136540"/>
                  </a:lnTo>
                  <a:lnTo>
                    <a:pt x="1221621" y="164078"/>
                  </a:lnTo>
                  <a:lnTo>
                    <a:pt x="1182395" y="183449"/>
                  </a:lnTo>
                  <a:lnTo>
                    <a:pt x="1205012" y="219469"/>
                  </a:lnTo>
                  <a:lnTo>
                    <a:pt x="1235783" y="205608"/>
                  </a:lnTo>
                  <a:lnTo>
                    <a:pt x="1261450" y="186486"/>
                  </a:lnTo>
                  <a:lnTo>
                    <a:pt x="1281934" y="162809"/>
                  </a:lnTo>
                  <a:lnTo>
                    <a:pt x="1297156" y="135283"/>
                  </a:lnTo>
                  <a:lnTo>
                    <a:pt x="1346767" y="135283"/>
                  </a:lnTo>
                  <a:lnTo>
                    <a:pt x="1340819" y="129838"/>
                  </a:lnTo>
                  <a:lnTo>
                    <a:pt x="1324419" y="99879"/>
                  </a:lnTo>
                  <a:lnTo>
                    <a:pt x="1318935" y="67013"/>
                  </a:lnTo>
                  <a:lnTo>
                    <a:pt x="1318935" y="62825"/>
                  </a:lnTo>
                  <a:close/>
                </a:path>
                <a:path w="2823210" h="396239">
                  <a:moveTo>
                    <a:pt x="1346767" y="135283"/>
                  </a:moveTo>
                  <a:lnTo>
                    <a:pt x="1297156" y="135283"/>
                  </a:lnTo>
                  <a:lnTo>
                    <a:pt x="1311828" y="158738"/>
                  </a:lnTo>
                  <a:lnTo>
                    <a:pt x="1331291" y="179052"/>
                  </a:lnTo>
                  <a:lnTo>
                    <a:pt x="1355466" y="195596"/>
                  </a:lnTo>
                  <a:lnTo>
                    <a:pt x="1384274" y="207742"/>
                  </a:lnTo>
                  <a:lnTo>
                    <a:pt x="1406053" y="172560"/>
                  </a:lnTo>
                  <a:lnTo>
                    <a:pt x="1368057" y="154772"/>
                  </a:lnTo>
                  <a:lnTo>
                    <a:pt x="1346767" y="135283"/>
                  </a:lnTo>
                  <a:close/>
                </a:path>
                <a:path w="2823210" h="396239">
                  <a:moveTo>
                    <a:pt x="1396001" y="25967"/>
                  </a:moveTo>
                  <a:lnTo>
                    <a:pt x="1194960" y="25967"/>
                  </a:lnTo>
                  <a:lnTo>
                    <a:pt x="1194960" y="62825"/>
                  </a:lnTo>
                  <a:lnTo>
                    <a:pt x="1396001" y="62825"/>
                  </a:lnTo>
                  <a:lnTo>
                    <a:pt x="1396001" y="25967"/>
                  </a:lnTo>
                  <a:close/>
                </a:path>
                <a:path w="2823210" h="396239">
                  <a:moveTo>
                    <a:pt x="1357468" y="228684"/>
                  </a:moveTo>
                  <a:lnTo>
                    <a:pt x="1305454" y="233435"/>
                  </a:lnTo>
                  <a:lnTo>
                    <a:pt x="1266162" y="247217"/>
                  </a:lnTo>
                  <a:lnTo>
                    <a:pt x="1241320" y="269324"/>
                  </a:lnTo>
                  <a:lnTo>
                    <a:pt x="1232655" y="299048"/>
                  </a:lnTo>
                  <a:lnTo>
                    <a:pt x="1241320" y="328596"/>
                  </a:lnTo>
                  <a:lnTo>
                    <a:pt x="1266162" y="350722"/>
                  </a:lnTo>
                  <a:lnTo>
                    <a:pt x="1305454" y="364602"/>
                  </a:lnTo>
                  <a:lnTo>
                    <a:pt x="1357468" y="369412"/>
                  </a:lnTo>
                  <a:lnTo>
                    <a:pt x="1409351" y="364602"/>
                  </a:lnTo>
                  <a:lnTo>
                    <a:pt x="1448355" y="350722"/>
                  </a:lnTo>
                  <a:lnTo>
                    <a:pt x="1467586" y="333392"/>
                  </a:lnTo>
                  <a:lnTo>
                    <a:pt x="1357468" y="333392"/>
                  </a:lnTo>
                  <a:lnTo>
                    <a:pt x="1323654" y="331383"/>
                  </a:lnTo>
                  <a:lnTo>
                    <a:pt x="1298674" y="324859"/>
                  </a:lnTo>
                  <a:lnTo>
                    <a:pt x="1283197" y="314015"/>
                  </a:lnTo>
                  <a:lnTo>
                    <a:pt x="1277889" y="299048"/>
                  </a:lnTo>
                  <a:lnTo>
                    <a:pt x="1283197" y="284081"/>
                  </a:lnTo>
                  <a:lnTo>
                    <a:pt x="1298674" y="273237"/>
                  </a:lnTo>
                  <a:lnTo>
                    <a:pt x="1323654" y="266713"/>
                  </a:lnTo>
                  <a:lnTo>
                    <a:pt x="1357468" y="264703"/>
                  </a:lnTo>
                  <a:lnTo>
                    <a:pt x="1467778" y="264703"/>
                  </a:lnTo>
                  <a:lnTo>
                    <a:pt x="1448355" y="247217"/>
                  </a:lnTo>
                  <a:lnTo>
                    <a:pt x="1409351" y="233435"/>
                  </a:lnTo>
                  <a:lnTo>
                    <a:pt x="1357468" y="228684"/>
                  </a:lnTo>
                  <a:close/>
                </a:path>
                <a:path w="2823210" h="396239">
                  <a:moveTo>
                    <a:pt x="1467778" y="264703"/>
                  </a:moveTo>
                  <a:lnTo>
                    <a:pt x="1357468" y="264703"/>
                  </a:lnTo>
                  <a:lnTo>
                    <a:pt x="1391224" y="266713"/>
                  </a:lnTo>
                  <a:lnTo>
                    <a:pt x="1416105" y="273237"/>
                  </a:lnTo>
                  <a:lnTo>
                    <a:pt x="1431563" y="284081"/>
                  </a:lnTo>
                  <a:lnTo>
                    <a:pt x="1437047" y="299048"/>
                  </a:lnTo>
                  <a:lnTo>
                    <a:pt x="1431563" y="314015"/>
                  </a:lnTo>
                  <a:lnTo>
                    <a:pt x="1416105" y="324859"/>
                  </a:lnTo>
                  <a:lnTo>
                    <a:pt x="1391224" y="331383"/>
                  </a:lnTo>
                  <a:lnTo>
                    <a:pt x="1357468" y="333392"/>
                  </a:lnTo>
                  <a:lnTo>
                    <a:pt x="1467586" y="333392"/>
                  </a:lnTo>
                  <a:lnTo>
                    <a:pt x="1472910" y="328596"/>
                  </a:lnTo>
                  <a:lnTo>
                    <a:pt x="1481443" y="299048"/>
                  </a:lnTo>
                  <a:lnTo>
                    <a:pt x="1472910" y="269324"/>
                  </a:lnTo>
                  <a:lnTo>
                    <a:pt x="1467778" y="264703"/>
                  </a:lnTo>
                  <a:close/>
                </a:path>
                <a:path w="2823210" h="396239">
                  <a:moveTo>
                    <a:pt x="1478093" y="0"/>
                  </a:moveTo>
                  <a:lnTo>
                    <a:pt x="1432021" y="0"/>
                  </a:lnTo>
                  <a:lnTo>
                    <a:pt x="1432021" y="220307"/>
                  </a:lnTo>
                  <a:lnTo>
                    <a:pt x="1478093" y="220307"/>
                  </a:lnTo>
                  <a:lnTo>
                    <a:pt x="1478093" y="126488"/>
                  </a:lnTo>
                  <a:lnTo>
                    <a:pt x="1530028" y="126488"/>
                  </a:lnTo>
                  <a:lnTo>
                    <a:pt x="1530028" y="88793"/>
                  </a:lnTo>
                  <a:lnTo>
                    <a:pt x="1478093" y="88793"/>
                  </a:lnTo>
                  <a:lnTo>
                    <a:pt x="1478093" y="0"/>
                  </a:lnTo>
                  <a:close/>
                </a:path>
                <a:path w="2823210" h="396239">
                  <a:moveTo>
                    <a:pt x="1779879" y="28480"/>
                  </a:moveTo>
                  <a:lnTo>
                    <a:pt x="1731294" y="28480"/>
                  </a:lnTo>
                  <a:lnTo>
                    <a:pt x="1706256" y="68996"/>
                  </a:lnTo>
                  <a:lnTo>
                    <a:pt x="1688364" y="112928"/>
                  </a:lnTo>
                  <a:lnTo>
                    <a:pt x="1677697" y="160708"/>
                  </a:lnTo>
                  <a:lnTo>
                    <a:pt x="1674333" y="212768"/>
                  </a:lnTo>
                  <a:lnTo>
                    <a:pt x="1677697" y="264579"/>
                  </a:lnTo>
                  <a:lnTo>
                    <a:pt x="1688364" y="312189"/>
                  </a:lnTo>
                  <a:lnTo>
                    <a:pt x="1706256" y="355951"/>
                  </a:lnTo>
                  <a:lnTo>
                    <a:pt x="1731294" y="396218"/>
                  </a:lnTo>
                  <a:lnTo>
                    <a:pt x="1779879" y="396218"/>
                  </a:lnTo>
                  <a:lnTo>
                    <a:pt x="1759573" y="361075"/>
                  </a:lnTo>
                  <a:lnTo>
                    <a:pt x="1743075" y="315801"/>
                  </a:lnTo>
                  <a:lnTo>
                    <a:pt x="1731996" y="264874"/>
                  </a:lnTo>
                  <a:lnTo>
                    <a:pt x="1727945" y="212768"/>
                  </a:lnTo>
                  <a:lnTo>
                    <a:pt x="1731996" y="160413"/>
                  </a:lnTo>
                  <a:lnTo>
                    <a:pt x="1743075" y="109316"/>
                  </a:lnTo>
                  <a:lnTo>
                    <a:pt x="1759573" y="63872"/>
                  </a:lnTo>
                  <a:lnTo>
                    <a:pt x="1779879" y="28480"/>
                  </a:lnTo>
                  <a:close/>
                </a:path>
                <a:path w="2823210" h="396239">
                  <a:moveTo>
                    <a:pt x="1861982" y="246275"/>
                  </a:moveTo>
                  <a:lnTo>
                    <a:pt x="1809208" y="246275"/>
                  </a:lnTo>
                  <a:lnTo>
                    <a:pt x="1818540" y="285338"/>
                  </a:lnTo>
                  <a:lnTo>
                    <a:pt x="1841773" y="314074"/>
                  </a:lnTo>
                  <a:lnTo>
                    <a:pt x="1877413" y="331737"/>
                  </a:lnTo>
                  <a:lnTo>
                    <a:pt x="1923969" y="337581"/>
                  </a:lnTo>
                  <a:lnTo>
                    <a:pt x="1971546" y="331449"/>
                  </a:lnTo>
                  <a:lnTo>
                    <a:pt x="2006794" y="313655"/>
                  </a:lnTo>
                  <a:lnTo>
                    <a:pt x="2023693" y="292347"/>
                  </a:lnTo>
                  <a:lnTo>
                    <a:pt x="1923969" y="292347"/>
                  </a:lnTo>
                  <a:lnTo>
                    <a:pt x="1900266" y="289506"/>
                  </a:lnTo>
                  <a:lnTo>
                    <a:pt x="1881039" y="280933"/>
                  </a:lnTo>
                  <a:lnTo>
                    <a:pt x="1867780" y="266549"/>
                  </a:lnTo>
                  <a:lnTo>
                    <a:pt x="1861982" y="246275"/>
                  </a:lnTo>
                  <a:close/>
                </a:path>
                <a:path w="2823210" h="396239">
                  <a:moveTo>
                    <a:pt x="1925645" y="33506"/>
                  </a:moveTo>
                  <a:lnTo>
                    <a:pt x="1882537" y="39521"/>
                  </a:lnTo>
                  <a:lnTo>
                    <a:pt x="1848108" y="57118"/>
                  </a:lnTo>
                  <a:lnTo>
                    <a:pt x="1825222" y="84689"/>
                  </a:lnTo>
                  <a:lnTo>
                    <a:pt x="1816747" y="120624"/>
                  </a:lnTo>
                  <a:lnTo>
                    <a:pt x="1822467" y="149079"/>
                  </a:lnTo>
                  <a:lnTo>
                    <a:pt x="1838317" y="171408"/>
                  </a:lnTo>
                  <a:lnTo>
                    <a:pt x="1863277" y="188240"/>
                  </a:lnTo>
                  <a:lnTo>
                    <a:pt x="1896326" y="200203"/>
                  </a:lnTo>
                  <a:lnTo>
                    <a:pt x="1929833" y="208580"/>
                  </a:lnTo>
                  <a:lnTo>
                    <a:pt x="1951567" y="215287"/>
                  </a:lnTo>
                  <a:lnTo>
                    <a:pt x="1968313" y="223605"/>
                  </a:lnTo>
                  <a:lnTo>
                    <a:pt x="1979013" y="234672"/>
                  </a:lnTo>
                  <a:lnTo>
                    <a:pt x="1982606" y="249625"/>
                  </a:lnTo>
                  <a:lnTo>
                    <a:pt x="1978509" y="267079"/>
                  </a:lnTo>
                  <a:lnTo>
                    <a:pt x="1966481" y="280567"/>
                  </a:lnTo>
                  <a:lnTo>
                    <a:pt x="1947856" y="289264"/>
                  </a:lnTo>
                  <a:lnTo>
                    <a:pt x="1923969" y="292347"/>
                  </a:lnTo>
                  <a:lnTo>
                    <a:pt x="2023693" y="292347"/>
                  </a:lnTo>
                  <a:lnTo>
                    <a:pt x="2028691" y="286044"/>
                  </a:lnTo>
                  <a:lnTo>
                    <a:pt x="2036217" y="250463"/>
                  </a:lnTo>
                  <a:lnTo>
                    <a:pt x="2028848" y="216852"/>
                  </a:lnTo>
                  <a:lnTo>
                    <a:pt x="2009307" y="192350"/>
                  </a:lnTo>
                  <a:lnTo>
                    <a:pt x="1981441" y="175544"/>
                  </a:lnTo>
                  <a:lnTo>
                    <a:pt x="1949099" y="165021"/>
                  </a:lnTo>
                  <a:lnTo>
                    <a:pt x="1921456" y="158319"/>
                  </a:lnTo>
                  <a:lnTo>
                    <a:pt x="1903296" y="152907"/>
                  </a:lnTo>
                  <a:lnTo>
                    <a:pt x="1887059" y="144864"/>
                  </a:lnTo>
                  <a:lnTo>
                    <a:pt x="1875456" y="133287"/>
                  </a:lnTo>
                  <a:lnTo>
                    <a:pt x="1871196" y="117273"/>
                  </a:lnTo>
                  <a:lnTo>
                    <a:pt x="1874861" y="101652"/>
                  </a:lnTo>
                  <a:lnTo>
                    <a:pt x="1885436" y="89369"/>
                  </a:lnTo>
                  <a:lnTo>
                    <a:pt x="1902294" y="81404"/>
                  </a:lnTo>
                  <a:lnTo>
                    <a:pt x="1924807" y="78741"/>
                  </a:lnTo>
                  <a:lnTo>
                    <a:pt x="2019388" y="78741"/>
                  </a:lnTo>
                  <a:lnTo>
                    <a:pt x="2002082" y="57223"/>
                  </a:lnTo>
                  <a:lnTo>
                    <a:pt x="1968654" y="39612"/>
                  </a:lnTo>
                  <a:lnTo>
                    <a:pt x="1925645" y="33506"/>
                  </a:lnTo>
                  <a:close/>
                </a:path>
                <a:path w="2823210" h="396239">
                  <a:moveTo>
                    <a:pt x="2019388" y="78741"/>
                  </a:moveTo>
                  <a:lnTo>
                    <a:pt x="1924807" y="78741"/>
                  </a:lnTo>
                  <a:lnTo>
                    <a:pt x="1946828" y="81195"/>
                  </a:lnTo>
                  <a:lnTo>
                    <a:pt x="1964020" y="88950"/>
                  </a:lnTo>
                  <a:lnTo>
                    <a:pt x="1975636" y="101652"/>
                  </a:lnTo>
                  <a:lnTo>
                    <a:pt x="1980931" y="118949"/>
                  </a:lnTo>
                  <a:lnTo>
                    <a:pt x="2032029" y="118949"/>
                  </a:lnTo>
                  <a:lnTo>
                    <a:pt x="2023888" y="84336"/>
                  </a:lnTo>
                  <a:lnTo>
                    <a:pt x="2019388" y="78741"/>
                  </a:lnTo>
                  <a:close/>
                </a:path>
                <a:path w="2823210" h="396239">
                  <a:moveTo>
                    <a:pt x="2226924" y="36857"/>
                  </a:moveTo>
                  <a:lnTo>
                    <a:pt x="2160748" y="36857"/>
                  </a:lnTo>
                  <a:lnTo>
                    <a:pt x="2056877" y="333392"/>
                  </a:lnTo>
                  <a:lnTo>
                    <a:pt x="2113001" y="333392"/>
                  </a:lnTo>
                  <a:lnTo>
                    <a:pt x="2137712" y="260515"/>
                  </a:lnTo>
                  <a:lnTo>
                    <a:pt x="2305268" y="260515"/>
                  </a:lnTo>
                  <a:lnTo>
                    <a:pt x="2290010" y="216956"/>
                  </a:lnTo>
                  <a:lnTo>
                    <a:pt x="2152372" y="216956"/>
                  </a:lnTo>
                  <a:lnTo>
                    <a:pt x="2192580" y="98007"/>
                  </a:lnTo>
                  <a:lnTo>
                    <a:pt x="2248344" y="98007"/>
                  </a:lnTo>
                  <a:lnTo>
                    <a:pt x="2226924" y="36857"/>
                  </a:lnTo>
                  <a:close/>
                </a:path>
                <a:path w="2823210" h="396239">
                  <a:moveTo>
                    <a:pt x="2305268" y="260515"/>
                  </a:moveTo>
                  <a:lnTo>
                    <a:pt x="2249541" y="260515"/>
                  </a:lnTo>
                  <a:lnTo>
                    <a:pt x="2273834" y="333392"/>
                  </a:lnTo>
                  <a:lnTo>
                    <a:pt x="2330796" y="333392"/>
                  </a:lnTo>
                  <a:lnTo>
                    <a:pt x="2305268" y="260515"/>
                  </a:lnTo>
                  <a:close/>
                </a:path>
                <a:path w="2823210" h="396239">
                  <a:moveTo>
                    <a:pt x="2248344" y="98007"/>
                  </a:moveTo>
                  <a:lnTo>
                    <a:pt x="2195093" y="98007"/>
                  </a:lnTo>
                  <a:lnTo>
                    <a:pt x="2234882" y="216956"/>
                  </a:lnTo>
                  <a:lnTo>
                    <a:pt x="2290010" y="216956"/>
                  </a:lnTo>
                  <a:lnTo>
                    <a:pt x="2248344" y="98007"/>
                  </a:lnTo>
                  <a:close/>
                </a:path>
                <a:path w="2823210" h="396239">
                  <a:moveTo>
                    <a:pt x="2432295" y="36857"/>
                  </a:moveTo>
                  <a:lnTo>
                    <a:pt x="2366956" y="36857"/>
                  </a:lnTo>
                  <a:lnTo>
                    <a:pt x="2366956" y="333392"/>
                  </a:lnTo>
                  <a:lnTo>
                    <a:pt x="2418055" y="333392"/>
                  </a:lnTo>
                  <a:lnTo>
                    <a:pt x="2418055" y="129001"/>
                  </a:lnTo>
                  <a:lnTo>
                    <a:pt x="2469941" y="129001"/>
                  </a:lnTo>
                  <a:lnTo>
                    <a:pt x="2432295" y="36857"/>
                  </a:lnTo>
                  <a:close/>
                </a:path>
                <a:path w="2823210" h="396239">
                  <a:moveTo>
                    <a:pt x="2676894" y="129838"/>
                  </a:moveTo>
                  <a:lnTo>
                    <a:pt x="2625797" y="129838"/>
                  </a:lnTo>
                  <a:lnTo>
                    <a:pt x="2625797" y="333392"/>
                  </a:lnTo>
                  <a:lnTo>
                    <a:pt x="2676894" y="333392"/>
                  </a:lnTo>
                  <a:lnTo>
                    <a:pt x="2676894" y="129838"/>
                  </a:lnTo>
                  <a:close/>
                </a:path>
                <a:path w="2823210" h="396239">
                  <a:moveTo>
                    <a:pt x="2469941" y="129001"/>
                  </a:moveTo>
                  <a:lnTo>
                    <a:pt x="2420567" y="129001"/>
                  </a:lnTo>
                  <a:lnTo>
                    <a:pt x="2502659" y="332555"/>
                  </a:lnTo>
                  <a:lnTo>
                    <a:pt x="2541191" y="332555"/>
                  </a:lnTo>
                  <a:lnTo>
                    <a:pt x="2573757" y="252138"/>
                  </a:lnTo>
                  <a:lnTo>
                    <a:pt x="2520249" y="252138"/>
                  </a:lnTo>
                  <a:lnTo>
                    <a:pt x="2469941" y="129001"/>
                  </a:lnTo>
                  <a:close/>
                </a:path>
                <a:path w="2823210" h="396239">
                  <a:moveTo>
                    <a:pt x="2676894" y="36857"/>
                  </a:moveTo>
                  <a:lnTo>
                    <a:pt x="2611556" y="36857"/>
                  </a:lnTo>
                  <a:lnTo>
                    <a:pt x="2523601" y="252138"/>
                  </a:lnTo>
                  <a:lnTo>
                    <a:pt x="2573757" y="252138"/>
                  </a:lnTo>
                  <a:lnTo>
                    <a:pt x="2623283" y="129838"/>
                  </a:lnTo>
                  <a:lnTo>
                    <a:pt x="2676894" y="129838"/>
                  </a:lnTo>
                  <a:lnTo>
                    <a:pt x="2676894" y="36857"/>
                  </a:lnTo>
                  <a:close/>
                </a:path>
                <a:path w="2823210" h="396239">
                  <a:moveTo>
                    <a:pt x="2765717" y="28480"/>
                  </a:moveTo>
                  <a:lnTo>
                    <a:pt x="2717132" y="28480"/>
                  </a:lnTo>
                  <a:lnTo>
                    <a:pt x="2737439" y="63623"/>
                  </a:lnTo>
                  <a:lnTo>
                    <a:pt x="2753938" y="108897"/>
                  </a:lnTo>
                  <a:lnTo>
                    <a:pt x="2765017" y="159824"/>
                  </a:lnTo>
                  <a:lnTo>
                    <a:pt x="2769068" y="211930"/>
                  </a:lnTo>
                  <a:lnTo>
                    <a:pt x="2765017" y="264285"/>
                  </a:lnTo>
                  <a:lnTo>
                    <a:pt x="2753938" y="315383"/>
                  </a:lnTo>
                  <a:lnTo>
                    <a:pt x="2737439" y="360826"/>
                  </a:lnTo>
                  <a:lnTo>
                    <a:pt x="2717132" y="396218"/>
                  </a:lnTo>
                  <a:lnTo>
                    <a:pt x="2765717" y="396218"/>
                  </a:lnTo>
                  <a:lnTo>
                    <a:pt x="2790756" y="355702"/>
                  </a:lnTo>
                  <a:lnTo>
                    <a:pt x="2808648" y="311770"/>
                  </a:lnTo>
                  <a:lnTo>
                    <a:pt x="2819315" y="263990"/>
                  </a:lnTo>
                  <a:lnTo>
                    <a:pt x="2822679" y="211930"/>
                  </a:lnTo>
                  <a:lnTo>
                    <a:pt x="2819315" y="160119"/>
                  </a:lnTo>
                  <a:lnTo>
                    <a:pt x="2808648" y="112509"/>
                  </a:lnTo>
                  <a:lnTo>
                    <a:pt x="2790756" y="68747"/>
                  </a:lnTo>
                  <a:lnTo>
                    <a:pt x="2765717" y="28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7228" y="6561642"/>
              <a:ext cx="4017547" cy="2935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69071" y="7865310"/>
              <a:ext cx="2847340" cy="396240"/>
            </a:xfrm>
            <a:custGeom>
              <a:avLst/>
              <a:gdLst/>
              <a:ahLst/>
              <a:cxnLst/>
              <a:rect l="l" t="t" r="r" b="b"/>
              <a:pathLst>
                <a:path w="2847340" h="396240">
                  <a:moveTo>
                    <a:pt x="191826" y="11727"/>
                  </a:moveTo>
                  <a:lnTo>
                    <a:pt x="144917" y="11727"/>
                  </a:lnTo>
                  <a:lnTo>
                    <a:pt x="144917" y="30993"/>
                  </a:lnTo>
                  <a:lnTo>
                    <a:pt x="135336" y="65364"/>
                  </a:lnTo>
                  <a:lnTo>
                    <a:pt x="108792" y="96436"/>
                  </a:lnTo>
                  <a:lnTo>
                    <a:pt x="67641" y="120755"/>
                  </a:lnTo>
                  <a:lnTo>
                    <a:pt x="14240" y="134865"/>
                  </a:lnTo>
                  <a:lnTo>
                    <a:pt x="32669" y="171722"/>
                  </a:lnTo>
                  <a:lnTo>
                    <a:pt x="76607" y="160656"/>
                  </a:lnTo>
                  <a:lnTo>
                    <a:pt x="114656" y="142561"/>
                  </a:lnTo>
                  <a:lnTo>
                    <a:pt x="145636" y="118419"/>
                  </a:lnTo>
                  <a:lnTo>
                    <a:pt x="168371" y="89211"/>
                  </a:lnTo>
                  <a:lnTo>
                    <a:pt x="222001" y="89211"/>
                  </a:lnTo>
                  <a:lnTo>
                    <a:pt x="201420" y="65187"/>
                  </a:lnTo>
                  <a:lnTo>
                    <a:pt x="191826" y="30993"/>
                  </a:lnTo>
                  <a:lnTo>
                    <a:pt x="191826" y="11727"/>
                  </a:lnTo>
                  <a:close/>
                </a:path>
                <a:path w="2847340" h="396240">
                  <a:moveTo>
                    <a:pt x="222001" y="89211"/>
                  </a:moveTo>
                  <a:lnTo>
                    <a:pt x="168371" y="89211"/>
                  </a:lnTo>
                  <a:lnTo>
                    <a:pt x="191178" y="118419"/>
                  </a:lnTo>
                  <a:lnTo>
                    <a:pt x="222349" y="142561"/>
                  </a:lnTo>
                  <a:lnTo>
                    <a:pt x="260666" y="160656"/>
                  </a:lnTo>
                  <a:lnTo>
                    <a:pt x="304912" y="171722"/>
                  </a:lnTo>
                  <a:lnTo>
                    <a:pt x="323340" y="134865"/>
                  </a:lnTo>
                  <a:lnTo>
                    <a:pt x="269455" y="120696"/>
                  </a:lnTo>
                  <a:lnTo>
                    <a:pt x="228055" y="96279"/>
                  </a:lnTo>
                  <a:lnTo>
                    <a:pt x="222001" y="89211"/>
                  </a:lnTo>
                  <a:close/>
                </a:path>
                <a:path w="2847340" h="396240">
                  <a:moveTo>
                    <a:pt x="190151" y="240411"/>
                  </a:moveTo>
                  <a:lnTo>
                    <a:pt x="144917" y="240411"/>
                  </a:lnTo>
                  <a:lnTo>
                    <a:pt x="144917" y="369412"/>
                  </a:lnTo>
                  <a:lnTo>
                    <a:pt x="190151" y="369412"/>
                  </a:lnTo>
                  <a:lnTo>
                    <a:pt x="190151" y="240411"/>
                  </a:lnTo>
                  <a:close/>
                </a:path>
                <a:path w="2847340" h="396240">
                  <a:moveTo>
                    <a:pt x="336743" y="203554"/>
                  </a:moveTo>
                  <a:lnTo>
                    <a:pt x="0" y="203554"/>
                  </a:lnTo>
                  <a:lnTo>
                    <a:pt x="0" y="240411"/>
                  </a:lnTo>
                  <a:lnTo>
                    <a:pt x="336743" y="240411"/>
                  </a:lnTo>
                  <a:lnTo>
                    <a:pt x="336743" y="203554"/>
                  </a:lnTo>
                  <a:close/>
                </a:path>
                <a:path w="2847340" h="396240">
                  <a:moveTo>
                    <a:pt x="669406" y="236223"/>
                  </a:moveTo>
                  <a:lnTo>
                    <a:pt x="417267" y="236223"/>
                  </a:lnTo>
                  <a:lnTo>
                    <a:pt x="417267" y="273080"/>
                  </a:lnTo>
                  <a:lnTo>
                    <a:pt x="624172" y="273080"/>
                  </a:lnTo>
                  <a:lnTo>
                    <a:pt x="624172" y="369412"/>
                  </a:lnTo>
                  <a:lnTo>
                    <a:pt x="669406" y="369412"/>
                  </a:lnTo>
                  <a:lnTo>
                    <a:pt x="669406" y="236223"/>
                  </a:lnTo>
                  <a:close/>
                </a:path>
                <a:path w="2847340" h="396240">
                  <a:moveTo>
                    <a:pt x="468365" y="20941"/>
                  </a:moveTo>
                  <a:lnTo>
                    <a:pt x="428524" y="27571"/>
                  </a:lnTo>
                  <a:lnTo>
                    <a:pt x="396849" y="46019"/>
                  </a:lnTo>
                  <a:lnTo>
                    <a:pt x="376012" y="74127"/>
                  </a:lnTo>
                  <a:lnTo>
                    <a:pt x="368683" y="109734"/>
                  </a:lnTo>
                  <a:lnTo>
                    <a:pt x="376012" y="146180"/>
                  </a:lnTo>
                  <a:lnTo>
                    <a:pt x="396849" y="174497"/>
                  </a:lnTo>
                  <a:lnTo>
                    <a:pt x="428524" y="192840"/>
                  </a:lnTo>
                  <a:lnTo>
                    <a:pt x="468365" y="199365"/>
                  </a:lnTo>
                  <a:lnTo>
                    <a:pt x="507723" y="192840"/>
                  </a:lnTo>
                  <a:lnTo>
                    <a:pt x="539149" y="174497"/>
                  </a:lnTo>
                  <a:lnTo>
                    <a:pt x="549159" y="160832"/>
                  </a:lnTo>
                  <a:lnTo>
                    <a:pt x="468365" y="160832"/>
                  </a:lnTo>
                  <a:lnTo>
                    <a:pt x="445886" y="157325"/>
                  </a:lnTo>
                  <a:lnTo>
                    <a:pt x="428314" y="147220"/>
                  </a:lnTo>
                  <a:lnTo>
                    <a:pt x="416947" y="131147"/>
                  </a:lnTo>
                  <a:lnTo>
                    <a:pt x="413079" y="109734"/>
                  </a:lnTo>
                  <a:lnTo>
                    <a:pt x="416947" y="89054"/>
                  </a:lnTo>
                  <a:lnTo>
                    <a:pt x="428314" y="73400"/>
                  </a:lnTo>
                  <a:lnTo>
                    <a:pt x="445886" y="63558"/>
                  </a:lnTo>
                  <a:lnTo>
                    <a:pt x="468365" y="60312"/>
                  </a:lnTo>
                  <a:lnTo>
                    <a:pt x="549698" y="60312"/>
                  </a:lnTo>
                  <a:lnTo>
                    <a:pt x="539149" y="46019"/>
                  </a:lnTo>
                  <a:lnTo>
                    <a:pt x="507723" y="27571"/>
                  </a:lnTo>
                  <a:lnTo>
                    <a:pt x="468365" y="20941"/>
                  </a:lnTo>
                  <a:close/>
                </a:path>
                <a:path w="2847340" h="396240">
                  <a:moveTo>
                    <a:pt x="549698" y="60312"/>
                  </a:moveTo>
                  <a:lnTo>
                    <a:pt x="468365" y="60312"/>
                  </a:lnTo>
                  <a:lnTo>
                    <a:pt x="490125" y="63558"/>
                  </a:lnTo>
                  <a:lnTo>
                    <a:pt x="507369" y="73400"/>
                  </a:lnTo>
                  <a:lnTo>
                    <a:pt x="518724" y="89054"/>
                  </a:lnTo>
                  <a:lnTo>
                    <a:pt x="522814" y="109734"/>
                  </a:lnTo>
                  <a:lnTo>
                    <a:pt x="518724" y="131147"/>
                  </a:lnTo>
                  <a:lnTo>
                    <a:pt x="507369" y="147220"/>
                  </a:lnTo>
                  <a:lnTo>
                    <a:pt x="490125" y="157325"/>
                  </a:lnTo>
                  <a:lnTo>
                    <a:pt x="468365" y="160832"/>
                  </a:lnTo>
                  <a:lnTo>
                    <a:pt x="549159" y="160832"/>
                  </a:lnTo>
                  <a:lnTo>
                    <a:pt x="559894" y="146180"/>
                  </a:lnTo>
                  <a:lnTo>
                    <a:pt x="567211" y="109734"/>
                  </a:lnTo>
                  <a:lnTo>
                    <a:pt x="559894" y="74127"/>
                  </a:lnTo>
                  <a:lnTo>
                    <a:pt x="549698" y="60312"/>
                  </a:lnTo>
                  <a:close/>
                </a:path>
                <a:path w="2847340" h="396240">
                  <a:moveTo>
                    <a:pt x="669406" y="0"/>
                  </a:moveTo>
                  <a:lnTo>
                    <a:pt x="624172" y="0"/>
                  </a:lnTo>
                  <a:lnTo>
                    <a:pt x="624172" y="217794"/>
                  </a:lnTo>
                  <a:lnTo>
                    <a:pt x="669406" y="217794"/>
                  </a:lnTo>
                  <a:lnTo>
                    <a:pt x="669406" y="0"/>
                  </a:lnTo>
                  <a:close/>
                </a:path>
                <a:path w="2847340" h="396240">
                  <a:moveTo>
                    <a:pt x="962817" y="30156"/>
                  </a:moveTo>
                  <a:lnTo>
                    <a:pt x="917583" y="30156"/>
                  </a:lnTo>
                  <a:lnTo>
                    <a:pt x="917583" y="88793"/>
                  </a:lnTo>
                  <a:lnTo>
                    <a:pt x="910751" y="141428"/>
                  </a:lnTo>
                  <a:lnTo>
                    <a:pt x="891511" y="189784"/>
                  </a:lnTo>
                  <a:lnTo>
                    <a:pt x="860805" y="229737"/>
                  </a:lnTo>
                  <a:lnTo>
                    <a:pt x="819576" y="257164"/>
                  </a:lnTo>
                  <a:lnTo>
                    <a:pt x="847219" y="295697"/>
                  </a:lnTo>
                  <a:lnTo>
                    <a:pt x="878363" y="275862"/>
                  </a:lnTo>
                  <a:lnTo>
                    <a:pt x="904442" y="249154"/>
                  </a:lnTo>
                  <a:lnTo>
                    <a:pt x="925260" y="216714"/>
                  </a:lnTo>
                  <a:lnTo>
                    <a:pt x="940619" y="179680"/>
                  </a:lnTo>
                  <a:lnTo>
                    <a:pt x="985955" y="179680"/>
                  </a:lnTo>
                  <a:lnTo>
                    <a:pt x="969375" y="139027"/>
                  </a:lnTo>
                  <a:lnTo>
                    <a:pt x="962817" y="88793"/>
                  </a:lnTo>
                  <a:lnTo>
                    <a:pt x="962817" y="30156"/>
                  </a:lnTo>
                  <a:close/>
                </a:path>
                <a:path w="2847340" h="396240">
                  <a:moveTo>
                    <a:pt x="985955" y="179680"/>
                  </a:moveTo>
                  <a:lnTo>
                    <a:pt x="940619" y="179680"/>
                  </a:lnTo>
                  <a:lnTo>
                    <a:pt x="956116" y="213920"/>
                  </a:lnTo>
                  <a:lnTo>
                    <a:pt x="976639" y="243762"/>
                  </a:lnTo>
                  <a:lnTo>
                    <a:pt x="1001874" y="268264"/>
                  </a:lnTo>
                  <a:lnTo>
                    <a:pt x="1031506" y="286483"/>
                  </a:lnTo>
                  <a:lnTo>
                    <a:pt x="1058312" y="250463"/>
                  </a:lnTo>
                  <a:lnTo>
                    <a:pt x="1018300" y="223788"/>
                  </a:lnTo>
                  <a:lnTo>
                    <a:pt x="988262" y="185334"/>
                  </a:lnTo>
                  <a:lnTo>
                    <a:pt x="985955" y="179680"/>
                  </a:lnTo>
                  <a:close/>
                </a:path>
                <a:path w="2847340" h="396240">
                  <a:moveTo>
                    <a:pt x="1131189" y="0"/>
                  </a:moveTo>
                  <a:lnTo>
                    <a:pt x="1085117" y="0"/>
                  </a:lnTo>
                  <a:lnTo>
                    <a:pt x="1085117" y="370250"/>
                  </a:lnTo>
                  <a:lnTo>
                    <a:pt x="1131189" y="370250"/>
                  </a:lnTo>
                  <a:lnTo>
                    <a:pt x="1131189" y="0"/>
                  </a:lnTo>
                  <a:close/>
                </a:path>
                <a:path w="2847340" h="396240">
                  <a:moveTo>
                    <a:pt x="1318098" y="62825"/>
                  </a:moveTo>
                  <a:lnTo>
                    <a:pt x="1272026" y="62825"/>
                  </a:lnTo>
                  <a:lnTo>
                    <a:pt x="1272026" y="67013"/>
                  </a:lnTo>
                  <a:lnTo>
                    <a:pt x="1266254" y="103347"/>
                  </a:lnTo>
                  <a:lnTo>
                    <a:pt x="1249094" y="136540"/>
                  </a:lnTo>
                  <a:lnTo>
                    <a:pt x="1220784" y="164078"/>
                  </a:lnTo>
                  <a:lnTo>
                    <a:pt x="1181557" y="183449"/>
                  </a:lnTo>
                  <a:lnTo>
                    <a:pt x="1204174" y="219469"/>
                  </a:lnTo>
                  <a:lnTo>
                    <a:pt x="1234946" y="205608"/>
                  </a:lnTo>
                  <a:lnTo>
                    <a:pt x="1260612" y="186486"/>
                  </a:lnTo>
                  <a:lnTo>
                    <a:pt x="1281096" y="162809"/>
                  </a:lnTo>
                  <a:lnTo>
                    <a:pt x="1296318" y="135283"/>
                  </a:lnTo>
                  <a:lnTo>
                    <a:pt x="1345930" y="135283"/>
                  </a:lnTo>
                  <a:lnTo>
                    <a:pt x="1339982" y="129838"/>
                  </a:lnTo>
                  <a:lnTo>
                    <a:pt x="1323582" y="99879"/>
                  </a:lnTo>
                  <a:lnTo>
                    <a:pt x="1318098" y="67013"/>
                  </a:lnTo>
                  <a:lnTo>
                    <a:pt x="1318098" y="62825"/>
                  </a:lnTo>
                  <a:close/>
                </a:path>
                <a:path w="2847340" h="396240">
                  <a:moveTo>
                    <a:pt x="1345930" y="135283"/>
                  </a:moveTo>
                  <a:lnTo>
                    <a:pt x="1296318" y="135283"/>
                  </a:lnTo>
                  <a:lnTo>
                    <a:pt x="1310990" y="158738"/>
                  </a:lnTo>
                  <a:lnTo>
                    <a:pt x="1330453" y="179052"/>
                  </a:lnTo>
                  <a:lnTo>
                    <a:pt x="1354628" y="195596"/>
                  </a:lnTo>
                  <a:lnTo>
                    <a:pt x="1383436" y="207742"/>
                  </a:lnTo>
                  <a:lnTo>
                    <a:pt x="1405215" y="172560"/>
                  </a:lnTo>
                  <a:lnTo>
                    <a:pt x="1367219" y="154772"/>
                  </a:lnTo>
                  <a:lnTo>
                    <a:pt x="1345930" y="135283"/>
                  </a:lnTo>
                  <a:close/>
                </a:path>
                <a:path w="2847340" h="396240">
                  <a:moveTo>
                    <a:pt x="1395163" y="25967"/>
                  </a:moveTo>
                  <a:lnTo>
                    <a:pt x="1194122" y="25967"/>
                  </a:lnTo>
                  <a:lnTo>
                    <a:pt x="1194122" y="62825"/>
                  </a:lnTo>
                  <a:lnTo>
                    <a:pt x="1395163" y="62825"/>
                  </a:lnTo>
                  <a:lnTo>
                    <a:pt x="1395163" y="25967"/>
                  </a:lnTo>
                  <a:close/>
                </a:path>
                <a:path w="2847340" h="396240">
                  <a:moveTo>
                    <a:pt x="1356630" y="228684"/>
                  </a:moveTo>
                  <a:lnTo>
                    <a:pt x="1304616" y="233435"/>
                  </a:lnTo>
                  <a:lnTo>
                    <a:pt x="1265324" y="247217"/>
                  </a:lnTo>
                  <a:lnTo>
                    <a:pt x="1240482" y="269324"/>
                  </a:lnTo>
                  <a:lnTo>
                    <a:pt x="1231817" y="299048"/>
                  </a:lnTo>
                  <a:lnTo>
                    <a:pt x="1240482" y="328596"/>
                  </a:lnTo>
                  <a:lnTo>
                    <a:pt x="1265324" y="350722"/>
                  </a:lnTo>
                  <a:lnTo>
                    <a:pt x="1304616" y="364602"/>
                  </a:lnTo>
                  <a:lnTo>
                    <a:pt x="1356630" y="369412"/>
                  </a:lnTo>
                  <a:lnTo>
                    <a:pt x="1408514" y="364602"/>
                  </a:lnTo>
                  <a:lnTo>
                    <a:pt x="1447518" y="350722"/>
                  </a:lnTo>
                  <a:lnTo>
                    <a:pt x="1466749" y="333392"/>
                  </a:lnTo>
                  <a:lnTo>
                    <a:pt x="1356630" y="333392"/>
                  </a:lnTo>
                  <a:lnTo>
                    <a:pt x="1322816" y="331383"/>
                  </a:lnTo>
                  <a:lnTo>
                    <a:pt x="1297836" y="324859"/>
                  </a:lnTo>
                  <a:lnTo>
                    <a:pt x="1282359" y="314015"/>
                  </a:lnTo>
                  <a:lnTo>
                    <a:pt x="1277052" y="299048"/>
                  </a:lnTo>
                  <a:lnTo>
                    <a:pt x="1282359" y="284081"/>
                  </a:lnTo>
                  <a:lnTo>
                    <a:pt x="1297836" y="273237"/>
                  </a:lnTo>
                  <a:lnTo>
                    <a:pt x="1322816" y="266713"/>
                  </a:lnTo>
                  <a:lnTo>
                    <a:pt x="1356630" y="264703"/>
                  </a:lnTo>
                  <a:lnTo>
                    <a:pt x="1466940" y="264703"/>
                  </a:lnTo>
                  <a:lnTo>
                    <a:pt x="1447518" y="247217"/>
                  </a:lnTo>
                  <a:lnTo>
                    <a:pt x="1408514" y="233435"/>
                  </a:lnTo>
                  <a:lnTo>
                    <a:pt x="1356630" y="228684"/>
                  </a:lnTo>
                  <a:close/>
                </a:path>
                <a:path w="2847340" h="396240">
                  <a:moveTo>
                    <a:pt x="1466940" y="264703"/>
                  </a:moveTo>
                  <a:lnTo>
                    <a:pt x="1356630" y="264703"/>
                  </a:lnTo>
                  <a:lnTo>
                    <a:pt x="1390386" y="266713"/>
                  </a:lnTo>
                  <a:lnTo>
                    <a:pt x="1415267" y="273237"/>
                  </a:lnTo>
                  <a:lnTo>
                    <a:pt x="1430725" y="284081"/>
                  </a:lnTo>
                  <a:lnTo>
                    <a:pt x="1436209" y="299048"/>
                  </a:lnTo>
                  <a:lnTo>
                    <a:pt x="1430725" y="314015"/>
                  </a:lnTo>
                  <a:lnTo>
                    <a:pt x="1415267" y="324859"/>
                  </a:lnTo>
                  <a:lnTo>
                    <a:pt x="1390386" y="331383"/>
                  </a:lnTo>
                  <a:lnTo>
                    <a:pt x="1356630" y="333392"/>
                  </a:lnTo>
                  <a:lnTo>
                    <a:pt x="1466749" y="333392"/>
                  </a:lnTo>
                  <a:lnTo>
                    <a:pt x="1472072" y="328596"/>
                  </a:lnTo>
                  <a:lnTo>
                    <a:pt x="1480606" y="299048"/>
                  </a:lnTo>
                  <a:lnTo>
                    <a:pt x="1472072" y="269324"/>
                  </a:lnTo>
                  <a:lnTo>
                    <a:pt x="1466940" y="264703"/>
                  </a:lnTo>
                  <a:close/>
                </a:path>
                <a:path w="2847340" h="396240">
                  <a:moveTo>
                    <a:pt x="1477255" y="0"/>
                  </a:moveTo>
                  <a:lnTo>
                    <a:pt x="1431183" y="0"/>
                  </a:lnTo>
                  <a:lnTo>
                    <a:pt x="1431183" y="220307"/>
                  </a:lnTo>
                  <a:lnTo>
                    <a:pt x="1477255" y="220307"/>
                  </a:lnTo>
                  <a:lnTo>
                    <a:pt x="1477255" y="126488"/>
                  </a:lnTo>
                  <a:lnTo>
                    <a:pt x="1529191" y="126488"/>
                  </a:lnTo>
                  <a:lnTo>
                    <a:pt x="1529191" y="88793"/>
                  </a:lnTo>
                  <a:lnTo>
                    <a:pt x="1477255" y="88793"/>
                  </a:lnTo>
                  <a:lnTo>
                    <a:pt x="1477255" y="0"/>
                  </a:lnTo>
                  <a:close/>
                </a:path>
                <a:path w="2847340" h="396240">
                  <a:moveTo>
                    <a:pt x="1779042" y="28480"/>
                  </a:moveTo>
                  <a:lnTo>
                    <a:pt x="1730457" y="28480"/>
                  </a:lnTo>
                  <a:lnTo>
                    <a:pt x="1705418" y="68996"/>
                  </a:lnTo>
                  <a:lnTo>
                    <a:pt x="1687526" y="112928"/>
                  </a:lnTo>
                  <a:lnTo>
                    <a:pt x="1676859" y="160708"/>
                  </a:lnTo>
                  <a:lnTo>
                    <a:pt x="1673495" y="212768"/>
                  </a:lnTo>
                  <a:lnTo>
                    <a:pt x="1676859" y="264579"/>
                  </a:lnTo>
                  <a:lnTo>
                    <a:pt x="1687526" y="312189"/>
                  </a:lnTo>
                  <a:lnTo>
                    <a:pt x="1705418" y="355951"/>
                  </a:lnTo>
                  <a:lnTo>
                    <a:pt x="1730457" y="396218"/>
                  </a:lnTo>
                  <a:lnTo>
                    <a:pt x="1779042" y="396218"/>
                  </a:lnTo>
                  <a:lnTo>
                    <a:pt x="1758735" y="361075"/>
                  </a:lnTo>
                  <a:lnTo>
                    <a:pt x="1742237" y="315801"/>
                  </a:lnTo>
                  <a:lnTo>
                    <a:pt x="1731158" y="264874"/>
                  </a:lnTo>
                  <a:lnTo>
                    <a:pt x="1727107" y="212768"/>
                  </a:lnTo>
                  <a:lnTo>
                    <a:pt x="1731158" y="160413"/>
                  </a:lnTo>
                  <a:lnTo>
                    <a:pt x="1742237" y="109316"/>
                  </a:lnTo>
                  <a:lnTo>
                    <a:pt x="1758735" y="63872"/>
                  </a:lnTo>
                  <a:lnTo>
                    <a:pt x="1779042" y="28480"/>
                  </a:lnTo>
                  <a:close/>
                </a:path>
                <a:path w="2847340" h="396240">
                  <a:moveTo>
                    <a:pt x="1861144" y="246275"/>
                  </a:moveTo>
                  <a:lnTo>
                    <a:pt x="1808371" y="246275"/>
                  </a:lnTo>
                  <a:lnTo>
                    <a:pt x="1817703" y="285338"/>
                  </a:lnTo>
                  <a:lnTo>
                    <a:pt x="1840935" y="314074"/>
                  </a:lnTo>
                  <a:lnTo>
                    <a:pt x="1876575" y="331737"/>
                  </a:lnTo>
                  <a:lnTo>
                    <a:pt x="1923132" y="337581"/>
                  </a:lnTo>
                  <a:lnTo>
                    <a:pt x="1970709" y="331449"/>
                  </a:lnTo>
                  <a:lnTo>
                    <a:pt x="2005956" y="313655"/>
                  </a:lnTo>
                  <a:lnTo>
                    <a:pt x="2022855" y="292347"/>
                  </a:lnTo>
                  <a:lnTo>
                    <a:pt x="1923132" y="292347"/>
                  </a:lnTo>
                  <a:lnTo>
                    <a:pt x="1899428" y="289506"/>
                  </a:lnTo>
                  <a:lnTo>
                    <a:pt x="1880201" y="280933"/>
                  </a:lnTo>
                  <a:lnTo>
                    <a:pt x="1866942" y="266549"/>
                  </a:lnTo>
                  <a:lnTo>
                    <a:pt x="1861144" y="246275"/>
                  </a:lnTo>
                  <a:close/>
                </a:path>
                <a:path w="2847340" h="396240">
                  <a:moveTo>
                    <a:pt x="1924807" y="33506"/>
                  </a:moveTo>
                  <a:lnTo>
                    <a:pt x="1881700" y="39521"/>
                  </a:lnTo>
                  <a:lnTo>
                    <a:pt x="1847270" y="57118"/>
                  </a:lnTo>
                  <a:lnTo>
                    <a:pt x="1824385" y="84689"/>
                  </a:lnTo>
                  <a:lnTo>
                    <a:pt x="1815910" y="120624"/>
                  </a:lnTo>
                  <a:lnTo>
                    <a:pt x="1821629" y="149079"/>
                  </a:lnTo>
                  <a:lnTo>
                    <a:pt x="1837480" y="171408"/>
                  </a:lnTo>
                  <a:lnTo>
                    <a:pt x="1862440" y="188240"/>
                  </a:lnTo>
                  <a:lnTo>
                    <a:pt x="1895488" y="200203"/>
                  </a:lnTo>
                  <a:lnTo>
                    <a:pt x="1928995" y="208580"/>
                  </a:lnTo>
                  <a:lnTo>
                    <a:pt x="1950729" y="215287"/>
                  </a:lnTo>
                  <a:lnTo>
                    <a:pt x="1967476" y="223605"/>
                  </a:lnTo>
                  <a:lnTo>
                    <a:pt x="1978176" y="234672"/>
                  </a:lnTo>
                  <a:lnTo>
                    <a:pt x="1981768" y="249625"/>
                  </a:lnTo>
                  <a:lnTo>
                    <a:pt x="1977672" y="267079"/>
                  </a:lnTo>
                  <a:lnTo>
                    <a:pt x="1965643" y="280567"/>
                  </a:lnTo>
                  <a:lnTo>
                    <a:pt x="1947018" y="289264"/>
                  </a:lnTo>
                  <a:lnTo>
                    <a:pt x="1923132" y="292347"/>
                  </a:lnTo>
                  <a:lnTo>
                    <a:pt x="2022855" y="292347"/>
                  </a:lnTo>
                  <a:lnTo>
                    <a:pt x="2027853" y="286044"/>
                  </a:lnTo>
                  <a:lnTo>
                    <a:pt x="2035379" y="250463"/>
                  </a:lnTo>
                  <a:lnTo>
                    <a:pt x="2028011" y="216852"/>
                  </a:lnTo>
                  <a:lnTo>
                    <a:pt x="2008469" y="192350"/>
                  </a:lnTo>
                  <a:lnTo>
                    <a:pt x="1980604" y="175544"/>
                  </a:lnTo>
                  <a:lnTo>
                    <a:pt x="1948262" y="165021"/>
                  </a:lnTo>
                  <a:lnTo>
                    <a:pt x="1920619" y="158319"/>
                  </a:lnTo>
                  <a:lnTo>
                    <a:pt x="1902458" y="152907"/>
                  </a:lnTo>
                  <a:lnTo>
                    <a:pt x="1886222" y="144864"/>
                  </a:lnTo>
                  <a:lnTo>
                    <a:pt x="1874619" y="133287"/>
                  </a:lnTo>
                  <a:lnTo>
                    <a:pt x="1870358" y="117273"/>
                  </a:lnTo>
                  <a:lnTo>
                    <a:pt x="1874023" y="101652"/>
                  </a:lnTo>
                  <a:lnTo>
                    <a:pt x="1884599" y="89369"/>
                  </a:lnTo>
                  <a:lnTo>
                    <a:pt x="1901457" y="81404"/>
                  </a:lnTo>
                  <a:lnTo>
                    <a:pt x="1923969" y="78741"/>
                  </a:lnTo>
                  <a:lnTo>
                    <a:pt x="2018550" y="78741"/>
                  </a:lnTo>
                  <a:lnTo>
                    <a:pt x="2001244" y="57223"/>
                  </a:lnTo>
                  <a:lnTo>
                    <a:pt x="1967816" y="39612"/>
                  </a:lnTo>
                  <a:lnTo>
                    <a:pt x="1924807" y="33506"/>
                  </a:lnTo>
                  <a:close/>
                </a:path>
                <a:path w="2847340" h="396240">
                  <a:moveTo>
                    <a:pt x="2018550" y="78741"/>
                  </a:moveTo>
                  <a:lnTo>
                    <a:pt x="1923969" y="78741"/>
                  </a:lnTo>
                  <a:lnTo>
                    <a:pt x="1945991" y="81195"/>
                  </a:lnTo>
                  <a:lnTo>
                    <a:pt x="1963183" y="88950"/>
                  </a:lnTo>
                  <a:lnTo>
                    <a:pt x="1974799" y="101652"/>
                  </a:lnTo>
                  <a:lnTo>
                    <a:pt x="1980093" y="118949"/>
                  </a:lnTo>
                  <a:lnTo>
                    <a:pt x="2031191" y="118949"/>
                  </a:lnTo>
                  <a:lnTo>
                    <a:pt x="2023050" y="84336"/>
                  </a:lnTo>
                  <a:lnTo>
                    <a:pt x="2018550" y="78741"/>
                  </a:lnTo>
                  <a:close/>
                </a:path>
                <a:path w="2847340" h="396240">
                  <a:moveTo>
                    <a:pt x="2207969" y="33506"/>
                  </a:moveTo>
                  <a:lnTo>
                    <a:pt x="2163941" y="39946"/>
                  </a:lnTo>
                  <a:lnTo>
                    <a:pt x="2126547" y="59193"/>
                  </a:lnTo>
                  <a:lnTo>
                    <a:pt x="2097597" y="90381"/>
                  </a:lnTo>
                  <a:lnTo>
                    <a:pt x="2078901" y="132646"/>
                  </a:lnTo>
                  <a:lnTo>
                    <a:pt x="2072266" y="185125"/>
                  </a:lnTo>
                  <a:lnTo>
                    <a:pt x="2078901" y="237650"/>
                  </a:lnTo>
                  <a:lnTo>
                    <a:pt x="2097597" y="280043"/>
                  </a:lnTo>
                  <a:lnTo>
                    <a:pt x="2126547" y="311419"/>
                  </a:lnTo>
                  <a:lnTo>
                    <a:pt x="2163941" y="330893"/>
                  </a:lnTo>
                  <a:lnTo>
                    <a:pt x="2207969" y="337581"/>
                  </a:lnTo>
                  <a:lnTo>
                    <a:pt x="2251876" y="330933"/>
                  </a:lnTo>
                  <a:lnTo>
                    <a:pt x="2289330" y="311539"/>
                  </a:lnTo>
                  <a:lnTo>
                    <a:pt x="2309480" y="289834"/>
                  </a:lnTo>
                  <a:lnTo>
                    <a:pt x="2207969" y="289834"/>
                  </a:lnTo>
                  <a:lnTo>
                    <a:pt x="2174763" y="282838"/>
                  </a:lnTo>
                  <a:lnTo>
                    <a:pt x="2148704" y="262766"/>
                  </a:lnTo>
                  <a:lnTo>
                    <a:pt x="2131754" y="230051"/>
                  </a:lnTo>
                  <a:lnTo>
                    <a:pt x="2125877" y="185125"/>
                  </a:lnTo>
                  <a:lnTo>
                    <a:pt x="2131754" y="140388"/>
                  </a:lnTo>
                  <a:lnTo>
                    <a:pt x="2148704" y="107745"/>
                  </a:lnTo>
                  <a:lnTo>
                    <a:pt x="2174763" y="87824"/>
                  </a:lnTo>
                  <a:lnTo>
                    <a:pt x="2207969" y="81254"/>
                  </a:lnTo>
                  <a:lnTo>
                    <a:pt x="2309893" y="81254"/>
                  </a:lnTo>
                  <a:lnTo>
                    <a:pt x="2289330" y="59193"/>
                  </a:lnTo>
                  <a:lnTo>
                    <a:pt x="2251876" y="39946"/>
                  </a:lnTo>
                  <a:lnTo>
                    <a:pt x="2207969" y="33506"/>
                  </a:lnTo>
                  <a:close/>
                </a:path>
                <a:path w="2847340" h="396240">
                  <a:moveTo>
                    <a:pt x="2309893" y="81254"/>
                  </a:moveTo>
                  <a:lnTo>
                    <a:pt x="2207969" y="81254"/>
                  </a:lnTo>
                  <a:lnTo>
                    <a:pt x="2241351" y="87824"/>
                  </a:lnTo>
                  <a:lnTo>
                    <a:pt x="2267391" y="107745"/>
                  </a:lnTo>
                  <a:lnTo>
                    <a:pt x="2284243" y="140388"/>
                  </a:lnTo>
                  <a:lnTo>
                    <a:pt x="2290061" y="185125"/>
                  </a:lnTo>
                  <a:lnTo>
                    <a:pt x="2284243" y="230051"/>
                  </a:lnTo>
                  <a:lnTo>
                    <a:pt x="2267391" y="262766"/>
                  </a:lnTo>
                  <a:lnTo>
                    <a:pt x="2241351" y="282838"/>
                  </a:lnTo>
                  <a:lnTo>
                    <a:pt x="2207969" y="289834"/>
                  </a:lnTo>
                  <a:lnTo>
                    <a:pt x="2309480" y="289834"/>
                  </a:lnTo>
                  <a:lnTo>
                    <a:pt x="2318401" y="280224"/>
                  </a:lnTo>
                  <a:lnTo>
                    <a:pt x="2337158" y="237811"/>
                  </a:lnTo>
                  <a:lnTo>
                    <a:pt x="2343672" y="185125"/>
                  </a:lnTo>
                  <a:lnTo>
                    <a:pt x="2337158" y="132646"/>
                  </a:lnTo>
                  <a:lnTo>
                    <a:pt x="2318401" y="90381"/>
                  </a:lnTo>
                  <a:lnTo>
                    <a:pt x="2309893" y="81254"/>
                  </a:lnTo>
                  <a:close/>
                </a:path>
                <a:path w="2847340" h="396240">
                  <a:moveTo>
                    <a:pt x="2456816" y="36857"/>
                  </a:moveTo>
                  <a:lnTo>
                    <a:pt x="2391477" y="36857"/>
                  </a:lnTo>
                  <a:lnTo>
                    <a:pt x="2391477" y="333392"/>
                  </a:lnTo>
                  <a:lnTo>
                    <a:pt x="2442575" y="333392"/>
                  </a:lnTo>
                  <a:lnTo>
                    <a:pt x="2442575" y="129001"/>
                  </a:lnTo>
                  <a:lnTo>
                    <a:pt x="2494462" y="129001"/>
                  </a:lnTo>
                  <a:lnTo>
                    <a:pt x="2456816" y="36857"/>
                  </a:lnTo>
                  <a:close/>
                </a:path>
                <a:path w="2847340" h="396240">
                  <a:moveTo>
                    <a:pt x="2701416" y="129838"/>
                  </a:moveTo>
                  <a:lnTo>
                    <a:pt x="2650318" y="129838"/>
                  </a:lnTo>
                  <a:lnTo>
                    <a:pt x="2650318" y="333392"/>
                  </a:lnTo>
                  <a:lnTo>
                    <a:pt x="2701416" y="333392"/>
                  </a:lnTo>
                  <a:lnTo>
                    <a:pt x="2701416" y="129838"/>
                  </a:lnTo>
                  <a:close/>
                </a:path>
                <a:path w="2847340" h="396240">
                  <a:moveTo>
                    <a:pt x="2494462" y="129001"/>
                  </a:moveTo>
                  <a:lnTo>
                    <a:pt x="2445088" y="129001"/>
                  </a:lnTo>
                  <a:lnTo>
                    <a:pt x="2527180" y="332555"/>
                  </a:lnTo>
                  <a:lnTo>
                    <a:pt x="2565713" y="332555"/>
                  </a:lnTo>
                  <a:lnTo>
                    <a:pt x="2598278" y="252138"/>
                  </a:lnTo>
                  <a:lnTo>
                    <a:pt x="2544771" y="252138"/>
                  </a:lnTo>
                  <a:lnTo>
                    <a:pt x="2494462" y="129001"/>
                  </a:lnTo>
                  <a:close/>
                </a:path>
                <a:path w="2847340" h="396240">
                  <a:moveTo>
                    <a:pt x="2701416" y="36857"/>
                  </a:moveTo>
                  <a:lnTo>
                    <a:pt x="2636077" y="36857"/>
                  </a:lnTo>
                  <a:lnTo>
                    <a:pt x="2548122" y="252138"/>
                  </a:lnTo>
                  <a:lnTo>
                    <a:pt x="2598278" y="252138"/>
                  </a:lnTo>
                  <a:lnTo>
                    <a:pt x="2647805" y="129838"/>
                  </a:lnTo>
                  <a:lnTo>
                    <a:pt x="2701416" y="129838"/>
                  </a:lnTo>
                  <a:lnTo>
                    <a:pt x="2701416" y="36857"/>
                  </a:lnTo>
                  <a:close/>
                </a:path>
                <a:path w="2847340" h="396240">
                  <a:moveTo>
                    <a:pt x="2790238" y="28480"/>
                  </a:moveTo>
                  <a:lnTo>
                    <a:pt x="2741654" y="28480"/>
                  </a:lnTo>
                  <a:lnTo>
                    <a:pt x="2761961" y="63623"/>
                  </a:lnTo>
                  <a:lnTo>
                    <a:pt x="2778458" y="108897"/>
                  </a:lnTo>
                  <a:lnTo>
                    <a:pt x="2789538" y="159824"/>
                  </a:lnTo>
                  <a:lnTo>
                    <a:pt x="2793589" y="211930"/>
                  </a:lnTo>
                  <a:lnTo>
                    <a:pt x="2789538" y="264285"/>
                  </a:lnTo>
                  <a:lnTo>
                    <a:pt x="2778458" y="315383"/>
                  </a:lnTo>
                  <a:lnTo>
                    <a:pt x="2761961" y="360826"/>
                  </a:lnTo>
                  <a:lnTo>
                    <a:pt x="2741654" y="396218"/>
                  </a:lnTo>
                  <a:lnTo>
                    <a:pt x="2790238" y="396218"/>
                  </a:lnTo>
                  <a:lnTo>
                    <a:pt x="2815277" y="355702"/>
                  </a:lnTo>
                  <a:lnTo>
                    <a:pt x="2833169" y="311770"/>
                  </a:lnTo>
                  <a:lnTo>
                    <a:pt x="2843836" y="263990"/>
                  </a:lnTo>
                  <a:lnTo>
                    <a:pt x="2847200" y="211930"/>
                  </a:lnTo>
                  <a:lnTo>
                    <a:pt x="2843836" y="160119"/>
                  </a:lnTo>
                  <a:lnTo>
                    <a:pt x="2833169" y="112509"/>
                  </a:lnTo>
                  <a:lnTo>
                    <a:pt x="2815277" y="68747"/>
                  </a:lnTo>
                  <a:lnTo>
                    <a:pt x="2790238" y="28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2537" y="8655820"/>
              <a:ext cx="11435861" cy="8175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02487" y="10601478"/>
              <a:ext cx="3298569" cy="1178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02487" y="10831838"/>
              <a:ext cx="4333103" cy="117860"/>
            </a:xfrm>
            <a:prstGeom prst="rect">
              <a:avLst/>
            </a:prstGeom>
          </p:spPr>
        </p:pic>
      </p:grpSp>
      <p:pic>
        <p:nvPicPr>
          <p:cNvPr id="15" name="그림 1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760F09C-2A0A-2E4F-8239-0E846BC7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6610" y="1364984"/>
            <a:ext cx="485140" cy="304165"/>
          </a:xfrm>
          <a:custGeom>
            <a:avLst/>
            <a:gdLst/>
            <a:ahLst/>
            <a:cxnLst/>
            <a:rect l="l" t="t" r="r" b="b"/>
            <a:pathLst>
              <a:path w="485139" h="304164">
                <a:moveTo>
                  <a:pt x="113923" y="0"/>
                </a:moveTo>
                <a:lnTo>
                  <a:pt x="74733" y="6359"/>
                </a:lnTo>
                <a:lnTo>
                  <a:pt x="19594" y="56512"/>
                </a:lnTo>
                <a:lnTo>
                  <a:pt x="5012" y="98818"/>
                </a:lnTo>
                <a:lnTo>
                  <a:pt x="0" y="151618"/>
                </a:lnTo>
                <a:lnTo>
                  <a:pt x="4972" y="204787"/>
                </a:lnTo>
                <a:lnTo>
                  <a:pt x="19474" y="247260"/>
                </a:lnTo>
                <a:lnTo>
                  <a:pt x="42882" y="278394"/>
                </a:lnTo>
                <a:lnTo>
                  <a:pt x="74572" y="297547"/>
                </a:lnTo>
                <a:lnTo>
                  <a:pt x="113923" y="304074"/>
                </a:lnTo>
                <a:lnTo>
                  <a:pt x="152911" y="297547"/>
                </a:lnTo>
                <a:lnTo>
                  <a:pt x="184481" y="278394"/>
                </a:lnTo>
                <a:lnTo>
                  <a:pt x="199221" y="258840"/>
                </a:lnTo>
                <a:lnTo>
                  <a:pt x="113923" y="258840"/>
                </a:lnTo>
                <a:lnTo>
                  <a:pt x="88773" y="252276"/>
                </a:lnTo>
                <a:lnTo>
                  <a:pt x="69788" y="232087"/>
                </a:lnTo>
                <a:lnTo>
                  <a:pt x="57792" y="198469"/>
                </a:lnTo>
                <a:lnTo>
                  <a:pt x="53610" y="151618"/>
                </a:lnTo>
                <a:lnTo>
                  <a:pt x="57792" y="105108"/>
                </a:lnTo>
                <a:lnTo>
                  <a:pt x="69788" y="71359"/>
                </a:lnTo>
                <a:lnTo>
                  <a:pt x="88773" y="50724"/>
                </a:lnTo>
                <a:lnTo>
                  <a:pt x="113923" y="43558"/>
                </a:lnTo>
                <a:lnTo>
                  <a:pt x="198164" y="43558"/>
                </a:lnTo>
                <a:lnTo>
                  <a:pt x="184481" y="25445"/>
                </a:lnTo>
                <a:lnTo>
                  <a:pt x="152911" y="6359"/>
                </a:lnTo>
                <a:lnTo>
                  <a:pt x="113923" y="0"/>
                </a:lnTo>
                <a:close/>
              </a:path>
              <a:path w="485139" h="304164">
                <a:moveTo>
                  <a:pt x="198164" y="43558"/>
                </a:moveTo>
                <a:lnTo>
                  <a:pt x="113923" y="43558"/>
                </a:lnTo>
                <a:lnTo>
                  <a:pt x="138824" y="50724"/>
                </a:lnTo>
                <a:lnTo>
                  <a:pt x="157639" y="71359"/>
                </a:lnTo>
                <a:lnTo>
                  <a:pt x="169464" y="105108"/>
                </a:lnTo>
                <a:lnTo>
                  <a:pt x="173397" y="151618"/>
                </a:lnTo>
                <a:lnTo>
                  <a:pt x="169464" y="198469"/>
                </a:lnTo>
                <a:lnTo>
                  <a:pt x="157639" y="232087"/>
                </a:lnTo>
                <a:lnTo>
                  <a:pt x="138824" y="252276"/>
                </a:lnTo>
                <a:lnTo>
                  <a:pt x="113923" y="258840"/>
                </a:lnTo>
                <a:lnTo>
                  <a:pt x="199221" y="258840"/>
                </a:lnTo>
                <a:lnTo>
                  <a:pt x="207950" y="247260"/>
                </a:lnTo>
                <a:lnTo>
                  <a:pt x="222632" y="204787"/>
                </a:lnTo>
                <a:lnTo>
                  <a:pt x="227846" y="151618"/>
                </a:lnTo>
                <a:lnTo>
                  <a:pt x="222632" y="98818"/>
                </a:lnTo>
                <a:lnTo>
                  <a:pt x="207950" y="56512"/>
                </a:lnTo>
                <a:lnTo>
                  <a:pt x="198164" y="43558"/>
                </a:lnTo>
                <a:close/>
              </a:path>
              <a:path w="485139" h="304164">
                <a:moveTo>
                  <a:pt x="324050" y="219469"/>
                </a:moveTo>
                <a:lnTo>
                  <a:pt x="272115" y="219469"/>
                </a:lnTo>
                <a:lnTo>
                  <a:pt x="280819" y="253362"/>
                </a:lnTo>
                <a:lnTo>
                  <a:pt x="302794" y="280148"/>
                </a:lnTo>
                <a:lnTo>
                  <a:pt x="335608" y="297746"/>
                </a:lnTo>
                <a:lnTo>
                  <a:pt x="376824" y="304074"/>
                </a:lnTo>
                <a:lnTo>
                  <a:pt x="420625" y="296542"/>
                </a:lnTo>
                <a:lnTo>
                  <a:pt x="454884" y="275541"/>
                </a:lnTo>
                <a:lnTo>
                  <a:pt x="465305" y="260515"/>
                </a:lnTo>
                <a:lnTo>
                  <a:pt x="376824" y="260515"/>
                </a:lnTo>
                <a:lnTo>
                  <a:pt x="357034" y="257695"/>
                </a:lnTo>
                <a:lnTo>
                  <a:pt x="340699" y="249259"/>
                </a:lnTo>
                <a:lnTo>
                  <a:pt x="329233" y="236190"/>
                </a:lnTo>
                <a:lnTo>
                  <a:pt x="324050" y="219469"/>
                </a:lnTo>
                <a:close/>
              </a:path>
              <a:path w="485139" h="304164">
                <a:moveTo>
                  <a:pt x="466610" y="145754"/>
                </a:moveTo>
                <a:lnTo>
                  <a:pt x="375148" y="145754"/>
                </a:lnTo>
                <a:lnTo>
                  <a:pt x="398623" y="150322"/>
                </a:lnTo>
                <a:lnTo>
                  <a:pt x="417189" y="162508"/>
                </a:lnTo>
                <a:lnTo>
                  <a:pt x="429394" y="180976"/>
                </a:lnTo>
                <a:lnTo>
                  <a:pt x="433785" y="204391"/>
                </a:lnTo>
                <a:lnTo>
                  <a:pt x="429538" y="227002"/>
                </a:lnTo>
                <a:lnTo>
                  <a:pt x="417712" y="244861"/>
                </a:lnTo>
                <a:lnTo>
                  <a:pt x="399683" y="256517"/>
                </a:lnTo>
                <a:lnTo>
                  <a:pt x="376824" y="260515"/>
                </a:lnTo>
                <a:lnTo>
                  <a:pt x="465305" y="260515"/>
                </a:lnTo>
                <a:lnTo>
                  <a:pt x="477128" y="243467"/>
                </a:lnTo>
                <a:lnTo>
                  <a:pt x="484883" y="202716"/>
                </a:lnTo>
                <a:lnTo>
                  <a:pt x="477855" y="163195"/>
                </a:lnTo>
                <a:lnTo>
                  <a:pt x="466610" y="145754"/>
                </a:lnTo>
                <a:close/>
              </a:path>
              <a:path w="485139" h="304164">
                <a:moveTo>
                  <a:pt x="468967" y="3350"/>
                </a:moveTo>
                <a:lnTo>
                  <a:pt x="293894" y="3350"/>
                </a:lnTo>
                <a:lnTo>
                  <a:pt x="276303" y="171722"/>
                </a:lnTo>
                <a:lnTo>
                  <a:pt x="325726" y="171722"/>
                </a:lnTo>
                <a:lnTo>
                  <a:pt x="334096" y="160243"/>
                </a:lnTo>
                <a:lnTo>
                  <a:pt x="345254" y="152141"/>
                </a:lnTo>
                <a:lnTo>
                  <a:pt x="359003" y="147338"/>
                </a:lnTo>
                <a:lnTo>
                  <a:pt x="375148" y="145754"/>
                </a:lnTo>
                <a:lnTo>
                  <a:pt x="466610" y="145754"/>
                </a:lnTo>
                <a:lnTo>
                  <a:pt x="457868" y="132194"/>
                </a:lnTo>
                <a:lnTo>
                  <a:pt x="450567" y="127325"/>
                </a:lnTo>
                <a:lnTo>
                  <a:pt x="329076" y="127325"/>
                </a:lnTo>
                <a:lnTo>
                  <a:pt x="338291" y="48584"/>
                </a:lnTo>
                <a:lnTo>
                  <a:pt x="468967" y="48584"/>
                </a:lnTo>
                <a:lnTo>
                  <a:pt x="468967" y="3350"/>
                </a:lnTo>
                <a:close/>
              </a:path>
              <a:path w="485139" h="304164">
                <a:moveTo>
                  <a:pt x="389389" y="104708"/>
                </a:moveTo>
                <a:lnTo>
                  <a:pt x="371758" y="106358"/>
                </a:lnTo>
                <a:lnTo>
                  <a:pt x="355777" y="110991"/>
                </a:lnTo>
                <a:lnTo>
                  <a:pt x="342152" y="118137"/>
                </a:lnTo>
                <a:lnTo>
                  <a:pt x="331589" y="127325"/>
                </a:lnTo>
                <a:lnTo>
                  <a:pt x="450567" y="127325"/>
                </a:lnTo>
                <a:lnTo>
                  <a:pt x="427516" y="111953"/>
                </a:lnTo>
                <a:lnTo>
                  <a:pt x="389389" y="10470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5353" y="1947584"/>
            <a:ext cx="2507615" cy="466090"/>
          </a:xfrm>
          <a:custGeom>
            <a:avLst/>
            <a:gdLst/>
            <a:ahLst/>
            <a:cxnLst/>
            <a:rect l="l" t="t" r="r" b="b"/>
            <a:pathLst>
              <a:path w="2507615" h="466089">
                <a:moveTo>
                  <a:pt x="74343" y="303655"/>
                </a:moveTo>
                <a:lnTo>
                  <a:pt x="0" y="303655"/>
                </a:lnTo>
                <a:lnTo>
                  <a:pt x="7673" y="346536"/>
                </a:lnTo>
                <a:lnTo>
                  <a:pt x="27458" y="380193"/>
                </a:lnTo>
                <a:lnTo>
                  <a:pt x="58276" y="404452"/>
                </a:lnTo>
                <a:lnTo>
                  <a:pt x="99046" y="419136"/>
                </a:lnTo>
                <a:lnTo>
                  <a:pt x="148686" y="424070"/>
                </a:lnTo>
                <a:lnTo>
                  <a:pt x="209016" y="416225"/>
                </a:lnTo>
                <a:lnTo>
                  <a:pt x="253984" y="393901"/>
                </a:lnTo>
                <a:lnTo>
                  <a:pt x="281974" y="359151"/>
                </a:lnTo>
                <a:lnTo>
                  <a:pt x="147639" y="359151"/>
                </a:lnTo>
                <a:lnTo>
                  <a:pt x="119400" y="355707"/>
                </a:lnTo>
                <a:lnTo>
                  <a:pt x="96855" y="345342"/>
                </a:lnTo>
                <a:lnTo>
                  <a:pt x="81378" y="328008"/>
                </a:lnTo>
                <a:lnTo>
                  <a:pt x="74343" y="303655"/>
                </a:lnTo>
                <a:close/>
              </a:path>
              <a:path w="2507615" h="466089">
                <a:moveTo>
                  <a:pt x="149733" y="43977"/>
                </a:moveTo>
                <a:lnTo>
                  <a:pt x="93796" y="51749"/>
                </a:lnTo>
                <a:lnTo>
                  <a:pt x="49344" y="74343"/>
                </a:lnTo>
                <a:lnTo>
                  <a:pt x="20009" y="109502"/>
                </a:lnTo>
                <a:lnTo>
                  <a:pt x="9423" y="154969"/>
                </a:lnTo>
                <a:lnTo>
                  <a:pt x="16679" y="191821"/>
                </a:lnTo>
                <a:lnTo>
                  <a:pt x="36844" y="220477"/>
                </a:lnTo>
                <a:lnTo>
                  <a:pt x="68690" y="241771"/>
                </a:lnTo>
                <a:lnTo>
                  <a:pt x="110991" y="256536"/>
                </a:lnTo>
                <a:lnTo>
                  <a:pt x="150780" y="265960"/>
                </a:lnTo>
                <a:lnTo>
                  <a:pt x="177915" y="273985"/>
                </a:lnTo>
                <a:lnTo>
                  <a:pt x="197834" y="283826"/>
                </a:lnTo>
                <a:lnTo>
                  <a:pt x="210194" y="296514"/>
                </a:lnTo>
                <a:lnTo>
                  <a:pt x="214653" y="313079"/>
                </a:lnTo>
                <a:lnTo>
                  <a:pt x="209630" y="331984"/>
                </a:lnTo>
                <a:lnTo>
                  <a:pt x="196067" y="346520"/>
                </a:lnTo>
                <a:lnTo>
                  <a:pt x="175043" y="355854"/>
                </a:lnTo>
                <a:lnTo>
                  <a:pt x="147639" y="359151"/>
                </a:lnTo>
                <a:lnTo>
                  <a:pt x="281974" y="359151"/>
                </a:lnTo>
                <a:lnTo>
                  <a:pt x="282165" y="358914"/>
                </a:lnTo>
                <a:lnTo>
                  <a:pt x="292137" y="313079"/>
                </a:lnTo>
                <a:lnTo>
                  <a:pt x="283482" y="272079"/>
                </a:lnTo>
                <a:lnTo>
                  <a:pt x="260201" y="241092"/>
                </a:lnTo>
                <a:lnTo>
                  <a:pt x="225140" y="219135"/>
                </a:lnTo>
                <a:lnTo>
                  <a:pt x="181146" y="205229"/>
                </a:lnTo>
                <a:lnTo>
                  <a:pt x="147639" y="196852"/>
                </a:lnTo>
                <a:lnTo>
                  <a:pt x="124857" y="190300"/>
                </a:lnTo>
                <a:lnTo>
                  <a:pt x="105952" y="180949"/>
                </a:lnTo>
                <a:lnTo>
                  <a:pt x="93231" y="167771"/>
                </a:lnTo>
                <a:lnTo>
                  <a:pt x="89002" y="149733"/>
                </a:lnTo>
                <a:lnTo>
                  <a:pt x="92970" y="133029"/>
                </a:lnTo>
                <a:lnTo>
                  <a:pt x="104643" y="119760"/>
                </a:lnTo>
                <a:lnTo>
                  <a:pt x="123679" y="111007"/>
                </a:lnTo>
                <a:lnTo>
                  <a:pt x="149733" y="107850"/>
                </a:lnTo>
                <a:lnTo>
                  <a:pt x="275104" y="107850"/>
                </a:lnTo>
                <a:lnTo>
                  <a:pt x="248748" y="74539"/>
                </a:lnTo>
                <a:lnTo>
                  <a:pt x="205695" y="51822"/>
                </a:lnTo>
                <a:lnTo>
                  <a:pt x="149733" y="43977"/>
                </a:lnTo>
                <a:close/>
              </a:path>
              <a:path w="2507615" h="466089">
                <a:moveTo>
                  <a:pt x="275104" y="107850"/>
                </a:moveTo>
                <a:lnTo>
                  <a:pt x="149733" y="107850"/>
                </a:lnTo>
                <a:lnTo>
                  <a:pt x="174937" y="111015"/>
                </a:lnTo>
                <a:lnTo>
                  <a:pt x="194300" y="120218"/>
                </a:lnTo>
                <a:lnTo>
                  <a:pt x="207086" y="135017"/>
                </a:lnTo>
                <a:lnTo>
                  <a:pt x="212558" y="154969"/>
                </a:lnTo>
                <a:lnTo>
                  <a:pt x="286902" y="154969"/>
                </a:lnTo>
                <a:lnTo>
                  <a:pt x="276586" y="109723"/>
                </a:lnTo>
                <a:lnTo>
                  <a:pt x="275104" y="107850"/>
                </a:lnTo>
                <a:close/>
              </a:path>
              <a:path w="2507615" h="466089">
                <a:moveTo>
                  <a:pt x="403067" y="48166"/>
                </a:moveTo>
                <a:lnTo>
                  <a:pt x="319300" y="48166"/>
                </a:lnTo>
                <a:lnTo>
                  <a:pt x="425056" y="418835"/>
                </a:lnTo>
                <a:lnTo>
                  <a:pt x="500446" y="418835"/>
                </a:lnTo>
                <a:lnTo>
                  <a:pt x="532362" y="307844"/>
                </a:lnTo>
                <a:lnTo>
                  <a:pt x="464845" y="307844"/>
                </a:lnTo>
                <a:lnTo>
                  <a:pt x="403067" y="48166"/>
                </a:lnTo>
                <a:close/>
              </a:path>
              <a:path w="2507615" h="466089">
                <a:moveTo>
                  <a:pt x="641503" y="174863"/>
                </a:moveTo>
                <a:lnTo>
                  <a:pt x="573742" y="174863"/>
                </a:lnTo>
                <a:lnTo>
                  <a:pt x="644944" y="418835"/>
                </a:lnTo>
                <a:lnTo>
                  <a:pt x="720335" y="418835"/>
                </a:lnTo>
                <a:lnTo>
                  <a:pt x="752002" y="307844"/>
                </a:lnTo>
                <a:lnTo>
                  <a:pt x="676357" y="307844"/>
                </a:lnTo>
                <a:lnTo>
                  <a:pt x="641503" y="174863"/>
                </a:lnTo>
                <a:close/>
              </a:path>
              <a:path w="2507615" h="466089">
                <a:moveTo>
                  <a:pt x="608296" y="48166"/>
                </a:moveTo>
                <a:lnTo>
                  <a:pt x="536047" y="48166"/>
                </a:lnTo>
                <a:lnTo>
                  <a:pt x="467986" y="307844"/>
                </a:lnTo>
                <a:lnTo>
                  <a:pt x="532362" y="307844"/>
                </a:lnTo>
                <a:lnTo>
                  <a:pt x="570601" y="174863"/>
                </a:lnTo>
                <a:lnTo>
                  <a:pt x="641503" y="174863"/>
                </a:lnTo>
                <a:lnTo>
                  <a:pt x="608296" y="48166"/>
                </a:lnTo>
                <a:close/>
              </a:path>
              <a:path w="2507615" h="466089">
                <a:moveTo>
                  <a:pt x="826091" y="48166"/>
                </a:moveTo>
                <a:lnTo>
                  <a:pt x="741276" y="48166"/>
                </a:lnTo>
                <a:lnTo>
                  <a:pt x="679498" y="307844"/>
                </a:lnTo>
                <a:lnTo>
                  <a:pt x="752002" y="307844"/>
                </a:lnTo>
                <a:lnTo>
                  <a:pt x="826091" y="48166"/>
                </a:lnTo>
                <a:close/>
              </a:path>
              <a:path w="2507615" h="466089">
                <a:moveTo>
                  <a:pt x="1010358" y="43977"/>
                </a:moveTo>
                <a:lnTo>
                  <a:pt x="963385" y="49472"/>
                </a:lnTo>
                <a:lnTo>
                  <a:pt x="921821" y="66121"/>
                </a:lnTo>
                <a:lnTo>
                  <a:pt x="887064" y="93387"/>
                </a:lnTo>
                <a:lnTo>
                  <a:pt x="860508" y="130730"/>
                </a:lnTo>
                <a:lnTo>
                  <a:pt x="843551" y="177614"/>
                </a:lnTo>
                <a:lnTo>
                  <a:pt x="837589" y="233500"/>
                </a:lnTo>
                <a:lnTo>
                  <a:pt x="843551" y="289427"/>
                </a:lnTo>
                <a:lnTo>
                  <a:pt x="860508" y="336425"/>
                </a:lnTo>
                <a:lnTo>
                  <a:pt x="887064" y="373941"/>
                </a:lnTo>
                <a:lnTo>
                  <a:pt x="921821" y="401422"/>
                </a:lnTo>
                <a:lnTo>
                  <a:pt x="963385" y="418316"/>
                </a:lnTo>
                <a:lnTo>
                  <a:pt x="1010358" y="424070"/>
                </a:lnTo>
                <a:lnTo>
                  <a:pt x="1057368" y="418353"/>
                </a:lnTo>
                <a:lnTo>
                  <a:pt x="1099012" y="401539"/>
                </a:lnTo>
                <a:lnTo>
                  <a:pt x="1133849" y="374137"/>
                </a:lnTo>
                <a:lnTo>
                  <a:pt x="1146711" y="356010"/>
                </a:lnTo>
                <a:lnTo>
                  <a:pt x="1010358" y="356010"/>
                </a:lnTo>
                <a:lnTo>
                  <a:pt x="971485" y="347764"/>
                </a:lnTo>
                <a:lnTo>
                  <a:pt x="941643" y="324204"/>
                </a:lnTo>
                <a:lnTo>
                  <a:pt x="922599" y="285920"/>
                </a:lnTo>
                <a:lnTo>
                  <a:pt x="916120" y="233500"/>
                </a:lnTo>
                <a:lnTo>
                  <a:pt x="922599" y="181097"/>
                </a:lnTo>
                <a:lnTo>
                  <a:pt x="941643" y="142927"/>
                </a:lnTo>
                <a:lnTo>
                  <a:pt x="971485" y="119678"/>
                </a:lnTo>
                <a:lnTo>
                  <a:pt x="1010358" y="112038"/>
                </a:lnTo>
                <a:lnTo>
                  <a:pt x="1147130" y="112038"/>
                </a:lnTo>
                <a:lnTo>
                  <a:pt x="1133849" y="93387"/>
                </a:lnTo>
                <a:lnTo>
                  <a:pt x="1099012" y="66121"/>
                </a:lnTo>
                <a:lnTo>
                  <a:pt x="1057368" y="49472"/>
                </a:lnTo>
                <a:lnTo>
                  <a:pt x="1010358" y="43977"/>
                </a:lnTo>
                <a:close/>
              </a:path>
              <a:path w="2507615" h="466089">
                <a:moveTo>
                  <a:pt x="1147130" y="112038"/>
                </a:moveTo>
                <a:lnTo>
                  <a:pt x="1010358" y="112038"/>
                </a:lnTo>
                <a:lnTo>
                  <a:pt x="1049542" y="119678"/>
                </a:lnTo>
                <a:lnTo>
                  <a:pt x="1079597" y="142927"/>
                </a:lnTo>
                <a:lnTo>
                  <a:pt x="1098854" y="181097"/>
                </a:lnTo>
                <a:lnTo>
                  <a:pt x="1105643" y="233500"/>
                </a:lnTo>
                <a:lnTo>
                  <a:pt x="1098854" y="285920"/>
                </a:lnTo>
                <a:lnTo>
                  <a:pt x="1079597" y="324204"/>
                </a:lnTo>
                <a:lnTo>
                  <a:pt x="1049542" y="347764"/>
                </a:lnTo>
                <a:lnTo>
                  <a:pt x="1010358" y="356010"/>
                </a:lnTo>
                <a:lnTo>
                  <a:pt x="1146711" y="356010"/>
                </a:lnTo>
                <a:lnTo>
                  <a:pt x="1160441" y="336658"/>
                </a:lnTo>
                <a:lnTo>
                  <a:pt x="1177347" y="289609"/>
                </a:lnTo>
                <a:lnTo>
                  <a:pt x="1183128" y="233500"/>
                </a:lnTo>
                <a:lnTo>
                  <a:pt x="1177347" y="177614"/>
                </a:lnTo>
                <a:lnTo>
                  <a:pt x="1160441" y="130730"/>
                </a:lnTo>
                <a:lnTo>
                  <a:pt x="1147130" y="112038"/>
                </a:lnTo>
                <a:close/>
              </a:path>
              <a:path w="2507615" h="466089">
                <a:moveTo>
                  <a:pt x="1398124" y="112038"/>
                </a:moveTo>
                <a:lnTo>
                  <a:pt x="1321687" y="112038"/>
                </a:lnTo>
                <a:lnTo>
                  <a:pt x="1321687" y="418835"/>
                </a:lnTo>
                <a:lnTo>
                  <a:pt x="1398124" y="418835"/>
                </a:lnTo>
                <a:lnTo>
                  <a:pt x="1398124" y="112038"/>
                </a:lnTo>
                <a:close/>
              </a:path>
              <a:path w="2507615" h="466089">
                <a:moveTo>
                  <a:pt x="1511210" y="48166"/>
                </a:moveTo>
                <a:lnTo>
                  <a:pt x="1208601" y="48166"/>
                </a:lnTo>
                <a:lnTo>
                  <a:pt x="1208601" y="112038"/>
                </a:lnTo>
                <a:lnTo>
                  <a:pt x="1511210" y="112038"/>
                </a:lnTo>
                <a:lnTo>
                  <a:pt x="1511210" y="48166"/>
                </a:lnTo>
                <a:close/>
              </a:path>
              <a:path w="2507615" h="466089">
                <a:moveTo>
                  <a:pt x="1776160" y="328785"/>
                </a:moveTo>
                <a:lnTo>
                  <a:pt x="1711241" y="328785"/>
                </a:lnTo>
                <a:lnTo>
                  <a:pt x="1711241" y="457577"/>
                </a:lnTo>
                <a:lnTo>
                  <a:pt x="2040026" y="457577"/>
                </a:lnTo>
                <a:lnTo>
                  <a:pt x="2040026" y="405223"/>
                </a:lnTo>
                <a:lnTo>
                  <a:pt x="1776160" y="405223"/>
                </a:lnTo>
                <a:lnTo>
                  <a:pt x="1776160" y="328785"/>
                </a:lnTo>
                <a:close/>
              </a:path>
              <a:path w="2507615" h="466089">
                <a:moveTo>
                  <a:pt x="1912282" y="290043"/>
                </a:moveTo>
                <a:lnTo>
                  <a:pt x="1847362" y="290043"/>
                </a:lnTo>
                <a:lnTo>
                  <a:pt x="1847362" y="365433"/>
                </a:lnTo>
                <a:lnTo>
                  <a:pt x="1912282" y="365433"/>
                </a:lnTo>
                <a:lnTo>
                  <a:pt x="1912282" y="290043"/>
                </a:lnTo>
                <a:close/>
              </a:path>
              <a:path w="2507615" h="466089">
                <a:moveTo>
                  <a:pt x="2087145" y="238736"/>
                </a:moveTo>
                <a:lnTo>
                  <a:pt x="1662027" y="238736"/>
                </a:lnTo>
                <a:lnTo>
                  <a:pt x="1662027" y="290043"/>
                </a:lnTo>
                <a:lnTo>
                  <a:pt x="2087145" y="290043"/>
                </a:lnTo>
                <a:lnTo>
                  <a:pt x="2087145" y="238736"/>
                </a:lnTo>
                <a:close/>
              </a:path>
              <a:path w="2507615" h="466089">
                <a:moveTo>
                  <a:pt x="1780348" y="15706"/>
                </a:moveTo>
                <a:lnTo>
                  <a:pt x="1716476" y="15706"/>
                </a:lnTo>
                <a:lnTo>
                  <a:pt x="1716476" y="206276"/>
                </a:lnTo>
                <a:lnTo>
                  <a:pt x="2032697" y="206276"/>
                </a:lnTo>
                <a:lnTo>
                  <a:pt x="2032697" y="154969"/>
                </a:lnTo>
                <a:lnTo>
                  <a:pt x="1780348" y="154969"/>
                </a:lnTo>
                <a:lnTo>
                  <a:pt x="1780348" y="112038"/>
                </a:lnTo>
                <a:lnTo>
                  <a:pt x="2032697" y="112038"/>
                </a:lnTo>
                <a:lnTo>
                  <a:pt x="2032697" y="63872"/>
                </a:lnTo>
                <a:lnTo>
                  <a:pt x="1780348" y="63872"/>
                </a:lnTo>
                <a:lnTo>
                  <a:pt x="1780348" y="15706"/>
                </a:lnTo>
                <a:close/>
              </a:path>
              <a:path w="2507615" h="466089">
                <a:moveTo>
                  <a:pt x="2032697" y="112038"/>
                </a:moveTo>
                <a:lnTo>
                  <a:pt x="1967777" y="112038"/>
                </a:lnTo>
                <a:lnTo>
                  <a:pt x="1967777" y="154969"/>
                </a:lnTo>
                <a:lnTo>
                  <a:pt x="2032697" y="154969"/>
                </a:lnTo>
                <a:lnTo>
                  <a:pt x="2032697" y="112038"/>
                </a:lnTo>
                <a:close/>
              </a:path>
              <a:path w="2507615" h="466089">
                <a:moveTo>
                  <a:pt x="2032697" y="15706"/>
                </a:moveTo>
                <a:lnTo>
                  <a:pt x="1967777" y="15706"/>
                </a:lnTo>
                <a:lnTo>
                  <a:pt x="1967777" y="63872"/>
                </a:lnTo>
                <a:lnTo>
                  <a:pt x="2032697" y="63872"/>
                </a:lnTo>
                <a:lnTo>
                  <a:pt x="2032697" y="15706"/>
                </a:lnTo>
                <a:close/>
              </a:path>
              <a:path w="2507615" h="466089">
                <a:moveTo>
                  <a:pt x="2507163" y="0"/>
                </a:moveTo>
                <a:lnTo>
                  <a:pt x="2442243" y="0"/>
                </a:lnTo>
                <a:lnTo>
                  <a:pt x="2442243" y="86908"/>
                </a:lnTo>
                <a:lnTo>
                  <a:pt x="2354288" y="86908"/>
                </a:lnTo>
                <a:lnTo>
                  <a:pt x="2354288" y="140309"/>
                </a:lnTo>
                <a:lnTo>
                  <a:pt x="2442243" y="140309"/>
                </a:lnTo>
                <a:lnTo>
                  <a:pt x="2442243" y="277478"/>
                </a:lnTo>
                <a:lnTo>
                  <a:pt x="2507163" y="277478"/>
                </a:lnTo>
                <a:lnTo>
                  <a:pt x="2507163" y="0"/>
                </a:lnTo>
                <a:close/>
              </a:path>
              <a:path w="2507615" h="466089">
                <a:moveTo>
                  <a:pt x="2289369" y="24083"/>
                </a:moveTo>
                <a:lnTo>
                  <a:pt x="2223402" y="24083"/>
                </a:lnTo>
                <a:lnTo>
                  <a:pt x="2223402" y="69107"/>
                </a:lnTo>
                <a:lnTo>
                  <a:pt x="2216645" y="115915"/>
                </a:lnTo>
                <a:lnTo>
                  <a:pt x="2196439" y="158503"/>
                </a:lnTo>
                <a:lnTo>
                  <a:pt x="2161706" y="193825"/>
                </a:lnTo>
                <a:lnTo>
                  <a:pt x="2111363" y="218841"/>
                </a:lnTo>
                <a:lnTo>
                  <a:pt x="2146964" y="271195"/>
                </a:lnTo>
                <a:lnTo>
                  <a:pt x="2183204" y="253861"/>
                </a:lnTo>
                <a:lnTo>
                  <a:pt x="2213455" y="230686"/>
                </a:lnTo>
                <a:lnTo>
                  <a:pt x="2237816" y="202505"/>
                </a:lnTo>
                <a:lnTo>
                  <a:pt x="2256385" y="170151"/>
                </a:lnTo>
                <a:lnTo>
                  <a:pt x="2329748" y="170151"/>
                </a:lnTo>
                <a:lnTo>
                  <a:pt x="2314368" y="155034"/>
                </a:lnTo>
                <a:lnTo>
                  <a:pt x="2295291" y="116005"/>
                </a:lnTo>
                <a:lnTo>
                  <a:pt x="2289369" y="73296"/>
                </a:lnTo>
                <a:lnTo>
                  <a:pt x="2289369" y="24083"/>
                </a:lnTo>
                <a:close/>
              </a:path>
              <a:path w="2507615" h="466089">
                <a:moveTo>
                  <a:pt x="2329748" y="170151"/>
                </a:moveTo>
                <a:lnTo>
                  <a:pt x="2256385" y="170151"/>
                </a:lnTo>
                <a:lnTo>
                  <a:pt x="2273769" y="199871"/>
                </a:lnTo>
                <a:lnTo>
                  <a:pt x="2296894" y="225713"/>
                </a:lnTo>
                <a:lnTo>
                  <a:pt x="2325812" y="246941"/>
                </a:lnTo>
                <a:lnTo>
                  <a:pt x="2360571" y="262819"/>
                </a:lnTo>
                <a:lnTo>
                  <a:pt x="2395124" y="210464"/>
                </a:lnTo>
                <a:lnTo>
                  <a:pt x="2347384" y="187486"/>
                </a:lnTo>
                <a:lnTo>
                  <a:pt x="2329748" y="170151"/>
                </a:lnTo>
                <a:close/>
              </a:path>
              <a:path w="2507615" h="466089">
                <a:moveTo>
                  <a:pt x="2507163" y="298420"/>
                </a:moveTo>
                <a:lnTo>
                  <a:pt x="2186754" y="298420"/>
                </a:lnTo>
                <a:lnTo>
                  <a:pt x="2186754" y="349727"/>
                </a:lnTo>
                <a:lnTo>
                  <a:pt x="2442243" y="349727"/>
                </a:lnTo>
                <a:lnTo>
                  <a:pt x="2442243" y="465954"/>
                </a:lnTo>
                <a:lnTo>
                  <a:pt x="2507163" y="465954"/>
                </a:lnTo>
                <a:lnTo>
                  <a:pt x="2507163" y="29842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67563" y="7294814"/>
            <a:ext cx="1277620" cy="217170"/>
          </a:xfrm>
          <a:custGeom>
            <a:avLst/>
            <a:gdLst/>
            <a:ahLst/>
            <a:cxnLst/>
            <a:rect l="l" t="t" r="r" b="b"/>
            <a:pathLst>
              <a:path w="1277620" h="217170">
                <a:moveTo>
                  <a:pt x="74636" y="5989"/>
                </a:moveTo>
                <a:lnTo>
                  <a:pt x="44898" y="11535"/>
                </a:lnTo>
                <a:lnTo>
                  <a:pt x="21250" y="27902"/>
                </a:lnTo>
                <a:lnTo>
                  <a:pt x="5636" y="54159"/>
                </a:lnTo>
                <a:lnTo>
                  <a:pt x="0" y="89379"/>
                </a:lnTo>
                <a:lnTo>
                  <a:pt x="5636" y="124638"/>
                </a:lnTo>
                <a:lnTo>
                  <a:pt x="21250" y="151000"/>
                </a:lnTo>
                <a:lnTo>
                  <a:pt x="44898" y="167514"/>
                </a:lnTo>
                <a:lnTo>
                  <a:pt x="74636" y="173230"/>
                </a:lnTo>
                <a:lnTo>
                  <a:pt x="104309" y="167546"/>
                </a:lnTo>
                <a:lnTo>
                  <a:pt x="128022" y="151087"/>
                </a:lnTo>
                <a:lnTo>
                  <a:pt x="130472" y="146969"/>
                </a:lnTo>
                <a:lnTo>
                  <a:pt x="74636" y="146969"/>
                </a:lnTo>
                <a:lnTo>
                  <a:pt x="56373" y="143121"/>
                </a:lnTo>
                <a:lnTo>
                  <a:pt x="42040" y="132082"/>
                </a:lnTo>
                <a:lnTo>
                  <a:pt x="32718" y="114089"/>
                </a:lnTo>
                <a:lnTo>
                  <a:pt x="29486" y="89379"/>
                </a:lnTo>
                <a:lnTo>
                  <a:pt x="32718" y="64774"/>
                </a:lnTo>
                <a:lnTo>
                  <a:pt x="42040" y="46820"/>
                </a:lnTo>
                <a:lnTo>
                  <a:pt x="56373" y="35864"/>
                </a:lnTo>
                <a:lnTo>
                  <a:pt x="74636" y="32250"/>
                </a:lnTo>
                <a:lnTo>
                  <a:pt x="130618" y="32250"/>
                </a:lnTo>
                <a:lnTo>
                  <a:pt x="128022" y="27902"/>
                </a:lnTo>
                <a:lnTo>
                  <a:pt x="104309" y="11535"/>
                </a:lnTo>
                <a:lnTo>
                  <a:pt x="74636" y="5989"/>
                </a:lnTo>
                <a:close/>
              </a:path>
              <a:path w="1277620" h="217170">
                <a:moveTo>
                  <a:pt x="130618" y="32250"/>
                </a:moveTo>
                <a:lnTo>
                  <a:pt x="74636" y="32250"/>
                </a:lnTo>
                <a:lnTo>
                  <a:pt x="92996" y="35864"/>
                </a:lnTo>
                <a:lnTo>
                  <a:pt x="107318" y="46820"/>
                </a:lnTo>
                <a:lnTo>
                  <a:pt x="116587" y="64774"/>
                </a:lnTo>
                <a:lnTo>
                  <a:pt x="119786" y="89379"/>
                </a:lnTo>
                <a:lnTo>
                  <a:pt x="116587" y="114089"/>
                </a:lnTo>
                <a:lnTo>
                  <a:pt x="107318" y="132082"/>
                </a:lnTo>
                <a:lnTo>
                  <a:pt x="92996" y="143121"/>
                </a:lnTo>
                <a:lnTo>
                  <a:pt x="74636" y="146969"/>
                </a:lnTo>
                <a:lnTo>
                  <a:pt x="130472" y="146969"/>
                </a:lnTo>
                <a:lnTo>
                  <a:pt x="143701" y="124736"/>
                </a:lnTo>
                <a:lnTo>
                  <a:pt x="149272" y="89379"/>
                </a:lnTo>
                <a:lnTo>
                  <a:pt x="143701" y="54159"/>
                </a:lnTo>
                <a:lnTo>
                  <a:pt x="130618" y="32250"/>
                </a:lnTo>
                <a:close/>
              </a:path>
              <a:path w="1277620" h="217170">
                <a:moveTo>
                  <a:pt x="202288" y="48836"/>
                </a:moveTo>
                <a:lnTo>
                  <a:pt x="174184" y="48836"/>
                </a:lnTo>
                <a:lnTo>
                  <a:pt x="174184" y="216537"/>
                </a:lnTo>
                <a:lnTo>
                  <a:pt x="202748" y="216537"/>
                </a:lnTo>
                <a:lnTo>
                  <a:pt x="202748" y="151576"/>
                </a:lnTo>
                <a:lnTo>
                  <a:pt x="277733" y="151576"/>
                </a:lnTo>
                <a:lnTo>
                  <a:pt x="278713" y="149733"/>
                </a:lnTo>
                <a:lnTo>
                  <a:pt x="231313" y="149733"/>
                </a:lnTo>
                <a:lnTo>
                  <a:pt x="218906" y="146742"/>
                </a:lnTo>
                <a:lnTo>
                  <a:pt x="209803" y="138590"/>
                </a:lnTo>
                <a:lnTo>
                  <a:pt x="204199" y="125988"/>
                </a:lnTo>
                <a:lnTo>
                  <a:pt x="202288" y="109651"/>
                </a:lnTo>
                <a:lnTo>
                  <a:pt x="204166" y="93651"/>
                </a:lnTo>
                <a:lnTo>
                  <a:pt x="209717" y="81345"/>
                </a:lnTo>
                <a:lnTo>
                  <a:pt x="218809" y="73401"/>
                </a:lnTo>
                <a:lnTo>
                  <a:pt x="231313" y="70490"/>
                </a:lnTo>
                <a:lnTo>
                  <a:pt x="278657" y="70490"/>
                </a:lnTo>
                <a:lnTo>
                  <a:pt x="277660" y="68647"/>
                </a:lnTo>
                <a:lnTo>
                  <a:pt x="202288" y="68647"/>
                </a:lnTo>
                <a:lnTo>
                  <a:pt x="202288" y="48836"/>
                </a:lnTo>
                <a:close/>
              </a:path>
              <a:path w="1277620" h="217170">
                <a:moveTo>
                  <a:pt x="277733" y="151576"/>
                </a:moveTo>
                <a:lnTo>
                  <a:pt x="204130" y="151576"/>
                </a:lnTo>
                <a:lnTo>
                  <a:pt x="208468" y="158717"/>
                </a:lnTo>
                <a:lnTo>
                  <a:pt x="215332" y="165686"/>
                </a:lnTo>
                <a:lnTo>
                  <a:pt x="225349" y="171013"/>
                </a:lnTo>
                <a:lnTo>
                  <a:pt x="239145" y="173230"/>
                </a:lnTo>
                <a:lnTo>
                  <a:pt x="259140" y="168907"/>
                </a:lnTo>
                <a:lnTo>
                  <a:pt x="275052" y="156615"/>
                </a:lnTo>
                <a:lnTo>
                  <a:pt x="277733" y="151576"/>
                </a:lnTo>
                <a:close/>
              </a:path>
              <a:path w="1277620" h="217170">
                <a:moveTo>
                  <a:pt x="278657" y="70490"/>
                </a:moveTo>
                <a:lnTo>
                  <a:pt x="231313" y="70490"/>
                </a:lnTo>
                <a:lnTo>
                  <a:pt x="243914" y="73531"/>
                </a:lnTo>
                <a:lnTo>
                  <a:pt x="252995" y="81691"/>
                </a:lnTo>
                <a:lnTo>
                  <a:pt x="258492" y="94040"/>
                </a:lnTo>
                <a:lnTo>
                  <a:pt x="260338" y="109651"/>
                </a:lnTo>
                <a:lnTo>
                  <a:pt x="258459" y="125697"/>
                </a:lnTo>
                <a:lnTo>
                  <a:pt x="252909" y="138330"/>
                </a:lnTo>
                <a:lnTo>
                  <a:pt x="243817" y="146645"/>
                </a:lnTo>
                <a:lnTo>
                  <a:pt x="231313" y="149733"/>
                </a:lnTo>
                <a:lnTo>
                  <a:pt x="278713" y="149733"/>
                </a:lnTo>
                <a:lnTo>
                  <a:pt x="285566" y="136851"/>
                </a:lnTo>
                <a:lnTo>
                  <a:pt x="289363" y="110111"/>
                </a:lnTo>
                <a:lnTo>
                  <a:pt x="285469" y="83080"/>
                </a:lnTo>
                <a:lnTo>
                  <a:pt x="278657" y="70490"/>
                </a:lnTo>
                <a:close/>
              </a:path>
              <a:path w="1277620" h="217170">
                <a:moveTo>
                  <a:pt x="239145" y="46993"/>
                </a:moveTo>
                <a:lnTo>
                  <a:pt x="225154" y="49275"/>
                </a:lnTo>
                <a:lnTo>
                  <a:pt x="215159" y="54710"/>
                </a:lnTo>
                <a:lnTo>
                  <a:pt x="208403" y="61700"/>
                </a:lnTo>
                <a:lnTo>
                  <a:pt x="204130" y="68647"/>
                </a:lnTo>
                <a:lnTo>
                  <a:pt x="277660" y="68647"/>
                </a:lnTo>
                <a:lnTo>
                  <a:pt x="274793" y="63348"/>
                </a:lnTo>
                <a:lnTo>
                  <a:pt x="258848" y="51218"/>
                </a:lnTo>
                <a:lnTo>
                  <a:pt x="239145" y="46993"/>
                </a:lnTo>
                <a:close/>
              </a:path>
              <a:path w="1277620" h="217170">
                <a:moveTo>
                  <a:pt x="339963" y="48836"/>
                </a:moveTo>
                <a:lnTo>
                  <a:pt x="311859" y="48836"/>
                </a:lnTo>
                <a:lnTo>
                  <a:pt x="311859" y="216537"/>
                </a:lnTo>
                <a:lnTo>
                  <a:pt x="340424" y="216537"/>
                </a:lnTo>
                <a:lnTo>
                  <a:pt x="340424" y="151576"/>
                </a:lnTo>
                <a:lnTo>
                  <a:pt x="415408" y="151576"/>
                </a:lnTo>
                <a:lnTo>
                  <a:pt x="416389" y="149733"/>
                </a:lnTo>
                <a:lnTo>
                  <a:pt x="368988" y="149733"/>
                </a:lnTo>
                <a:lnTo>
                  <a:pt x="356581" y="146742"/>
                </a:lnTo>
                <a:lnTo>
                  <a:pt x="347478" y="138590"/>
                </a:lnTo>
                <a:lnTo>
                  <a:pt x="341874" y="125988"/>
                </a:lnTo>
                <a:lnTo>
                  <a:pt x="339963" y="109651"/>
                </a:lnTo>
                <a:lnTo>
                  <a:pt x="341842" y="93651"/>
                </a:lnTo>
                <a:lnTo>
                  <a:pt x="347392" y="81345"/>
                </a:lnTo>
                <a:lnTo>
                  <a:pt x="356484" y="73401"/>
                </a:lnTo>
                <a:lnTo>
                  <a:pt x="368988" y="70490"/>
                </a:lnTo>
                <a:lnTo>
                  <a:pt x="416332" y="70490"/>
                </a:lnTo>
                <a:lnTo>
                  <a:pt x="415335" y="68647"/>
                </a:lnTo>
                <a:lnTo>
                  <a:pt x="339963" y="68647"/>
                </a:lnTo>
                <a:lnTo>
                  <a:pt x="339963" y="48836"/>
                </a:lnTo>
                <a:close/>
              </a:path>
              <a:path w="1277620" h="217170">
                <a:moveTo>
                  <a:pt x="415408" y="151576"/>
                </a:moveTo>
                <a:lnTo>
                  <a:pt x="341806" y="151576"/>
                </a:lnTo>
                <a:lnTo>
                  <a:pt x="346143" y="158717"/>
                </a:lnTo>
                <a:lnTo>
                  <a:pt x="353007" y="165686"/>
                </a:lnTo>
                <a:lnTo>
                  <a:pt x="363024" y="171013"/>
                </a:lnTo>
                <a:lnTo>
                  <a:pt x="376820" y="173230"/>
                </a:lnTo>
                <a:lnTo>
                  <a:pt x="396815" y="168907"/>
                </a:lnTo>
                <a:lnTo>
                  <a:pt x="412728" y="156615"/>
                </a:lnTo>
                <a:lnTo>
                  <a:pt x="415408" y="151576"/>
                </a:lnTo>
                <a:close/>
              </a:path>
              <a:path w="1277620" h="217170">
                <a:moveTo>
                  <a:pt x="416332" y="70490"/>
                </a:moveTo>
                <a:lnTo>
                  <a:pt x="368988" y="70490"/>
                </a:lnTo>
                <a:lnTo>
                  <a:pt x="381590" y="73531"/>
                </a:lnTo>
                <a:lnTo>
                  <a:pt x="390671" y="81691"/>
                </a:lnTo>
                <a:lnTo>
                  <a:pt x="396167" y="94040"/>
                </a:lnTo>
                <a:lnTo>
                  <a:pt x="398014" y="109651"/>
                </a:lnTo>
                <a:lnTo>
                  <a:pt x="396135" y="125697"/>
                </a:lnTo>
                <a:lnTo>
                  <a:pt x="390584" y="138330"/>
                </a:lnTo>
                <a:lnTo>
                  <a:pt x="381492" y="146645"/>
                </a:lnTo>
                <a:lnTo>
                  <a:pt x="368988" y="149733"/>
                </a:lnTo>
                <a:lnTo>
                  <a:pt x="416389" y="149733"/>
                </a:lnTo>
                <a:lnTo>
                  <a:pt x="423242" y="136851"/>
                </a:lnTo>
                <a:lnTo>
                  <a:pt x="427039" y="110111"/>
                </a:lnTo>
                <a:lnTo>
                  <a:pt x="423144" y="83080"/>
                </a:lnTo>
                <a:lnTo>
                  <a:pt x="416332" y="70490"/>
                </a:lnTo>
                <a:close/>
              </a:path>
              <a:path w="1277620" h="217170">
                <a:moveTo>
                  <a:pt x="376820" y="46993"/>
                </a:moveTo>
                <a:lnTo>
                  <a:pt x="362830" y="49275"/>
                </a:lnTo>
                <a:lnTo>
                  <a:pt x="352834" y="54710"/>
                </a:lnTo>
                <a:lnTo>
                  <a:pt x="346078" y="61700"/>
                </a:lnTo>
                <a:lnTo>
                  <a:pt x="341806" y="68647"/>
                </a:lnTo>
                <a:lnTo>
                  <a:pt x="415335" y="68647"/>
                </a:lnTo>
                <a:lnTo>
                  <a:pt x="412469" y="63348"/>
                </a:lnTo>
                <a:lnTo>
                  <a:pt x="396523" y="51218"/>
                </a:lnTo>
                <a:lnTo>
                  <a:pt x="376820" y="46993"/>
                </a:lnTo>
                <a:close/>
              </a:path>
              <a:path w="1277620" h="217170">
                <a:moveTo>
                  <a:pt x="502979" y="46993"/>
                </a:moveTo>
                <a:lnTo>
                  <a:pt x="478644" y="51647"/>
                </a:lnTo>
                <a:lnTo>
                  <a:pt x="460161" y="64529"/>
                </a:lnTo>
                <a:lnTo>
                  <a:pt x="448459" y="84538"/>
                </a:lnTo>
                <a:lnTo>
                  <a:pt x="444468" y="110572"/>
                </a:lnTo>
                <a:lnTo>
                  <a:pt x="448459" y="136236"/>
                </a:lnTo>
                <a:lnTo>
                  <a:pt x="460161" y="156068"/>
                </a:lnTo>
                <a:lnTo>
                  <a:pt x="478644" y="168817"/>
                </a:lnTo>
                <a:lnTo>
                  <a:pt x="502979" y="173230"/>
                </a:lnTo>
                <a:lnTo>
                  <a:pt x="527055" y="168817"/>
                </a:lnTo>
                <a:lnTo>
                  <a:pt x="545451" y="156068"/>
                </a:lnTo>
                <a:lnTo>
                  <a:pt x="548943" y="150194"/>
                </a:lnTo>
                <a:lnTo>
                  <a:pt x="502979" y="150194"/>
                </a:lnTo>
                <a:lnTo>
                  <a:pt x="489982" y="147203"/>
                </a:lnTo>
                <a:lnTo>
                  <a:pt x="480720" y="138705"/>
                </a:lnTo>
                <a:lnTo>
                  <a:pt x="475217" y="125931"/>
                </a:lnTo>
                <a:lnTo>
                  <a:pt x="473493" y="110111"/>
                </a:lnTo>
                <a:lnTo>
                  <a:pt x="475217" y="94389"/>
                </a:lnTo>
                <a:lnTo>
                  <a:pt x="480720" y="81604"/>
                </a:lnTo>
                <a:lnTo>
                  <a:pt x="489982" y="73052"/>
                </a:lnTo>
                <a:lnTo>
                  <a:pt x="502979" y="70029"/>
                </a:lnTo>
                <a:lnTo>
                  <a:pt x="548692" y="70029"/>
                </a:lnTo>
                <a:lnTo>
                  <a:pt x="545451" y="64529"/>
                </a:lnTo>
                <a:lnTo>
                  <a:pt x="527055" y="51647"/>
                </a:lnTo>
                <a:lnTo>
                  <a:pt x="502979" y="46993"/>
                </a:lnTo>
                <a:close/>
              </a:path>
              <a:path w="1277620" h="217170">
                <a:moveTo>
                  <a:pt x="548692" y="70029"/>
                </a:moveTo>
                <a:lnTo>
                  <a:pt x="502979" y="70029"/>
                </a:lnTo>
                <a:lnTo>
                  <a:pt x="515814" y="73052"/>
                </a:lnTo>
                <a:lnTo>
                  <a:pt x="524978" y="81604"/>
                </a:lnTo>
                <a:lnTo>
                  <a:pt x="530514" y="94389"/>
                </a:lnTo>
                <a:lnTo>
                  <a:pt x="532465" y="110111"/>
                </a:lnTo>
                <a:lnTo>
                  <a:pt x="530514" y="125931"/>
                </a:lnTo>
                <a:lnTo>
                  <a:pt x="524978" y="138705"/>
                </a:lnTo>
                <a:lnTo>
                  <a:pt x="515814" y="147203"/>
                </a:lnTo>
                <a:lnTo>
                  <a:pt x="502979" y="150194"/>
                </a:lnTo>
                <a:lnTo>
                  <a:pt x="548943" y="150194"/>
                </a:lnTo>
                <a:lnTo>
                  <a:pt x="557239" y="136236"/>
                </a:lnTo>
                <a:lnTo>
                  <a:pt x="561490" y="110572"/>
                </a:lnTo>
                <a:lnTo>
                  <a:pt x="557239" y="84538"/>
                </a:lnTo>
                <a:lnTo>
                  <a:pt x="548692" y="70029"/>
                </a:lnTo>
                <a:close/>
              </a:path>
              <a:path w="1277620" h="217170">
                <a:moveTo>
                  <a:pt x="611255" y="48836"/>
                </a:moveTo>
                <a:lnTo>
                  <a:pt x="583612" y="48836"/>
                </a:lnTo>
                <a:lnTo>
                  <a:pt x="583612" y="170926"/>
                </a:lnTo>
                <a:lnTo>
                  <a:pt x="612177" y="170926"/>
                </a:lnTo>
                <a:lnTo>
                  <a:pt x="612177" y="99054"/>
                </a:lnTo>
                <a:lnTo>
                  <a:pt x="614261" y="88303"/>
                </a:lnTo>
                <a:lnTo>
                  <a:pt x="620038" y="79905"/>
                </a:lnTo>
                <a:lnTo>
                  <a:pt x="628795" y="74402"/>
                </a:lnTo>
                <a:lnTo>
                  <a:pt x="639820" y="72332"/>
                </a:lnTo>
                <a:lnTo>
                  <a:pt x="653181" y="72332"/>
                </a:lnTo>
                <a:lnTo>
                  <a:pt x="653181" y="69107"/>
                </a:lnTo>
                <a:lnTo>
                  <a:pt x="611255" y="69107"/>
                </a:lnTo>
                <a:lnTo>
                  <a:pt x="611255" y="48836"/>
                </a:lnTo>
                <a:close/>
              </a:path>
              <a:path w="1277620" h="217170">
                <a:moveTo>
                  <a:pt x="653181" y="72332"/>
                </a:moveTo>
                <a:lnTo>
                  <a:pt x="639820" y="72332"/>
                </a:lnTo>
                <a:lnTo>
                  <a:pt x="644657" y="72563"/>
                </a:lnTo>
                <a:lnTo>
                  <a:pt x="650647" y="73254"/>
                </a:lnTo>
                <a:lnTo>
                  <a:pt x="653181" y="74175"/>
                </a:lnTo>
                <a:lnTo>
                  <a:pt x="653181" y="72332"/>
                </a:lnTo>
                <a:close/>
              </a:path>
              <a:path w="1277620" h="217170">
                <a:moveTo>
                  <a:pt x="646040" y="46993"/>
                </a:moveTo>
                <a:lnTo>
                  <a:pt x="642584" y="46993"/>
                </a:lnTo>
                <a:lnTo>
                  <a:pt x="632689" y="48472"/>
                </a:lnTo>
                <a:lnTo>
                  <a:pt x="624069" y="52781"/>
                </a:lnTo>
                <a:lnTo>
                  <a:pt x="617219" y="59724"/>
                </a:lnTo>
                <a:lnTo>
                  <a:pt x="612637" y="69107"/>
                </a:lnTo>
                <a:lnTo>
                  <a:pt x="653181" y="69107"/>
                </a:lnTo>
                <a:lnTo>
                  <a:pt x="653181" y="47914"/>
                </a:lnTo>
                <a:lnTo>
                  <a:pt x="650647" y="47223"/>
                </a:lnTo>
                <a:lnTo>
                  <a:pt x="646040" y="46993"/>
                </a:lnTo>
                <a:close/>
              </a:path>
              <a:path w="1277620" h="217170">
                <a:moveTo>
                  <a:pt x="713828" y="70950"/>
                </a:moveTo>
                <a:lnTo>
                  <a:pt x="685263" y="70950"/>
                </a:lnTo>
                <a:lnTo>
                  <a:pt x="685263" y="139137"/>
                </a:lnTo>
                <a:lnTo>
                  <a:pt x="688057" y="153980"/>
                </a:lnTo>
                <a:lnTo>
                  <a:pt x="696033" y="164419"/>
                </a:lnTo>
                <a:lnTo>
                  <a:pt x="708069" y="170624"/>
                </a:lnTo>
                <a:lnTo>
                  <a:pt x="723042" y="172769"/>
                </a:lnTo>
                <a:lnTo>
                  <a:pt x="730414" y="172539"/>
                </a:lnTo>
                <a:lnTo>
                  <a:pt x="735943" y="172078"/>
                </a:lnTo>
                <a:lnTo>
                  <a:pt x="739628" y="171387"/>
                </a:lnTo>
                <a:lnTo>
                  <a:pt x="739628" y="148581"/>
                </a:lnTo>
                <a:lnTo>
                  <a:pt x="730184" y="148581"/>
                </a:lnTo>
                <a:lnTo>
                  <a:pt x="726728" y="148351"/>
                </a:lnTo>
                <a:lnTo>
                  <a:pt x="719587" y="148351"/>
                </a:lnTo>
                <a:lnTo>
                  <a:pt x="713828" y="146047"/>
                </a:lnTo>
                <a:lnTo>
                  <a:pt x="713828" y="70950"/>
                </a:lnTo>
                <a:close/>
              </a:path>
              <a:path w="1277620" h="217170">
                <a:moveTo>
                  <a:pt x="739628" y="147890"/>
                </a:moveTo>
                <a:lnTo>
                  <a:pt x="735712" y="148121"/>
                </a:lnTo>
                <a:lnTo>
                  <a:pt x="730184" y="148581"/>
                </a:lnTo>
                <a:lnTo>
                  <a:pt x="739628" y="148581"/>
                </a:lnTo>
                <a:lnTo>
                  <a:pt x="739628" y="147890"/>
                </a:lnTo>
                <a:close/>
              </a:path>
              <a:path w="1277620" h="217170">
                <a:moveTo>
                  <a:pt x="737785" y="48836"/>
                </a:moveTo>
                <a:lnTo>
                  <a:pt x="667756" y="48836"/>
                </a:lnTo>
                <a:lnTo>
                  <a:pt x="667756" y="70950"/>
                </a:lnTo>
                <a:lnTo>
                  <a:pt x="737785" y="70950"/>
                </a:lnTo>
                <a:lnTo>
                  <a:pt x="737785" y="48836"/>
                </a:lnTo>
                <a:close/>
              </a:path>
              <a:path w="1277620" h="217170">
                <a:moveTo>
                  <a:pt x="713828" y="19350"/>
                </a:moveTo>
                <a:lnTo>
                  <a:pt x="685263" y="19350"/>
                </a:lnTo>
                <a:lnTo>
                  <a:pt x="685263" y="48836"/>
                </a:lnTo>
                <a:lnTo>
                  <a:pt x="713828" y="48836"/>
                </a:lnTo>
                <a:lnTo>
                  <a:pt x="713828" y="19350"/>
                </a:lnTo>
                <a:close/>
              </a:path>
              <a:path w="1277620" h="217170">
                <a:moveTo>
                  <a:pt x="788545" y="48836"/>
                </a:moveTo>
                <a:lnTo>
                  <a:pt x="759981" y="48836"/>
                </a:lnTo>
                <a:lnTo>
                  <a:pt x="759981" y="126697"/>
                </a:lnTo>
                <a:lnTo>
                  <a:pt x="762946" y="146199"/>
                </a:lnTo>
                <a:lnTo>
                  <a:pt x="771268" y="160560"/>
                </a:lnTo>
                <a:lnTo>
                  <a:pt x="784082" y="169393"/>
                </a:lnTo>
                <a:lnTo>
                  <a:pt x="800524" y="172308"/>
                </a:lnTo>
                <a:lnTo>
                  <a:pt x="813377" y="170717"/>
                </a:lnTo>
                <a:lnTo>
                  <a:pt x="823877" y="165974"/>
                </a:lnTo>
                <a:lnTo>
                  <a:pt x="831914" y="158638"/>
                </a:lnTo>
                <a:lnTo>
                  <a:pt x="837381" y="149272"/>
                </a:lnTo>
                <a:lnTo>
                  <a:pt x="866407" y="149272"/>
                </a:lnTo>
                <a:lnTo>
                  <a:pt x="866407" y="147430"/>
                </a:lnTo>
                <a:lnTo>
                  <a:pt x="811581" y="147430"/>
                </a:lnTo>
                <a:lnTo>
                  <a:pt x="802248" y="145673"/>
                </a:lnTo>
                <a:lnTo>
                  <a:pt x="794966" y="140634"/>
                </a:lnTo>
                <a:lnTo>
                  <a:pt x="790233" y="132658"/>
                </a:lnTo>
                <a:lnTo>
                  <a:pt x="788545" y="122090"/>
                </a:lnTo>
                <a:lnTo>
                  <a:pt x="788545" y="48836"/>
                </a:lnTo>
                <a:close/>
              </a:path>
              <a:path w="1277620" h="217170">
                <a:moveTo>
                  <a:pt x="866407" y="149272"/>
                </a:moveTo>
                <a:lnTo>
                  <a:pt x="838763" y="149272"/>
                </a:lnTo>
                <a:lnTo>
                  <a:pt x="838763" y="170926"/>
                </a:lnTo>
                <a:lnTo>
                  <a:pt x="866407" y="170926"/>
                </a:lnTo>
                <a:lnTo>
                  <a:pt x="866407" y="149272"/>
                </a:lnTo>
                <a:close/>
              </a:path>
              <a:path w="1277620" h="217170">
                <a:moveTo>
                  <a:pt x="866407" y="48836"/>
                </a:moveTo>
                <a:lnTo>
                  <a:pt x="837842" y="48836"/>
                </a:lnTo>
                <a:lnTo>
                  <a:pt x="837842" y="119326"/>
                </a:lnTo>
                <a:lnTo>
                  <a:pt x="835553" y="131686"/>
                </a:lnTo>
                <a:lnTo>
                  <a:pt x="829549" y="140461"/>
                </a:lnTo>
                <a:lnTo>
                  <a:pt x="821127" y="145695"/>
                </a:lnTo>
                <a:lnTo>
                  <a:pt x="811581" y="147430"/>
                </a:lnTo>
                <a:lnTo>
                  <a:pt x="866407" y="147430"/>
                </a:lnTo>
                <a:lnTo>
                  <a:pt x="866407" y="48836"/>
                </a:lnTo>
                <a:close/>
              </a:path>
              <a:path w="1277620" h="217170">
                <a:moveTo>
                  <a:pt x="921240" y="48836"/>
                </a:moveTo>
                <a:lnTo>
                  <a:pt x="894057" y="48836"/>
                </a:lnTo>
                <a:lnTo>
                  <a:pt x="894057" y="170926"/>
                </a:lnTo>
                <a:lnTo>
                  <a:pt x="922622" y="170926"/>
                </a:lnTo>
                <a:lnTo>
                  <a:pt x="922622" y="99515"/>
                </a:lnTo>
                <a:lnTo>
                  <a:pt x="924547" y="87543"/>
                </a:lnTo>
                <a:lnTo>
                  <a:pt x="929907" y="78725"/>
                </a:lnTo>
                <a:lnTo>
                  <a:pt x="938074" y="73275"/>
                </a:lnTo>
                <a:lnTo>
                  <a:pt x="948422" y="71411"/>
                </a:lnTo>
                <a:lnTo>
                  <a:pt x="996846" y="71411"/>
                </a:lnTo>
                <a:lnTo>
                  <a:pt x="995774" y="69568"/>
                </a:lnTo>
                <a:lnTo>
                  <a:pt x="921240" y="69568"/>
                </a:lnTo>
                <a:lnTo>
                  <a:pt x="921240" y="48836"/>
                </a:lnTo>
                <a:close/>
              </a:path>
              <a:path w="1277620" h="217170">
                <a:moveTo>
                  <a:pt x="996846" y="71411"/>
                </a:moveTo>
                <a:lnTo>
                  <a:pt x="948422" y="71411"/>
                </a:lnTo>
                <a:lnTo>
                  <a:pt x="958612" y="73182"/>
                </a:lnTo>
                <a:lnTo>
                  <a:pt x="966188" y="78322"/>
                </a:lnTo>
                <a:lnTo>
                  <a:pt x="970871" y="86571"/>
                </a:lnTo>
                <a:lnTo>
                  <a:pt x="972379" y="97672"/>
                </a:lnTo>
                <a:lnTo>
                  <a:pt x="972379" y="170926"/>
                </a:lnTo>
                <a:lnTo>
                  <a:pt x="1000944" y="170926"/>
                </a:lnTo>
                <a:lnTo>
                  <a:pt x="1000944" y="93065"/>
                </a:lnTo>
                <a:lnTo>
                  <a:pt x="998093" y="73556"/>
                </a:lnTo>
                <a:lnTo>
                  <a:pt x="996846" y="71411"/>
                </a:lnTo>
                <a:close/>
              </a:path>
              <a:path w="1277620" h="217170">
                <a:moveTo>
                  <a:pt x="959479" y="46993"/>
                </a:moveTo>
                <a:lnTo>
                  <a:pt x="946795" y="48674"/>
                </a:lnTo>
                <a:lnTo>
                  <a:pt x="936443" y="53184"/>
                </a:lnTo>
                <a:lnTo>
                  <a:pt x="928510" y="60242"/>
                </a:lnTo>
                <a:lnTo>
                  <a:pt x="923082" y="69568"/>
                </a:lnTo>
                <a:lnTo>
                  <a:pt x="995774" y="69568"/>
                </a:lnTo>
                <a:lnTo>
                  <a:pt x="989714" y="59144"/>
                </a:lnTo>
                <a:lnTo>
                  <a:pt x="976583" y="50175"/>
                </a:lnTo>
                <a:lnTo>
                  <a:pt x="959479" y="46993"/>
                </a:lnTo>
                <a:close/>
              </a:path>
              <a:path w="1277620" h="217170">
                <a:moveTo>
                  <a:pt x="1057148" y="48836"/>
                </a:moveTo>
                <a:lnTo>
                  <a:pt x="1028583" y="48836"/>
                </a:lnTo>
                <a:lnTo>
                  <a:pt x="1028583" y="170926"/>
                </a:lnTo>
                <a:lnTo>
                  <a:pt x="1057148" y="170926"/>
                </a:lnTo>
                <a:lnTo>
                  <a:pt x="1057148" y="48836"/>
                </a:lnTo>
                <a:close/>
              </a:path>
              <a:path w="1277620" h="217170">
                <a:moveTo>
                  <a:pt x="1042865" y="0"/>
                </a:moveTo>
                <a:lnTo>
                  <a:pt x="1033881" y="230"/>
                </a:lnTo>
                <a:lnTo>
                  <a:pt x="1026279" y="7141"/>
                </a:lnTo>
                <a:lnTo>
                  <a:pt x="1026279" y="24418"/>
                </a:lnTo>
                <a:lnTo>
                  <a:pt x="1033881" y="31328"/>
                </a:lnTo>
                <a:lnTo>
                  <a:pt x="1052081" y="31328"/>
                </a:lnTo>
                <a:lnTo>
                  <a:pt x="1059451" y="24418"/>
                </a:lnTo>
                <a:lnTo>
                  <a:pt x="1059451" y="7141"/>
                </a:lnTo>
                <a:lnTo>
                  <a:pt x="1052081" y="230"/>
                </a:lnTo>
                <a:lnTo>
                  <a:pt x="1042865" y="0"/>
                </a:lnTo>
                <a:close/>
              </a:path>
              <a:path w="1277620" h="217170">
                <a:moveTo>
                  <a:pt x="1121681" y="70950"/>
                </a:moveTo>
                <a:lnTo>
                  <a:pt x="1093116" y="70950"/>
                </a:lnTo>
                <a:lnTo>
                  <a:pt x="1093116" y="139137"/>
                </a:lnTo>
                <a:lnTo>
                  <a:pt x="1095909" y="153980"/>
                </a:lnTo>
                <a:lnTo>
                  <a:pt x="1103885" y="164419"/>
                </a:lnTo>
                <a:lnTo>
                  <a:pt x="1115922" y="170624"/>
                </a:lnTo>
                <a:lnTo>
                  <a:pt x="1130895" y="172769"/>
                </a:lnTo>
                <a:lnTo>
                  <a:pt x="1138266" y="172539"/>
                </a:lnTo>
                <a:lnTo>
                  <a:pt x="1143795" y="172078"/>
                </a:lnTo>
                <a:lnTo>
                  <a:pt x="1147481" y="171387"/>
                </a:lnTo>
                <a:lnTo>
                  <a:pt x="1147481" y="148581"/>
                </a:lnTo>
                <a:lnTo>
                  <a:pt x="1138036" y="148581"/>
                </a:lnTo>
                <a:lnTo>
                  <a:pt x="1134581" y="148351"/>
                </a:lnTo>
                <a:lnTo>
                  <a:pt x="1127440" y="148351"/>
                </a:lnTo>
                <a:lnTo>
                  <a:pt x="1121681" y="146047"/>
                </a:lnTo>
                <a:lnTo>
                  <a:pt x="1121681" y="70950"/>
                </a:lnTo>
                <a:close/>
              </a:path>
              <a:path w="1277620" h="217170">
                <a:moveTo>
                  <a:pt x="1147481" y="147890"/>
                </a:moveTo>
                <a:lnTo>
                  <a:pt x="1143565" y="148121"/>
                </a:lnTo>
                <a:lnTo>
                  <a:pt x="1138036" y="148581"/>
                </a:lnTo>
                <a:lnTo>
                  <a:pt x="1147481" y="148581"/>
                </a:lnTo>
                <a:lnTo>
                  <a:pt x="1147481" y="147890"/>
                </a:lnTo>
                <a:close/>
              </a:path>
              <a:path w="1277620" h="217170">
                <a:moveTo>
                  <a:pt x="1145638" y="48836"/>
                </a:moveTo>
                <a:lnTo>
                  <a:pt x="1075609" y="48836"/>
                </a:lnTo>
                <a:lnTo>
                  <a:pt x="1075609" y="70950"/>
                </a:lnTo>
                <a:lnTo>
                  <a:pt x="1145638" y="70950"/>
                </a:lnTo>
                <a:lnTo>
                  <a:pt x="1145638" y="48836"/>
                </a:lnTo>
                <a:close/>
              </a:path>
              <a:path w="1277620" h="217170">
                <a:moveTo>
                  <a:pt x="1121681" y="19350"/>
                </a:moveTo>
                <a:lnTo>
                  <a:pt x="1093116" y="19350"/>
                </a:lnTo>
                <a:lnTo>
                  <a:pt x="1093116" y="48836"/>
                </a:lnTo>
                <a:lnTo>
                  <a:pt x="1121681" y="48836"/>
                </a:lnTo>
                <a:lnTo>
                  <a:pt x="1121681" y="19350"/>
                </a:lnTo>
                <a:close/>
              </a:path>
              <a:path w="1277620" h="217170">
                <a:moveTo>
                  <a:pt x="1170138" y="193041"/>
                </a:moveTo>
                <a:lnTo>
                  <a:pt x="1170138" y="216077"/>
                </a:lnTo>
                <a:lnTo>
                  <a:pt x="1173823" y="216537"/>
                </a:lnTo>
                <a:lnTo>
                  <a:pt x="1179352" y="216768"/>
                </a:lnTo>
                <a:lnTo>
                  <a:pt x="1184881" y="216537"/>
                </a:lnTo>
                <a:lnTo>
                  <a:pt x="1200322" y="214565"/>
                </a:lnTo>
                <a:lnTo>
                  <a:pt x="1212351" y="208532"/>
                </a:lnTo>
                <a:lnTo>
                  <a:pt x="1221357" y="198785"/>
                </a:lnTo>
                <a:lnTo>
                  <a:pt x="1223923" y="193501"/>
                </a:lnTo>
                <a:lnTo>
                  <a:pt x="1173593" y="193501"/>
                </a:lnTo>
                <a:lnTo>
                  <a:pt x="1170138" y="193041"/>
                </a:lnTo>
                <a:close/>
              </a:path>
              <a:path w="1277620" h="217170">
                <a:moveTo>
                  <a:pt x="1188566" y="48836"/>
                </a:moveTo>
                <a:lnTo>
                  <a:pt x="1158159" y="48836"/>
                </a:lnTo>
                <a:lnTo>
                  <a:pt x="1202388" y="173691"/>
                </a:lnTo>
                <a:lnTo>
                  <a:pt x="1200084" y="180141"/>
                </a:lnTo>
                <a:lnTo>
                  <a:pt x="1195247" y="193041"/>
                </a:lnTo>
                <a:lnTo>
                  <a:pt x="1189258" y="193501"/>
                </a:lnTo>
                <a:lnTo>
                  <a:pt x="1223923" y="193501"/>
                </a:lnTo>
                <a:lnTo>
                  <a:pt x="1227728" y="185669"/>
                </a:lnTo>
                <a:lnTo>
                  <a:pt x="1243828" y="140980"/>
                </a:lnTo>
                <a:lnTo>
                  <a:pt x="1216670" y="140980"/>
                </a:lnTo>
                <a:lnTo>
                  <a:pt x="1188566" y="48836"/>
                </a:lnTo>
                <a:close/>
              </a:path>
              <a:path w="1277620" h="217170">
                <a:moveTo>
                  <a:pt x="1277024" y="48836"/>
                </a:moveTo>
                <a:lnTo>
                  <a:pt x="1246617" y="48836"/>
                </a:lnTo>
                <a:lnTo>
                  <a:pt x="1218052" y="140980"/>
                </a:lnTo>
                <a:lnTo>
                  <a:pt x="1243828" y="140980"/>
                </a:lnTo>
                <a:lnTo>
                  <a:pt x="1277024" y="48836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7552" y="7831803"/>
            <a:ext cx="5168086" cy="156853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3563482" y="3616895"/>
            <a:ext cx="1089660" cy="165735"/>
          </a:xfrm>
          <a:custGeom>
            <a:avLst/>
            <a:gdLst/>
            <a:ahLst/>
            <a:cxnLst/>
            <a:rect l="l" t="t" r="r" b="b"/>
            <a:pathLst>
              <a:path w="1089659" h="165735">
                <a:moveTo>
                  <a:pt x="273897" y="39161"/>
                </a:moveTo>
                <a:lnTo>
                  <a:pt x="250191" y="43879"/>
                </a:lnTo>
                <a:lnTo>
                  <a:pt x="231971" y="56869"/>
                </a:lnTo>
                <a:lnTo>
                  <a:pt x="220317" y="76900"/>
                </a:lnTo>
                <a:lnTo>
                  <a:pt x="216307" y="102740"/>
                </a:lnTo>
                <a:lnTo>
                  <a:pt x="220274" y="128695"/>
                </a:lnTo>
                <a:lnTo>
                  <a:pt x="231971" y="148495"/>
                </a:lnTo>
                <a:lnTo>
                  <a:pt x="250580" y="161082"/>
                </a:lnTo>
                <a:lnTo>
                  <a:pt x="275279" y="165398"/>
                </a:lnTo>
                <a:lnTo>
                  <a:pt x="294935" y="163004"/>
                </a:lnTo>
                <a:lnTo>
                  <a:pt x="310726" y="155924"/>
                </a:lnTo>
                <a:lnTo>
                  <a:pt x="322154" y="144827"/>
                </a:lnTo>
                <a:lnTo>
                  <a:pt x="322856" y="143283"/>
                </a:lnTo>
                <a:lnTo>
                  <a:pt x="275740" y="143283"/>
                </a:lnTo>
                <a:lnTo>
                  <a:pt x="263070" y="141048"/>
                </a:lnTo>
                <a:lnTo>
                  <a:pt x="253337" y="134558"/>
                </a:lnTo>
                <a:lnTo>
                  <a:pt x="246974" y="124138"/>
                </a:lnTo>
                <a:lnTo>
                  <a:pt x="244411" y="110111"/>
                </a:lnTo>
                <a:lnTo>
                  <a:pt x="329644" y="110111"/>
                </a:lnTo>
                <a:lnTo>
                  <a:pt x="329644" y="100897"/>
                </a:lnTo>
                <a:lnTo>
                  <a:pt x="327922" y="90300"/>
                </a:lnTo>
                <a:lnTo>
                  <a:pt x="244411" y="90300"/>
                </a:lnTo>
                <a:lnTo>
                  <a:pt x="247146" y="79229"/>
                </a:lnTo>
                <a:lnTo>
                  <a:pt x="253337" y="70144"/>
                </a:lnTo>
                <a:lnTo>
                  <a:pt x="262552" y="63996"/>
                </a:lnTo>
                <a:lnTo>
                  <a:pt x="274358" y="61736"/>
                </a:lnTo>
                <a:lnTo>
                  <a:pt x="317874" y="61736"/>
                </a:lnTo>
                <a:lnTo>
                  <a:pt x="313000" y="54048"/>
                </a:lnTo>
                <a:lnTo>
                  <a:pt x="295241" y="42879"/>
                </a:lnTo>
                <a:lnTo>
                  <a:pt x="273897" y="39161"/>
                </a:lnTo>
                <a:close/>
              </a:path>
              <a:path w="1089659" h="165735">
                <a:moveTo>
                  <a:pt x="31328" y="0"/>
                </a:moveTo>
                <a:lnTo>
                  <a:pt x="0" y="0"/>
                </a:lnTo>
                <a:lnTo>
                  <a:pt x="45611" y="163094"/>
                </a:lnTo>
                <a:lnTo>
                  <a:pt x="74636" y="163094"/>
                </a:lnTo>
                <a:lnTo>
                  <a:pt x="86853" y="120247"/>
                </a:lnTo>
                <a:lnTo>
                  <a:pt x="60814" y="120247"/>
                </a:lnTo>
                <a:lnTo>
                  <a:pt x="31328" y="0"/>
                </a:lnTo>
                <a:close/>
              </a:path>
              <a:path w="1089659" h="165735">
                <a:moveTo>
                  <a:pt x="135154" y="48375"/>
                </a:moveTo>
                <a:lnTo>
                  <a:pt x="108729" y="48375"/>
                </a:lnTo>
                <a:lnTo>
                  <a:pt x="141440" y="163094"/>
                </a:lnTo>
                <a:lnTo>
                  <a:pt x="170466" y="163094"/>
                </a:lnTo>
                <a:lnTo>
                  <a:pt x="182569" y="120247"/>
                </a:lnTo>
                <a:lnTo>
                  <a:pt x="153880" y="120247"/>
                </a:lnTo>
                <a:lnTo>
                  <a:pt x="135154" y="48375"/>
                </a:lnTo>
                <a:close/>
              </a:path>
              <a:path w="1089659" h="165735">
                <a:moveTo>
                  <a:pt x="328722" y="130383"/>
                </a:moveTo>
                <a:lnTo>
                  <a:pt x="300619" y="130383"/>
                </a:lnTo>
                <a:lnTo>
                  <a:pt x="296861" y="135508"/>
                </a:lnTo>
                <a:lnTo>
                  <a:pt x="291462" y="139597"/>
                </a:lnTo>
                <a:lnTo>
                  <a:pt x="284421" y="142304"/>
                </a:lnTo>
                <a:lnTo>
                  <a:pt x="275740" y="143283"/>
                </a:lnTo>
                <a:lnTo>
                  <a:pt x="322856" y="143283"/>
                </a:lnTo>
                <a:lnTo>
                  <a:pt x="328722" y="130383"/>
                </a:lnTo>
                <a:close/>
              </a:path>
              <a:path w="1089659" h="165735">
                <a:moveTo>
                  <a:pt x="122551" y="0"/>
                </a:moveTo>
                <a:lnTo>
                  <a:pt x="93986" y="0"/>
                </a:lnTo>
                <a:lnTo>
                  <a:pt x="62197" y="120247"/>
                </a:lnTo>
                <a:lnTo>
                  <a:pt x="86853" y="120247"/>
                </a:lnTo>
                <a:lnTo>
                  <a:pt x="107347" y="48375"/>
                </a:lnTo>
                <a:lnTo>
                  <a:pt x="135154" y="48375"/>
                </a:lnTo>
                <a:lnTo>
                  <a:pt x="122551" y="0"/>
                </a:lnTo>
                <a:close/>
              </a:path>
              <a:path w="1089659" h="165735">
                <a:moveTo>
                  <a:pt x="216537" y="0"/>
                </a:moveTo>
                <a:lnTo>
                  <a:pt x="184748" y="0"/>
                </a:lnTo>
                <a:lnTo>
                  <a:pt x="155262" y="120247"/>
                </a:lnTo>
                <a:lnTo>
                  <a:pt x="182569" y="120247"/>
                </a:lnTo>
                <a:lnTo>
                  <a:pt x="216537" y="0"/>
                </a:lnTo>
                <a:close/>
              </a:path>
              <a:path w="1089659" h="165735">
                <a:moveTo>
                  <a:pt x="317874" y="61736"/>
                </a:moveTo>
                <a:lnTo>
                  <a:pt x="274358" y="61736"/>
                </a:lnTo>
                <a:lnTo>
                  <a:pt x="285674" y="63899"/>
                </a:lnTo>
                <a:lnTo>
                  <a:pt x="294399" y="69885"/>
                </a:lnTo>
                <a:lnTo>
                  <a:pt x="300014" y="78937"/>
                </a:lnTo>
                <a:lnTo>
                  <a:pt x="302001" y="90300"/>
                </a:lnTo>
                <a:lnTo>
                  <a:pt x="327922" y="90300"/>
                </a:lnTo>
                <a:lnTo>
                  <a:pt x="325145" y="73207"/>
                </a:lnTo>
                <a:lnTo>
                  <a:pt x="317874" y="61736"/>
                </a:lnTo>
                <a:close/>
              </a:path>
              <a:path w="1089659" h="165735">
                <a:moveTo>
                  <a:pt x="447309" y="61275"/>
                </a:moveTo>
                <a:lnTo>
                  <a:pt x="401139" y="61275"/>
                </a:lnTo>
                <a:lnTo>
                  <a:pt x="410620" y="62542"/>
                </a:lnTo>
                <a:lnTo>
                  <a:pt x="417552" y="66228"/>
                </a:lnTo>
                <a:lnTo>
                  <a:pt x="421807" y="72160"/>
                </a:lnTo>
                <a:lnTo>
                  <a:pt x="423254" y="80165"/>
                </a:lnTo>
                <a:lnTo>
                  <a:pt x="423254" y="90070"/>
                </a:lnTo>
                <a:lnTo>
                  <a:pt x="399800" y="91171"/>
                </a:lnTo>
                <a:lnTo>
                  <a:pt x="391925" y="91683"/>
                </a:lnTo>
                <a:lnTo>
                  <a:pt x="375314" y="94274"/>
                </a:lnTo>
                <a:lnTo>
                  <a:pt x="360797" y="100494"/>
                </a:lnTo>
                <a:lnTo>
                  <a:pt x="350557" y="111637"/>
                </a:lnTo>
                <a:lnTo>
                  <a:pt x="346774" y="129001"/>
                </a:lnTo>
                <a:lnTo>
                  <a:pt x="349773" y="144730"/>
                </a:lnTo>
                <a:lnTo>
                  <a:pt x="358321" y="156183"/>
                </a:lnTo>
                <a:lnTo>
                  <a:pt x="371232" y="163144"/>
                </a:lnTo>
                <a:lnTo>
                  <a:pt x="387318" y="165398"/>
                </a:lnTo>
                <a:lnTo>
                  <a:pt x="400383" y="163936"/>
                </a:lnTo>
                <a:lnTo>
                  <a:pt x="410641" y="159754"/>
                </a:lnTo>
                <a:lnTo>
                  <a:pt x="418222" y="153671"/>
                </a:lnTo>
                <a:lnTo>
                  <a:pt x="423254" y="146508"/>
                </a:lnTo>
                <a:lnTo>
                  <a:pt x="451818" y="146508"/>
                </a:lnTo>
                <a:lnTo>
                  <a:pt x="451818" y="144665"/>
                </a:lnTo>
                <a:lnTo>
                  <a:pt x="394689" y="144665"/>
                </a:lnTo>
                <a:lnTo>
                  <a:pt x="386533" y="143506"/>
                </a:lnTo>
                <a:lnTo>
                  <a:pt x="380061" y="140404"/>
                </a:lnTo>
                <a:lnTo>
                  <a:pt x="375836" y="135400"/>
                </a:lnTo>
                <a:lnTo>
                  <a:pt x="374417" y="128540"/>
                </a:lnTo>
                <a:lnTo>
                  <a:pt x="375864" y="121367"/>
                </a:lnTo>
                <a:lnTo>
                  <a:pt x="417556" y="109478"/>
                </a:lnTo>
                <a:lnTo>
                  <a:pt x="423254" y="109190"/>
                </a:lnTo>
                <a:lnTo>
                  <a:pt x="451818" y="109190"/>
                </a:lnTo>
                <a:lnTo>
                  <a:pt x="451818" y="81547"/>
                </a:lnTo>
                <a:lnTo>
                  <a:pt x="447309" y="61275"/>
                </a:lnTo>
                <a:close/>
              </a:path>
              <a:path w="1089659" h="165735">
                <a:moveTo>
                  <a:pt x="451818" y="146508"/>
                </a:moveTo>
                <a:lnTo>
                  <a:pt x="424175" y="146508"/>
                </a:lnTo>
                <a:lnTo>
                  <a:pt x="424175" y="163094"/>
                </a:lnTo>
                <a:lnTo>
                  <a:pt x="451818" y="163094"/>
                </a:lnTo>
                <a:lnTo>
                  <a:pt x="451818" y="146508"/>
                </a:lnTo>
                <a:close/>
              </a:path>
              <a:path w="1089659" h="165735">
                <a:moveTo>
                  <a:pt x="451818" y="109190"/>
                </a:moveTo>
                <a:lnTo>
                  <a:pt x="423254" y="109190"/>
                </a:lnTo>
                <a:lnTo>
                  <a:pt x="423254" y="119326"/>
                </a:lnTo>
                <a:lnTo>
                  <a:pt x="421372" y="129001"/>
                </a:lnTo>
                <a:lnTo>
                  <a:pt x="415709" y="137006"/>
                </a:lnTo>
                <a:lnTo>
                  <a:pt x="406668" y="142520"/>
                </a:lnTo>
                <a:lnTo>
                  <a:pt x="394689" y="144665"/>
                </a:lnTo>
                <a:lnTo>
                  <a:pt x="451818" y="144665"/>
                </a:lnTo>
                <a:lnTo>
                  <a:pt x="451818" y="109190"/>
                </a:lnTo>
                <a:close/>
              </a:path>
              <a:path w="1089659" h="165735">
                <a:moveTo>
                  <a:pt x="402061" y="39161"/>
                </a:moveTo>
                <a:lnTo>
                  <a:pt x="381397" y="42062"/>
                </a:lnTo>
                <a:lnTo>
                  <a:pt x="365635" y="49757"/>
                </a:lnTo>
                <a:lnTo>
                  <a:pt x="355179" y="61275"/>
                </a:lnTo>
                <a:lnTo>
                  <a:pt x="350460" y="75557"/>
                </a:lnTo>
                <a:lnTo>
                  <a:pt x="378564" y="75557"/>
                </a:lnTo>
                <a:lnTo>
                  <a:pt x="381184" y="69730"/>
                </a:lnTo>
                <a:lnTo>
                  <a:pt x="385878" y="65220"/>
                </a:lnTo>
                <a:lnTo>
                  <a:pt x="392558" y="62308"/>
                </a:lnTo>
                <a:lnTo>
                  <a:pt x="401139" y="61275"/>
                </a:lnTo>
                <a:lnTo>
                  <a:pt x="447309" y="61275"/>
                </a:lnTo>
                <a:lnTo>
                  <a:pt x="435578" y="48173"/>
                </a:lnTo>
                <a:lnTo>
                  <a:pt x="419553" y="41281"/>
                </a:lnTo>
                <a:lnTo>
                  <a:pt x="402061" y="39161"/>
                </a:lnTo>
                <a:close/>
              </a:path>
              <a:path w="1089659" h="165735">
                <a:moveTo>
                  <a:pt x="507513" y="0"/>
                </a:moveTo>
                <a:lnTo>
                  <a:pt x="478948" y="0"/>
                </a:lnTo>
                <a:lnTo>
                  <a:pt x="478948" y="163094"/>
                </a:lnTo>
                <a:lnTo>
                  <a:pt x="507513" y="163094"/>
                </a:lnTo>
                <a:lnTo>
                  <a:pt x="507513" y="122320"/>
                </a:lnTo>
                <a:lnTo>
                  <a:pt x="518340" y="110802"/>
                </a:lnTo>
                <a:lnTo>
                  <a:pt x="552359" y="110802"/>
                </a:lnTo>
                <a:lnTo>
                  <a:pt x="539763" y="93295"/>
                </a:lnTo>
                <a:lnTo>
                  <a:pt x="542481" y="90300"/>
                </a:lnTo>
                <a:lnTo>
                  <a:pt x="507513" y="90300"/>
                </a:lnTo>
                <a:lnTo>
                  <a:pt x="507513" y="0"/>
                </a:lnTo>
                <a:close/>
              </a:path>
              <a:path w="1089659" h="165735">
                <a:moveTo>
                  <a:pt x="552359" y="110802"/>
                </a:moveTo>
                <a:lnTo>
                  <a:pt x="518340" y="110802"/>
                </a:lnTo>
                <a:lnTo>
                  <a:pt x="555888" y="163094"/>
                </a:lnTo>
                <a:lnTo>
                  <a:pt x="589982" y="163094"/>
                </a:lnTo>
                <a:lnTo>
                  <a:pt x="552359" y="110802"/>
                </a:lnTo>
                <a:close/>
              </a:path>
              <a:path w="1089659" h="165735">
                <a:moveTo>
                  <a:pt x="587217" y="41003"/>
                </a:moveTo>
                <a:lnTo>
                  <a:pt x="553585" y="41003"/>
                </a:lnTo>
                <a:lnTo>
                  <a:pt x="509356" y="90300"/>
                </a:lnTo>
                <a:lnTo>
                  <a:pt x="542481" y="90300"/>
                </a:lnTo>
                <a:lnTo>
                  <a:pt x="587217" y="41003"/>
                </a:lnTo>
                <a:close/>
              </a:path>
              <a:path w="1089659" h="165735">
                <a:moveTo>
                  <a:pt x="631436" y="41003"/>
                </a:moveTo>
                <a:lnTo>
                  <a:pt x="604253" y="41003"/>
                </a:lnTo>
                <a:lnTo>
                  <a:pt x="604253" y="163094"/>
                </a:lnTo>
                <a:lnTo>
                  <a:pt x="632818" y="163094"/>
                </a:lnTo>
                <a:lnTo>
                  <a:pt x="632818" y="91683"/>
                </a:lnTo>
                <a:lnTo>
                  <a:pt x="634744" y="79711"/>
                </a:lnTo>
                <a:lnTo>
                  <a:pt x="640103" y="70893"/>
                </a:lnTo>
                <a:lnTo>
                  <a:pt x="648270" y="65443"/>
                </a:lnTo>
                <a:lnTo>
                  <a:pt x="658618" y="63579"/>
                </a:lnTo>
                <a:lnTo>
                  <a:pt x="707042" y="63579"/>
                </a:lnTo>
                <a:lnTo>
                  <a:pt x="705971" y="61736"/>
                </a:lnTo>
                <a:lnTo>
                  <a:pt x="631436" y="61736"/>
                </a:lnTo>
                <a:lnTo>
                  <a:pt x="631436" y="41003"/>
                </a:lnTo>
                <a:close/>
              </a:path>
              <a:path w="1089659" h="165735">
                <a:moveTo>
                  <a:pt x="707042" y="63579"/>
                </a:moveTo>
                <a:lnTo>
                  <a:pt x="658618" y="63579"/>
                </a:lnTo>
                <a:lnTo>
                  <a:pt x="668808" y="65350"/>
                </a:lnTo>
                <a:lnTo>
                  <a:pt x="676385" y="70490"/>
                </a:lnTo>
                <a:lnTo>
                  <a:pt x="681067" y="78739"/>
                </a:lnTo>
                <a:lnTo>
                  <a:pt x="682576" y="89840"/>
                </a:lnTo>
                <a:lnTo>
                  <a:pt x="682576" y="163094"/>
                </a:lnTo>
                <a:lnTo>
                  <a:pt x="711140" y="163094"/>
                </a:lnTo>
                <a:lnTo>
                  <a:pt x="711140" y="85233"/>
                </a:lnTo>
                <a:lnTo>
                  <a:pt x="708289" y="65724"/>
                </a:lnTo>
                <a:lnTo>
                  <a:pt x="707042" y="63579"/>
                </a:lnTo>
                <a:close/>
              </a:path>
              <a:path w="1089659" h="165735">
                <a:moveTo>
                  <a:pt x="669675" y="39161"/>
                </a:moveTo>
                <a:lnTo>
                  <a:pt x="656991" y="40842"/>
                </a:lnTo>
                <a:lnTo>
                  <a:pt x="646639" y="45352"/>
                </a:lnTo>
                <a:lnTo>
                  <a:pt x="638706" y="52410"/>
                </a:lnTo>
                <a:lnTo>
                  <a:pt x="633279" y="61736"/>
                </a:lnTo>
                <a:lnTo>
                  <a:pt x="705971" y="61736"/>
                </a:lnTo>
                <a:lnTo>
                  <a:pt x="699910" y="51312"/>
                </a:lnTo>
                <a:lnTo>
                  <a:pt x="686780" y="42342"/>
                </a:lnTo>
                <a:lnTo>
                  <a:pt x="669675" y="39161"/>
                </a:lnTo>
                <a:close/>
              </a:path>
              <a:path w="1089659" h="165735">
                <a:moveTo>
                  <a:pt x="791305" y="39161"/>
                </a:moveTo>
                <a:lnTo>
                  <a:pt x="767600" y="43879"/>
                </a:lnTo>
                <a:lnTo>
                  <a:pt x="749380" y="56869"/>
                </a:lnTo>
                <a:lnTo>
                  <a:pt x="737725" y="76900"/>
                </a:lnTo>
                <a:lnTo>
                  <a:pt x="733715" y="102740"/>
                </a:lnTo>
                <a:lnTo>
                  <a:pt x="737682" y="128695"/>
                </a:lnTo>
                <a:lnTo>
                  <a:pt x="749380" y="148495"/>
                </a:lnTo>
                <a:lnTo>
                  <a:pt x="767989" y="161082"/>
                </a:lnTo>
                <a:lnTo>
                  <a:pt x="792687" y="165398"/>
                </a:lnTo>
                <a:lnTo>
                  <a:pt x="812344" y="163004"/>
                </a:lnTo>
                <a:lnTo>
                  <a:pt x="828134" y="155924"/>
                </a:lnTo>
                <a:lnTo>
                  <a:pt x="839562" y="144827"/>
                </a:lnTo>
                <a:lnTo>
                  <a:pt x="840264" y="143283"/>
                </a:lnTo>
                <a:lnTo>
                  <a:pt x="793148" y="143283"/>
                </a:lnTo>
                <a:lnTo>
                  <a:pt x="780478" y="141048"/>
                </a:lnTo>
                <a:lnTo>
                  <a:pt x="770746" y="134558"/>
                </a:lnTo>
                <a:lnTo>
                  <a:pt x="764382" y="124138"/>
                </a:lnTo>
                <a:lnTo>
                  <a:pt x="761819" y="110111"/>
                </a:lnTo>
                <a:lnTo>
                  <a:pt x="847052" y="110111"/>
                </a:lnTo>
                <a:lnTo>
                  <a:pt x="847052" y="100897"/>
                </a:lnTo>
                <a:lnTo>
                  <a:pt x="845330" y="90300"/>
                </a:lnTo>
                <a:lnTo>
                  <a:pt x="761819" y="90300"/>
                </a:lnTo>
                <a:lnTo>
                  <a:pt x="764555" y="79229"/>
                </a:lnTo>
                <a:lnTo>
                  <a:pt x="770746" y="70144"/>
                </a:lnTo>
                <a:lnTo>
                  <a:pt x="779960" y="63996"/>
                </a:lnTo>
                <a:lnTo>
                  <a:pt x="791766" y="61736"/>
                </a:lnTo>
                <a:lnTo>
                  <a:pt x="835282" y="61736"/>
                </a:lnTo>
                <a:lnTo>
                  <a:pt x="830409" y="54048"/>
                </a:lnTo>
                <a:lnTo>
                  <a:pt x="812649" y="42879"/>
                </a:lnTo>
                <a:lnTo>
                  <a:pt x="791305" y="39161"/>
                </a:lnTo>
                <a:close/>
              </a:path>
              <a:path w="1089659" h="165735">
                <a:moveTo>
                  <a:pt x="846131" y="130383"/>
                </a:moveTo>
                <a:lnTo>
                  <a:pt x="818027" y="130383"/>
                </a:lnTo>
                <a:lnTo>
                  <a:pt x="814269" y="135508"/>
                </a:lnTo>
                <a:lnTo>
                  <a:pt x="808870" y="139597"/>
                </a:lnTo>
                <a:lnTo>
                  <a:pt x="801830" y="142304"/>
                </a:lnTo>
                <a:lnTo>
                  <a:pt x="793148" y="143283"/>
                </a:lnTo>
                <a:lnTo>
                  <a:pt x="840264" y="143283"/>
                </a:lnTo>
                <a:lnTo>
                  <a:pt x="846131" y="130383"/>
                </a:lnTo>
                <a:close/>
              </a:path>
              <a:path w="1089659" h="165735">
                <a:moveTo>
                  <a:pt x="835282" y="61736"/>
                </a:moveTo>
                <a:lnTo>
                  <a:pt x="791766" y="61736"/>
                </a:lnTo>
                <a:lnTo>
                  <a:pt x="803082" y="63899"/>
                </a:lnTo>
                <a:lnTo>
                  <a:pt x="811807" y="69885"/>
                </a:lnTo>
                <a:lnTo>
                  <a:pt x="817422" y="78937"/>
                </a:lnTo>
                <a:lnTo>
                  <a:pt x="819409" y="90300"/>
                </a:lnTo>
                <a:lnTo>
                  <a:pt x="845330" y="90300"/>
                </a:lnTo>
                <a:lnTo>
                  <a:pt x="842553" y="73207"/>
                </a:lnTo>
                <a:lnTo>
                  <a:pt x="835282" y="61736"/>
                </a:lnTo>
                <a:close/>
              </a:path>
              <a:path w="1089659" h="165735">
                <a:moveTo>
                  <a:pt x="893208" y="128079"/>
                </a:moveTo>
                <a:lnTo>
                  <a:pt x="864183" y="128079"/>
                </a:lnTo>
                <a:lnTo>
                  <a:pt x="869150" y="143855"/>
                </a:lnTo>
                <a:lnTo>
                  <a:pt x="879732" y="155636"/>
                </a:lnTo>
                <a:lnTo>
                  <a:pt x="895670" y="162968"/>
                </a:lnTo>
                <a:lnTo>
                  <a:pt x="916705" y="165398"/>
                </a:lnTo>
                <a:lnTo>
                  <a:pt x="938114" y="162655"/>
                </a:lnTo>
                <a:lnTo>
                  <a:pt x="954426" y="154686"/>
                </a:lnTo>
                <a:lnTo>
                  <a:pt x="963644" y="143744"/>
                </a:lnTo>
                <a:lnTo>
                  <a:pt x="916244" y="143744"/>
                </a:lnTo>
                <a:lnTo>
                  <a:pt x="907364" y="142786"/>
                </a:lnTo>
                <a:lnTo>
                  <a:pt x="900493" y="139885"/>
                </a:lnTo>
                <a:lnTo>
                  <a:pt x="895738" y="134997"/>
                </a:lnTo>
                <a:lnTo>
                  <a:pt x="893208" y="128079"/>
                </a:lnTo>
                <a:close/>
              </a:path>
              <a:path w="1089659" h="165735">
                <a:moveTo>
                  <a:pt x="916705" y="39161"/>
                </a:moveTo>
                <a:lnTo>
                  <a:pt x="896465" y="41954"/>
                </a:lnTo>
                <a:lnTo>
                  <a:pt x="880912" y="49584"/>
                </a:lnTo>
                <a:lnTo>
                  <a:pt x="870931" y="61448"/>
                </a:lnTo>
                <a:lnTo>
                  <a:pt x="867408" y="76940"/>
                </a:lnTo>
                <a:lnTo>
                  <a:pt x="869600" y="88835"/>
                </a:lnTo>
                <a:lnTo>
                  <a:pt x="876133" y="98507"/>
                </a:lnTo>
                <a:lnTo>
                  <a:pt x="886941" y="105803"/>
                </a:lnTo>
                <a:lnTo>
                  <a:pt x="901962" y="110572"/>
                </a:lnTo>
                <a:lnTo>
                  <a:pt x="921772" y="114719"/>
                </a:lnTo>
                <a:lnTo>
                  <a:pt x="933751" y="117483"/>
                </a:lnTo>
                <a:lnTo>
                  <a:pt x="939280" y="122090"/>
                </a:lnTo>
                <a:lnTo>
                  <a:pt x="939280" y="129001"/>
                </a:lnTo>
                <a:lnTo>
                  <a:pt x="937656" y="135192"/>
                </a:lnTo>
                <a:lnTo>
                  <a:pt x="933031" y="139828"/>
                </a:lnTo>
                <a:lnTo>
                  <a:pt x="925771" y="142736"/>
                </a:lnTo>
                <a:lnTo>
                  <a:pt x="916244" y="143744"/>
                </a:lnTo>
                <a:lnTo>
                  <a:pt x="963644" y="143744"/>
                </a:lnTo>
                <a:lnTo>
                  <a:pt x="964778" y="142398"/>
                </a:lnTo>
                <a:lnTo>
                  <a:pt x="968305" y="126697"/>
                </a:lnTo>
                <a:lnTo>
                  <a:pt x="966315" y="114809"/>
                </a:lnTo>
                <a:lnTo>
                  <a:pt x="959983" y="105360"/>
                </a:lnTo>
                <a:lnTo>
                  <a:pt x="949290" y="98287"/>
                </a:lnTo>
                <a:lnTo>
                  <a:pt x="934212" y="93525"/>
                </a:lnTo>
                <a:lnTo>
                  <a:pt x="901040" y="86154"/>
                </a:lnTo>
                <a:lnTo>
                  <a:pt x="895972" y="81547"/>
                </a:lnTo>
                <a:lnTo>
                  <a:pt x="895972" y="75097"/>
                </a:lnTo>
                <a:lnTo>
                  <a:pt x="897567" y="69334"/>
                </a:lnTo>
                <a:lnTo>
                  <a:pt x="901990" y="64759"/>
                </a:lnTo>
                <a:lnTo>
                  <a:pt x="908703" y="61783"/>
                </a:lnTo>
                <a:lnTo>
                  <a:pt x="917165" y="60814"/>
                </a:lnTo>
                <a:lnTo>
                  <a:pt x="961581" y="60814"/>
                </a:lnTo>
                <a:lnTo>
                  <a:pt x="961538" y="60670"/>
                </a:lnTo>
                <a:lnTo>
                  <a:pt x="951546" y="49239"/>
                </a:lnTo>
                <a:lnTo>
                  <a:pt x="936458" y="41867"/>
                </a:lnTo>
                <a:lnTo>
                  <a:pt x="916705" y="39161"/>
                </a:lnTo>
                <a:close/>
              </a:path>
              <a:path w="1089659" h="165735">
                <a:moveTo>
                  <a:pt x="961581" y="60814"/>
                </a:moveTo>
                <a:lnTo>
                  <a:pt x="917165" y="60814"/>
                </a:lnTo>
                <a:lnTo>
                  <a:pt x="925440" y="61757"/>
                </a:lnTo>
                <a:lnTo>
                  <a:pt x="931880" y="64731"/>
                </a:lnTo>
                <a:lnTo>
                  <a:pt x="936375" y="69431"/>
                </a:lnTo>
                <a:lnTo>
                  <a:pt x="938819" y="75557"/>
                </a:lnTo>
                <a:lnTo>
                  <a:pt x="966002" y="75557"/>
                </a:lnTo>
                <a:lnTo>
                  <a:pt x="961581" y="60814"/>
                </a:lnTo>
                <a:close/>
              </a:path>
              <a:path w="1089659" h="165735">
                <a:moveTo>
                  <a:pt x="1014011" y="128079"/>
                </a:moveTo>
                <a:lnTo>
                  <a:pt x="984985" y="128079"/>
                </a:lnTo>
                <a:lnTo>
                  <a:pt x="989952" y="143855"/>
                </a:lnTo>
                <a:lnTo>
                  <a:pt x="1000534" y="155636"/>
                </a:lnTo>
                <a:lnTo>
                  <a:pt x="1016472" y="162968"/>
                </a:lnTo>
                <a:lnTo>
                  <a:pt x="1037507" y="165398"/>
                </a:lnTo>
                <a:lnTo>
                  <a:pt x="1058916" y="162655"/>
                </a:lnTo>
                <a:lnTo>
                  <a:pt x="1075229" y="154686"/>
                </a:lnTo>
                <a:lnTo>
                  <a:pt x="1084446" y="143744"/>
                </a:lnTo>
                <a:lnTo>
                  <a:pt x="1037046" y="143744"/>
                </a:lnTo>
                <a:lnTo>
                  <a:pt x="1028167" y="142786"/>
                </a:lnTo>
                <a:lnTo>
                  <a:pt x="1021296" y="139885"/>
                </a:lnTo>
                <a:lnTo>
                  <a:pt x="1016541" y="134997"/>
                </a:lnTo>
                <a:lnTo>
                  <a:pt x="1014011" y="128079"/>
                </a:lnTo>
                <a:close/>
              </a:path>
              <a:path w="1089659" h="165735">
                <a:moveTo>
                  <a:pt x="1037507" y="39161"/>
                </a:moveTo>
                <a:lnTo>
                  <a:pt x="1017268" y="41954"/>
                </a:lnTo>
                <a:lnTo>
                  <a:pt x="1001715" y="49584"/>
                </a:lnTo>
                <a:lnTo>
                  <a:pt x="991734" y="61448"/>
                </a:lnTo>
                <a:lnTo>
                  <a:pt x="988210" y="76940"/>
                </a:lnTo>
                <a:lnTo>
                  <a:pt x="990402" y="88835"/>
                </a:lnTo>
                <a:lnTo>
                  <a:pt x="996935" y="98507"/>
                </a:lnTo>
                <a:lnTo>
                  <a:pt x="1007744" y="105803"/>
                </a:lnTo>
                <a:lnTo>
                  <a:pt x="1022764" y="110572"/>
                </a:lnTo>
                <a:lnTo>
                  <a:pt x="1042575" y="114719"/>
                </a:lnTo>
                <a:lnTo>
                  <a:pt x="1054554" y="117483"/>
                </a:lnTo>
                <a:lnTo>
                  <a:pt x="1060082" y="122090"/>
                </a:lnTo>
                <a:lnTo>
                  <a:pt x="1060082" y="129001"/>
                </a:lnTo>
                <a:lnTo>
                  <a:pt x="1058459" y="135192"/>
                </a:lnTo>
                <a:lnTo>
                  <a:pt x="1053834" y="139828"/>
                </a:lnTo>
                <a:lnTo>
                  <a:pt x="1046574" y="142736"/>
                </a:lnTo>
                <a:lnTo>
                  <a:pt x="1037046" y="143744"/>
                </a:lnTo>
                <a:lnTo>
                  <a:pt x="1084446" y="143744"/>
                </a:lnTo>
                <a:lnTo>
                  <a:pt x="1085580" y="142398"/>
                </a:lnTo>
                <a:lnTo>
                  <a:pt x="1089108" y="126697"/>
                </a:lnTo>
                <a:lnTo>
                  <a:pt x="1087117" y="114809"/>
                </a:lnTo>
                <a:lnTo>
                  <a:pt x="1080786" y="105360"/>
                </a:lnTo>
                <a:lnTo>
                  <a:pt x="1070092" y="98287"/>
                </a:lnTo>
                <a:lnTo>
                  <a:pt x="1055014" y="93525"/>
                </a:lnTo>
                <a:lnTo>
                  <a:pt x="1021843" y="86154"/>
                </a:lnTo>
                <a:lnTo>
                  <a:pt x="1016775" y="81547"/>
                </a:lnTo>
                <a:lnTo>
                  <a:pt x="1016775" y="75097"/>
                </a:lnTo>
                <a:lnTo>
                  <a:pt x="1018369" y="69334"/>
                </a:lnTo>
                <a:lnTo>
                  <a:pt x="1022793" y="64759"/>
                </a:lnTo>
                <a:lnTo>
                  <a:pt x="1029506" y="61783"/>
                </a:lnTo>
                <a:lnTo>
                  <a:pt x="1037968" y="60814"/>
                </a:lnTo>
                <a:lnTo>
                  <a:pt x="1082384" y="60814"/>
                </a:lnTo>
                <a:lnTo>
                  <a:pt x="1082341" y="60670"/>
                </a:lnTo>
                <a:lnTo>
                  <a:pt x="1072349" y="49239"/>
                </a:lnTo>
                <a:lnTo>
                  <a:pt x="1057261" y="41867"/>
                </a:lnTo>
                <a:lnTo>
                  <a:pt x="1037507" y="39161"/>
                </a:lnTo>
                <a:close/>
              </a:path>
              <a:path w="1089659" h="165735">
                <a:moveTo>
                  <a:pt x="1082384" y="60814"/>
                </a:moveTo>
                <a:lnTo>
                  <a:pt x="1037968" y="60814"/>
                </a:lnTo>
                <a:lnTo>
                  <a:pt x="1046243" y="61757"/>
                </a:lnTo>
                <a:lnTo>
                  <a:pt x="1052682" y="64731"/>
                </a:lnTo>
                <a:lnTo>
                  <a:pt x="1057178" y="69431"/>
                </a:lnTo>
                <a:lnTo>
                  <a:pt x="1059622" y="75557"/>
                </a:lnTo>
                <a:lnTo>
                  <a:pt x="1086804" y="75557"/>
                </a:lnTo>
                <a:lnTo>
                  <a:pt x="1082384" y="60814"/>
                </a:lnTo>
                <a:close/>
              </a:path>
            </a:pathLst>
          </a:custGeom>
          <a:solidFill>
            <a:srgbClr val="A3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90840" y="4147308"/>
            <a:ext cx="4471727" cy="110614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3567629" y="7470181"/>
            <a:ext cx="690245" cy="165735"/>
          </a:xfrm>
          <a:custGeom>
            <a:avLst/>
            <a:gdLst/>
            <a:ahLst/>
            <a:cxnLst/>
            <a:rect l="l" t="t" r="r" b="b"/>
            <a:pathLst>
              <a:path w="690244" h="165734">
                <a:moveTo>
                  <a:pt x="79704" y="24878"/>
                </a:moveTo>
                <a:lnTo>
                  <a:pt x="50679" y="24878"/>
                </a:lnTo>
                <a:lnTo>
                  <a:pt x="50679" y="163094"/>
                </a:lnTo>
                <a:lnTo>
                  <a:pt x="79704" y="163094"/>
                </a:lnTo>
                <a:lnTo>
                  <a:pt x="79704" y="24878"/>
                </a:lnTo>
                <a:close/>
              </a:path>
              <a:path w="690244" h="165734">
                <a:moveTo>
                  <a:pt x="129922" y="0"/>
                </a:moveTo>
                <a:lnTo>
                  <a:pt x="0" y="0"/>
                </a:lnTo>
                <a:lnTo>
                  <a:pt x="0" y="24878"/>
                </a:lnTo>
                <a:lnTo>
                  <a:pt x="129922" y="24878"/>
                </a:lnTo>
                <a:lnTo>
                  <a:pt x="129922" y="0"/>
                </a:lnTo>
                <a:close/>
              </a:path>
              <a:path w="690244" h="165734">
                <a:moveTo>
                  <a:pt x="179638" y="0"/>
                </a:moveTo>
                <a:lnTo>
                  <a:pt x="151534" y="0"/>
                </a:lnTo>
                <a:lnTo>
                  <a:pt x="151534" y="163094"/>
                </a:lnTo>
                <a:lnTo>
                  <a:pt x="180099" y="163094"/>
                </a:lnTo>
                <a:lnTo>
                  <a:pt x="180099" y="91683"/>
                </a:lnTo>
                <a:lnTo>
                  <a:pt x="182071" y="79711"/>
                </a:lnTo>
                <a:lnTo>
                  <a:pt x="187585" y="70893"/>
                </a:lnTo>
                <a:lnTo>
                  <a:pt x="196037" y="65443"/>
                </a:lnTo>
                <a:lnTo>
                  <a:pt x="206820" y="63579"/>
                </a:lnTo>
                <a:lnTo>
                  <a:pt x="255150" y="63579"/>
                </a:lnTo>
                <a:lnTo>
                  <a:pt x="254066" y="61736"/>
                </a:lnTo>
                <a:lnTo>
                  <a:pt x="179638" y="61736"/>
                </a:lnTo>
                <a:lnTo>
                  <a:pt x="179638" y="0"/>
                </a:lnTo>
                <a:close/>
              </a:path>
              <a:path w="690244" h="165734">
                <a:moveTo>
                  <a:pt x="255150" y="63579"/>
                </a:moveTo>
                <a:lnTo>
                  <a:pt x="206820" y="63579"/>
                </a:lnTo>
                <a:lnTo>
                  <a:pt x="216881" y="65350"/>
                </a:lnTo>
                <a:lnTo>
                  <a:pt x="224414" y="70490"/>
                </a:lnTo>
                <a:lnTo>
                  <a:pt x="229140" y="78739"/>
                </a:lnTo>
                <a:lnTo>
                  <a:pt x="230778" y="89840"/>
                </a:lnTo>
                <a:lnTo>
                  <a:pt x="230778" y="163094"/>
                </a:lnTo>
                <a:lnTo>
                  <a:pt x="259342" y="163094"/>
                </a:lnTo>
                <a:lnTo>
                  <a:pt x="259342" y="85233"/>
                </a:lnTo>
                <a:lnTo>
                  <a:pt x="256355" y="65627"/>
                </a:lnTo>
                <a:lnTo>
                  <a:pt x="255150" y="63579"/>
                </a:lnTo>
                <a:close/>
              </a:path>
              <a:path w="690244" h="165734">
                <a:moveTo>
                  <a:pt x="217417" y="39161"/>
                </a:moveTo>
                <a:lnTo>
                  <a:pt x="204571" y="40842"/>
                </a:lnTo>
                <a:lnTo>
                  <a:pt x="194295" y="45352"/>
                </a:lnTo>
                <a:lnTo>
                  <a:pt x="186480" y="52410"/>
                </a:lnTo>
                <a:lnTo>
                  <a:pt x="181020" y="61736"/>
                </a:lnTo>
                <a:lnTo>
                  <a:pt x="254066" y="61736"/>
                </a:lnTo>
                <a:lnTo>
                  <a:pt x="247882" y="51226"/>
                </a:lnTo>
                <a:lnTo>
                  <a:pt x="234658" y="42310"/>
                </a:lnTo>
                <a:lnTo>
                  <a:pt x="217417" y="39161"/>
                </a:lnTo>
                <a:close/>
              </a:path>
              <a:path w="690244" h="165734">
                <a:moveTo>
                  <a:pt x="314608" y="41003"/>
                </a:moveTo>
                <a:lnTo>
                  <a:pt x="286965" y="41003"/>
                </a:lnTo>
                <a:lnTo>
                  <a:pt x="286965" y="163094"/>
                </a:lnTo>
                <a:lnTo>
                  <a:pt x="315529" y="163094"/>
                </a:lnTo>
                <a:lnTo>
                  <a:pt x="315529" y="91222"/>
                </a:lnTo>
                <a:lnTo>
                  <a:pt x="317613" y="80471"/>
                </a:lnTo>
                <a:lnTo>
                  <a:pt x="323390" y="72073"/>
                </a:lnTo>
                <a:lnTo>
                  <a:pt x="332147" y="66570"/>
                </a:lnTo>
                <a:lnTo>
                  <a:pt x="343172" y="64500"/>
                </a:lnTo>
                <a:lnTo>
                  <a:pt x="356533" y="64500"/>
                </a:lnTo>
                <a:lnTo>
                  <a:pt x="356533" y="61275"/>
                </a:lnTo>
                <a:lnTo>
                  <a:pt x="314608" y="61275"/>
                </a:lnTo>
                <a:lnTo>
                  <a:pt x="314608" y="41003"/>
                </a:lnTo>
                <a:close/>
              </a:path>
              <a:path w="690244" h="165734">
                <a:moveTo>
                  <a:pt x="356533" y="64500"/>
                </a:moveTo>
                <a:lnTo>
                  <a:pt x="343172" y="64500"/>
                </a:lnTo>
                <a:lnTo>
                  <a:pt x="348010" y="64731"/>
                </a:lnTo>
                <a:lnTo>
                  <a:pt x="353999" y="65422"/>
                </a:lnTo>
                <a:lnTo>
                  <a:pt x="356533" y="66343"/>
                </a:lnTo>
                <a:lnTo>
                  <a:pt x="356533" y="64500"/>
                </a:lnTo>
                <a:close/>
              </a:path>
              <a:path w="690244" h="165734">
                <a:moveTo>
                  <a:pt x="349392" y="39161"/>
                </a:moveTo>
                <a:lnTo>
                  <a:pt x="345937" y="39161"/>
                </a:lnTo>
                <a:lnTo>
                  <a:pt x="336042" y="40640"/>
                </a:lnTo>
                <a:lnTo>
                  <a:pt x="327421" y="44948"/>
                </a:lnTo>
                <a:lnTo>
                  <a:pt x="320572" y="51892"/>
                </a:lnTo>
                <a:lnTo>
                  <a:pt x="315990" y="61275"/>
                </a:lnTo>
                <a:lnTo>
                  <a:pt x="356533" y="61275"/>
                </a:lnTo>
                <a:lnTo>
                  <a:pt x="356533" y="40082"/>
                </a:lnTo>
                <a:lnTo>
                  <a:pt x="353999" y="39391"/>
                </a:lnTo>
                <a:lnTo>
                  <a:pt x="349392" y="39161"/>
                </a:lnTo>
                <a:close/>
              </a:path>
              <a:path w="690244" h="165734">
                <a:moveTo>
                  <a:pt x="422269" y="39161"/>
                </a:moveTo>
                <a:lnTo>
                  <a:pt x="398564" y="43879"/>
                </a:lnTo>
                <a:lnTo>
                  <a:pt x="380344" y="56869"/>
                </a:lnTo>
                <a:lnTo>
                  <a:pt x="368689" y="76900"/>
                </a:lnTo>
                <a:lnTo>
                  <a:pt x="364679" y="102740"/>
                </a:lnTo>
                <a:lnTo>
                  <a:pt x="368646" y="128695"/>
                </a:lnTo>
                <a:lnTo>
                  <a:pt x="380344" y="148495"/>
                </a:lnTo>
                <a:lnTo>
                  <a:pt x="398953" y="161082"/>
                </a:lnTo>
                <a:lnTo>
                  <a:pt x="423652" y="165398"/>
                </a:lnTo>
                <a:lnTo>
                  <a:pt x="443308" y="163004"/>
                </a:lnTo>
                <a:lnTo>
                  <a:pt x="459098" y="155924"/>
                </a:lnTo>
                <a:lnTo>
                  <a:pt x="470526" y="144827"/>
                </a:lnTo>
                <a:lnTo>
                  <a:pt x="471228" y="143283"/>
                </a:lnTo>
                <a:lnTo>
                  <a:pt x="424112" y="143283"/>
                </a:lnTo>
                <a:lnTo>
                  <a:pt x="411442" y="141048"/>
                </a:lnTo>
                <a:lnTo>
                  <a:pt x="401710" y="134558"/>
                </a:lnTo>
                <a:lnTo>
                  <a:pt x="395346" y="124138"/>
                </a:lnTo>
                <a:lnTo>
                  <a:pt x="392783" y="110111"/>
                </a:lnTo>
                <a:lnTo>
                  <a:pt x="478016" y="110111"/>
                </a:lnTo>
                <a:lnTo>
                  <a:pt x="478016" y="100897"/>
                </a:lnTo>
                <a:lnTo>
                  <a:pt x="476295" y="90300"/>
                </a:lnTo>
                <a:lnTo>
                  <a:pt x="392783" y="90300"/>
                </a:lnTo>
                <a:lnTo>
                  <a:pt x="395519" y="79229"/>
                </a:lnTo>
                <a:lnTo>
                  <a:pt x="401710" y="70144"/>
                </a:lnTo>
                <a:lnTo>
                  <a:pt x="410924" y="63996"/>
                </a:lnTo>
                <a:lnTo>
                  <a:pt x="422730" y="61736"/>
                </a:lnTo>
                <a:lnTo>
                  <a:pt x="466246" y="61736"/>
                </a:lnTo>
                <a:lnTo>
                  <a:pt x="461373" y="54048"/>
                </a:lnTo>
                <a:lnTo>
                  <a:pt x="443614" y="42879"/>
                </a:lnTo>
                <a:lnTo>
                  <a:pt x="422269" y="39161"/>
                </a:lnTo>
                <a:close/>
              </a:path>
              <a:path w="690244" h="165734">
                <a:moveTo>
                  <a:pt x="477095" y="130383"/>
                </a:moveTo>
                <a:lnTo>
                  <a:pt x="448991" y="130383"/>
                </a:lnTo>
                <a:lnTo>
                  <a:pt x="445233" y="135508"/>
                </a:lnTo>
                <a:lnTo>
                  <a:pt x="439834" y="139597"/>
                </a:lnTo>
                <a:lnTo>
                  <a:pt x="432794" y="142304"/>
                </a:lnTo>
                <a:lnTo>
                  <a:pt x="424112" y="143283"/>
                </a:lnTo>
                <a:lnTo>
                  <a:pt x="471228" y="143283"/>
                </a:lnTo>
                <a:lnTo>
                  <a:pt x="477095" y="130383"/>
                </a:lnTo>
                <a:close/>
              </a:path>
              <a:path w="690244" h="165734">
                <a:moveTo>
                  <a:pt x="466246" y="61736"/>
                </a:moveTo>
                <a:lnTo>
                  <a:pt x="422730" y="61736"/>
                </a:lnTo>
                <a:lnTo>
                  <a:pt x="434046" y="63899"/>
                </a:lnTo>
                <a:lnTo>
                  <a:pt x="442771" y="69885"/>
                </a:lnTo>
                <a:lnTo>
                  <a:pt x="448386" y="78937"/>
                </a:lnTo>
                <a:lnTo>
                  <a:pt x="450373" y="90300"/>
                </a:lnTo>
                <a:lnTo>
                  <a:pt x="476295" y="90300"/>
                </a:lnTo>
                <a:lnTo>
                  <a:pt x="473517" y="73207"/>
                </a:lnTo>
                <a:lnTo>
                  <a:pt x="466246" y="61736"/>
                </a:lnTo>
                <a:close/>
              </a:path>
              <a:path w="690244" h="165734">
                <a:moveTo>
                  <a:pt x="595682" y="61275"/>
                </a:moveTo>
                <a:lnTo>
                  <a:pt x="549512" y="61275"/>
                </a:lnTo>
                <a:lnTo>
                  <a:pt x="558992" y="62542"/>
                </a:lnTo>
                <a:lnTo>
                  <a:pt x="565925" y="66228"/>
                </a:lnTo>
                <a:lnTo>
                  <a:pt x="570179" y="72160"/>
                </a:lnTo>
                <a:lnTo>
                  <a:pt x="571626" y="80165"/>
                </a:lnTo>
                <a:lnTo>
                  <a:pt x="571626" y="90070"/>
                </a:lnTo>
                <a:lnTo>
                  <a:pt x="548173" y="91171"/>
                </a:lnTo>
                <a:lnTo>
                  <a:pt x="540297" y="91683"/>
                </a:lnTo>
                <a:lnTo>
                  <a:pt x="523686" y="94274"/>
                </a:lnTo>
                <a:lnTo>
                  <a:pt x="509170" y="100494"/>
                </a:lnTo>
                <a:lnTo>
                  <a:pt x="498930" y="111637"/>
                </a:lnTo>
                <a:lnTo>
                  <a:pt x="495147" y="129001"/>
                </a:lnTo>
                <a:lnTo>
                  <a:pt x="498145" y="144730"/>
                </a:lnTo>
                <a:lnTo>
                  <a:pt x="506693" y="156183"/>
                </a:lnTo>
                <a:lnTo>
                  <a:pt x="519604" y="163144"/>
                </a:lnTo>
                <a:lnTo>
                  <a:pt x="535690" y="165398"/>
                </a:lnTo>
                <a:lnTo>
                  <a:pt x="548756" y="163936"/>
                </a:lnTo>
                <a:lnTo>
                  <a:pt x="559014" y="159754"/>
                </a:lnTo>
                <a:lnTo>
                  <a:pt x="566594" y="153671"/>
                </a:lnTo>
                <a:lnTo>
                  <a:pt x="571626" y="146508"/>
                </a:lnTo>
                <a:lnTo>
                  <a:pt x="600191" y="146508"/>
                </a:lnTo>
                <a:lnTo>
                  <a:pt x="600191" y="144665"/>
                </a:lnTo>
                <a:lnTo>
                  <a:pt x="543061" y="144665"/>
                </a:lnTo>
                <a:lnTo>
                  <a:pt x="534905" y="143506"/>
                </a:lnTo>
                <a:lnTo>
                  <a:pt x="528434" y="140404"/>
                </a:lnTo>
                <a:lnTo>
                  <a:pt x="524208" y="135400"/>
                </a:lnTo>
                <a:lnTo>
                  <a:pt x="522790" y="128540"/>
                </a:lnTo>
                <a:lnTo>
                  <a:pt x="524237" y="121367"/>
                </a:lnTo>
                <a:lnTo>
                  <a:pt x="565928" y="109478"/>
                </a:lnTo>
                <a:lnTo>
                  <a:pt x="571626" y="109190"/>
                </a:lnTo>
                <a:lnTo>
                  <a:pt x="600191" y="109190"/>
                </a:lnTo>
                <a:lnTo>
                  <a:pt x="600191" y="81547"/>
                </a:lnTo>
                <a:lnTo>
                  <a:pt x="595682" y="61275"/>
                </a:lnTo>
                <a:close/>
              </a:path>
              <a:path w="690244" h="165734">
                <a:moveTo>
                  <a:pt x="600191" y="146508"/>
                </a:moveTo>
                <a:lnTo>
                  <a:pt x="572548" y="146508"/>
                </a:lnTo>
                <a:lnTo>
                  <a:pt x="572548" y="163094"/>
                </a:lnTo>
                <a:lnTo>
                  <a:pt x="600191" y="163094"/>
                </a:lnTo>
                <a:lnTo>
                  <a:pt x="600191" y="146508"/>
                </a:lnTo>
                <a:close/>
              </a:path>
              <a:path w="690244" h="165734">
                <a:moveTo>
                  <a:pt x="600191" y="109190"/>
                </a:moveTo>
                <a:lnTo>
                  <a:pt x="571626" y="109190"/>
                </a:lnTo>
                <a:lnTo>
                  <a:pt x="571626" y="119326"/>
                </a:lnTo>
                <a:lnTo>
                  <a:pt x="569744" y="129001"/>
                </a:lnTo>
                <a:lnTo>
                  <a:pt x="564082" y="137006"/>
                </a:lnTo>
                <a:lnTo>
                  <a:pt x="555040" y="142520"/>
                </a:lnTo>
                <a:lnTo>
                  <a:pt x="543061" y="144665"/>
                </a:lnTo>
                <a:lnTo>
                  <a:pt x="600191" y="144665"/>
                </a:lnTo>
                <a:lnTo>
                  <a:pt x="600191" y="109190"/>
                </a:lnTo>
                <a:close/>
              </a:path>
              <a:path w="690244" h="165734">
                <a:moveTo>
                  <a:pt x="550433" y="39161"/>
                </a:moveTo>
                <a:lnTo>
                  <a:pt x="529769" y="42062"/>
                </a:lnTo>
                <a:lnTo>
                  <a:pt x="514007" y="49757"/>
                </a:lnTo>
                <a:lnTo>
                  <a:pt x="503551" y="61275"/>
                </a:lnTo>
                <a:lnTo>
                  <a:pt x="498832" y="75557"/>
                </a:lnTo>
                <a:lnTo>
                  <a:pt x="526936" y="75557"/>
                </a:lnTo>
                <a:lnTo>
                  <a:pt x="529557" y="69730"/>
                </a:lnTo>
                <a:lnTo>
                  <a:pt x="534250" y="65220"/>
                </a:lnTo>
                <a:lnTo>
                  <a:pt x="540931" y="62308"/>
                </a:lnTo>
                <a:lnTo>
                  <a:pt x="549512" y="61275"/>
                </a:lnTo>
                <a:lnTo>
                  <a:pt x="595682" y="61275"/>
                </a:lnTo>
                <a:lnTo>
                  <a:pt x="583950" y="48173"/>
                </a:lnTo>
                <a:lnTo>
                  <a:pt x="567926" y="41281"/>
                </a:lnTo>
                <a:lnTo>
                  <a:pt x="550433" y="39161"/>
                </a:lnTo>
                <a:close/>
              </a:path>
              <a:path w="690244" h="165734">
                <a:moveTo>
                  <a:pt x="664189" y="63118"/>
                </a:moveTo>
                <a:lnTo>
                  <a:pt x="635624" y="63118"/>
                </a:lnTo>
                <a:lnTo>
                  <a:pt x="635624" y="131304"/>
                </a:lnTo>
                <a:lnTo>
                  <a:pt x="638417" y="146148"/>
                </a:lnTo>
                <a:lnTo>
                  <a:pt x="646393" y="156586"/>
                </a:lnTo>
                <a:lnTo>
                  <a:pt x="658430" y="162792"/>
                </a:lnTo>
                <a:lnTo>
                  <a:pt x="673403" y="164937"/>
                </a:lnTo>
                <a:lnTo>
                  <a:pt x="680775" y="164707"/>
                </a:lnTo>
                <a:lnTo>
                  <a:pt x="686303" y="164246"/>
                </a:lnTo>
                <a:lnTo>
                  <a:pt x="689989" y="163555"/>
                </a:lnTo>
                <a:lnTo>
                  <a:pt x="689989" y="140749"/>
                </a:lnTo>
                <a:lnTo>
                  <a:pt x="680544" y="140749"/>
                </a:lnTo>
                <a:lnTo>
                  <a:pt x="677089" y="140519"/>
                </a:lnTo>
                <a:lnTo>
                  <a:pt x="669948" y="140519"/>
                </a:lnTo>
                <a:lnTo>
                  <a:pt x="664189" y="138215"/>
                </a:lnTo>
                <a:lnTo>
                  <a:pt x="664189" y="63118"/>
                </a:lnTo>
                <a:close/>
              </a:path>
              <a:path w="690244" h="165734">
                <a:moveTo>
                  <a:pt x="689989" y="140058"/>
                </a:moveTo>
                <a:lnTo>
                  <a:pt x="686073" y="140288"/>
                </a:lnTo>
                <a:lnTo>
                  <a:pt x="680544" y="140749"/>
                </a:lnTo>
                <a:lnTo>
                  <a:pt x="689989" y="140749"/>
                </a:lnTo>
                <a:lnTo>
                  <a:pt x="689989" y="140058"/>
                </a:lnTo>
                <a:close/>
              </a:path>
              <a:path w="690244" h="165734">
                <a:moveTo>
                  <a:pt x="688146" y="41003"/>
                </a:moveTo>
                <a:lnTo>
                  <a:pt x="618117" y="41003"/>
                </a:lnTo>
                <a:lnTo>
                  <a:pt x="618117" y="63118"/>
                </a:lnTo>
                <a:lnTo>
                  <a:pt x="688146" y="63118"/>
                </a:lnTo>
                <a:lnTo>
                  <a:pt x="688146" y="41003"/>
                </a:lnTo>
                <a:close/>
              </a:path>
              <a:path w="690244" h="165734">
                <a:moveTo>
                  <a:pt x="664189" y="11517"/>
                </a:moveTo>
                <a:lnTo>
                  <a:pt x="635624" y="11517"/>
                </a:lnTo>
                <a:lnTo>
                  <a:pt x="635624" y="41003"/>
                </a:lnTo>
                <a:lnTo>
                  <a:pt x="664189" y="41003"/>
                </a:lnTo>
                <a:lnTo>
                  <a:pt x="664189" y="11517"/>
                </a:lnTo>
                <a:close/>
              </a:path>
            </a:pathLst>
          </a:custGeom>
          <a:solidFill>
            <a:srgbClr val="FF34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690840" y="8000593"/>
            <a:ext cx="2139950" cy="185420"/>
          </a:xfrm>
          <a:custGeom>
            <a:avLst/>
            <a:gdLst/>
            <a:ahLst/>
            <a:cxnLst/>
            <a:rect l="l" t="t" r="r" b="b"/>
            <a:pathLst>
              <a:path w="2139950" h="185420">
                <a:moveTo>
                  <a:pt x="25548" y="82510"/>
                </a:moveTo>
                <a:lnTo>
                  <a:pt x="15667" y="84375"/>
                </a:lnTo>
                <a:lnTo>
                  <a:pt x="7591" y="89735"/>
                </a:lnTo>
                <a:lnTo>
                  <a:pt x="2107" y="97765"/>
                </a:lnTo>
                <a:lnTo>
                  <a:pt x="0" y="107640"/>
                </a:lnTo>
                <a:lnTo>
                  <a:pt x="2107" y="117522"/>
                </a:lnTo>
                <a:lnTo>
                  <a:pt x="7591" y="125598"/>
                </a:lnTo>
                <a:lnTo>
                  <a:pt x="15667" y="131082"/>
                </a:lnTo>
                <a:lnTo>
                  <a:pt x="25548" y="133189"/>
                </a:lnTo>
                <a:lnTo>
                  <a:pt x="35424" y="131082"/>
                </a:lnTo>
                <a:lnTo>
                  <a:pt x="43454" y="125598"/>
                </a:lnTo>
                <a:lnTo>
                  <a:pt x="48813" y="117522"/>
                </a:lnTo>
                <a:lnTo>
                  <a:pt x="50679" y="107640"/>
                </a:lnTo>
                <a:lnTo>
                  <a:pt x="48813" y="97765"/>
                </a:lnTo>
                <a:lnTo>
                  <a:pt x="43454" y="89735"/>
                </a:lnTo>
                <a:lnTo>
                  <a:pt x="35424" y="84375"/>
                </a:lnTo>
                <a:lnTo>
                  <a:pt x="25548" y="82510"/>
                </a:lnTo>
                <a:close/>
              </a:path>
              <a:path w="2139950" h="185420">
                <a:moveTo>
                  <a:pt x="247584" y="16334"/>
                </a:moveTo>
                <a:lnTo>
                  <a:pt x="225804" y="16334"/>
                </a:lnTo>
                <a:lnTo>
                  <a:pt x="225804" y="49422"/>
                </a:lnTo>
                <a:lnTo>
                  <a:pt x="223334" y="73090"/>
                </a:lnTo>
                <a:lnTo>
                  <a:pt x="216092" y="95520"/>
                </a:lnTo>
                <a:lnTo>
                  <a:pt x="203864" y="115006"/>
                </a:lnTo>
                <a:lnTo>
                  <a:pt x="186434" y="129838"/>
                </a:lnTo>
                <a:lnTo>
                  <a:pt x="200674" y="146592"/>
                </a:lnTo>
                <a:lnTo>
                  <a:pt x="212572" y="137351"/>
                </a:lnTo>
                <a:lnTo>
                  <a:pt x="222506" y="125598"/>
                </a:lnTo>
                <a:lnTo>
                  <a:pt x="230477" y="111724"/>
                </a:lnTo>
                <a:lnTo>
                  <a:pt x="236484" y="96122"/>
                </a:lnTo>
                <a:lnTo>
                  <a:pt x="258546" y="96122"/>
                </a:lnTo>
                <a:lnTo>
                  <a:pt x="256144" y="92300"/>
                </a:lnTo>
                <a:lnTo>
                  <a:pt x="249655" y="71077"/>
                </a:lnTo>
                <a:lnTo>
                  <a:pt x="247697" y="49422"/>
                </a:lnTo>
                <a:lnTo>
                  <a:pt x="247584" y="16334"/>
                </a:lnTo>
                <a:close/>
              </a:path>
              <a:path w="2139950" h="185420">
                <a:moveTo>
                  <a:pt x="258546" y="96122"/>
                </a:moveTo>
                <a:lnTo>
                  <a:pt x="236484" y="96122"/>
                </a:lnTo>
                <a:lnTo>
                  <a:pt x="242083" y="110202"/>
                </a:lnTo>
                <a:lnTo>
                  <a:pt x="249547" y="122692"/>
                </a:lnTo>
                <a:lnTo>
                  <a:pt x="259013" y="133258"/>
                </a:lnTo>
                <a:lnTo>
                  <a:pt x="270620" y="141566"/>
                </a:lnTo>
                <a:lnTo>
                  <a:pt x="284022" y="123556"/>
                </a:lnTo>
                <a:lnTo>
                  <a:pt x="267462" y="110304"/>
                </a:lnTo>
                <a:lnTo>
                  <a:pt x="258546" y="96122"/>
                </a:lnTo>
                <a:close/>
              </a:path>
              <a:path w="2139950" h="185420">
                <a:moveTo>
                  <a:pt x="348523" y="91306"/>
                </a:moveTo>
                <a:lnTo>
                  <a:pt x="326743" y="91306"/>
                </a:lnTo>
                <a:lnTo>
                  <a:pt x="326743" y="184706"/>
                </a:lnTo>
                <a:lnTo>
                  <a:pt x="348523" y="184706"/>
                </a:lnTo>
                <a:lnTo>
                  <a:pt x="348523" y="91306"/>
                </a:lnTo>
                <a:close/>
              </a:path>
              <a:path w="2139950" h="185420">
                <a:moveTo>
                  <a:pt x="307896" y="3350"/>
                </a:moveTo>
                <a:lnTo>
                  <a:pt x="286116" y="3350"/>
                </a:lnTo>
                <a:lnTo>
                  <a:pt x="286116" y="175910"/>
                </a:lnTo>
                <a:lnTo>
                  <a:pt x="307896" y="175910"/>
                </a:lnTo>
                <a:lnTo>
                  <a:pt x="307896" y="91306"/>
                </a:lnTo>
                <a:lnTo>
                  <a:pt x="348523" y="91306"/>
                </a:lnTo>
                <a:lnTo>
                  <a:pt x="348523" y="72877"/>
                </a:lnTo>
                <a:lnTo>
                  <a:pt x="307896" y="72877"/>
                </a:lnTo>
                <a:lnTo>
                  <a:pt x="307896" y="3350"/>
                </a:lnTo>
                <a:close/>
              </a:path>
              <a:path w="2139950" h="185420">
                <a:moveTo>
                  <a:pt x="348523" y="0"/>
                </a:moveTo>
                <a:lnTo>
                  <a:pt x="326743" y="0"/>
                </a:lnTo>
                <a:lnTo>
                  <a:pt x="326743" y="72877"/>
                </a:lnTo>
                <a:lnTo>
                  <a:pt x="348523" y="72877"/>
                </a:lnTo>
                <a:lnTo>
                  <a:pt x="348523" y="0"/>
                </a:lnTo>
                <a:close/>
              </a:path>
              <a:path w="2139950" h="185420">
                <a:moveTo>
                  <a:pt x="539145" y="144498"/>
                </a:moveTo>
                <a:lnTo>
                  <a:pt x="370355" y="144498"/>
                </a:lnTo>
                <a:lnTo>
                  <a:pt x="370355" y="163345"/>
                </a:lnTo>
                <a:lnTo>
                  <a:pt x="539145" y="163345"/>
                </a:lnTo>
                <a:lnTo>
                  <a:pt x="539145" y="144498"/>
                </a:lnTo>
                <a:close/>
              </a:path>
              <a:path w="2139950" h="185420">
                <a:moveTo>
                  <a:pt x="465430" y="114342"/>
                </a:moveTo>
                <a:lnTo>
                  <a:pt x="443232" y="114342"/>
                </a:lnTo>
                <a:lnTo>
                  <a:pt x="443232" y="144498"/>
                </a:lnTo>
                <a:lnTo>
                  <a:pt x="465430" y="144498"/>
                </a:lnTo>
                <a:lnTo>
                  <a:pt x="465430" y="114342"/>
                </a:lnTo>
                <a:close/>
              </a:path>
              <a:path w="2139950" h="185420">
                <a:moveTo>
                  <a:pt x="519041" y="12565"/>
                </a:moveTo>
                <a:lnTo>
                  <a:pt x="390040" y="12565"/>
                </a:lnTo>
                <a:lnTo>
                  <a:pt x="390040" y="30993"/>
                </a:lnTo>
                <a:lnTo>
                  <a:pt x="496843" y="30993"/>
                </a:lnTo>
                <a:lnTo>
                  <a:pt x="496843" y="54029"/>
                </a:lnTo>
                <a:lnTo>
                  <a:pt x="390459" y="54029"/>
                </a:lnTo>
                <a:lnTo>
                  <a:pt x="390459" y="114342"/>
                </a:lnTo>
                <a:lnTo>
                  <a:pt x="523230" y="114342"/>
                </a:lnTo>
                <a:lnTo>
                  <a:pt x="523230" y="95913"/>
                </a:lnTo>
                <a:lnTo>
                  <a:pt x="413076" y="95913"/>
                </a:lnTo>
                <a:lnTo>
                  <a:pt x="413076" y="72039"/>
                </a:lnTo>
                <a:lnTo>
                  <a:pt x="519041" y="72039"/>
                </a:lnTo>
                <a:lnTo>
                  <a:pt x="519041" y="12565"/>
                </a:lnTo>
                <a:close/>
              </a:path>
              <a:path w="2139950" h="185420">
                <a:moveTo>
                  <a:pt x="594484" y="126488"/>
                </a:moveTo>
                <a:lnTo>
                  <a:pt x="571867" y="126488"/>
                </a:lnTo>
                <a:lnTo>
                  <a:pt x="571867" y="181355"/>
                </a:lnTo>
                <a:lnTo>
                  <a:pt x="701287" y="181355"/>
                </a:lnTo>
                <a:lnTo>
                  <a:pt x="701287" y="162508"/>
                </a:lnTo>
                <a:lnTo>
                  <a:pt x="594484" y="162508"/>
                </a:lnTo>
                <a:lnTo>
                  <a:pt x="594484" y="126488"/>
                </a:lnTo>
                <a:close/>
              </a:path>
              <a:path w="2139950" h="185420">
                <a:moveTo>
                  <a:pt x="648514" y="109734"/>
                </a:moveTo>
                <a:lnTo>
                  <a:pt x="625478" y="109734"/>
                </a:lnTo>
                <a:lnTo>
                  <a:pt x="625478" y="143660"/>
                </a:lnTo>
                <a:lnTo>
                  <a:pt x="648514" y="143660"/>
                </a:lnTo>
                <a:lnTo>
                  <a:pt x="648514" y="109734"/>
                </a:lnTo>
                <a:close/>
              </a:path>
              <a:path w="2139950" h="185420">
                <a:moveTo>
                  <a:pt x="720135" y="91306"/>
                </a:moveTo>
                <a:lnTo>
                  <a:pt x="550925" y="91306"/>
                </a:lnTo>
                <a:lnTo>
                  <a:pt x="550925" y="109734"/>
                </a:lnTo>
                <a:lnTo>
                  <a:pt x="720135" y="109734"/>
                </a:lnTo>
                <a:lnTo>
                  <a:pt x="720135" y="91306"/>
                </a:lnTo>
                <a:close/>
              </a:path>
              <a:path w="2139950" h="185420">
                <a:moveTo>
                  <a:pt x="635530" y="4188"/>
                </a:moveTo>
                <a:lnTo>
                  <a:pt x="608250" y="6809"/>
                </a:lnTo>
                <a:lnTo>
                  <a:pt x="587233" y="14318"/>
                </a:lnTo>
                <a:lnTo>
                  <a:pt x="573716" y="26187"/>
                </a:lnTo>
                <a:lnTo>
                  <a:pt x="568935" y="41883"/>
                </a:lnTo>
                <a:lnTo>
                  <a:pt x="573716" y="57580"/>
                </a:lnTo>
                <a:lnTo>
                  <a:pt x="587233" y="69448"/>
                </a:lnTo>
                <a:lnTo>
                  <a:pt x="608250" y="76957"/>
                </a:lnTo>
                <a:lnTo>
                  <a:pt x="635530" y="79578"/>
                </a:lnTo>
                <a:lnTo>
                  <a:pt x="662538" y="76957"/>
                </a:lnTo>
                <a:lnTo>
                  <a:pt x="683382" y="69448"/>
                </a:lnTo>
                <a:lnTo>
                  <a:pt x="692319" y="61568"/>
                </a:lnTo>
                <a:lnTo>
                  <a:pt x="635530" y="61568"/>
                </a:lnTo>
                <a:lnTo>
                  <a:pt x="618178" y="60142"/>
                </a:lnTo>
                <a:lnTo>
                  <a:pt x="604929" y="56281"/>
                </a:lnTo>
                <a:lnTo>
                  <a:pt x="596509" y="50142"/>
                </a:lnTo>
                <a:lnTo>
                  <a:pt x="593646" y="41883"/>
                </a:lnTo>
                <a:lnTo>
                  <a:pt x="596509" y="33506"/>
                </a:lnTo>
                <a:lnTo>
                  <a:pt x="604929" y="27329"/>
                </a:lnTo>
                <a:lnTo>
                  <a:pt x="618178" y="23507"/>
                </a:lnTo>
                <a:lnTo>
                  <a:pt x="635530" y="22198"/>
                </a:lnTo>
                <a:lnTo>
                  <a:pt x="692319" y="22198"/>
                </a:lnTo>
                <a:lnTo>
                  <a:pt x="683382" y="14318"/>
                </a:lnTo>
                <a:lnTo>
                  <a:pt x="662538" y="6809"/>
                </a:lnTo>
                <a:lnTo>
                  <a:pt x="635530" y="4188"/>
                </a:lnTo>
                <a:close/>
              </a:path>
              <a:path w="2139950" h="185420">
                <a:moveTo>
                  <a:pt x="692319" y="22198"/>
                </a:moveTo>
                <a:lnTo>
                  <a:pt x="635530" y="22198"/>
                </a:lnTo>
                <a:lnTo>
                  <a:pt x="652735" y="23507"/>
                </a:lnTo>
                <a:lnTo>
                  <a:pt x="665895" y="27329"/>
                </a:lnTo>
                <a:lnTo>
                  <a:pt x="674344" y="33506"/>
                </a:lnTo>
                <a:lnTo>
                  <a:pt x="677413" y="41883"/>
                </a:lnTo>
                <a:lnTo>
                  <a:pt x="674344" y="50142"/>
                </a:lnTo>
                <a:lnTo>
                  <a:pt x="665895" y="56281"/>
                </a:lnTo>
                <a:lnTo>
                  <a:pt x="652735" y="60142"/>
                </a:lnTo>
                <a:lnTo>
                  <a:pt x="635530" y="61568"/>
                </a:lnTo>
                <a:lnTo>
                  <a:pt x="692319" y="61568"/>
                </a:lnTo>
                <a:lnTo>
                  <a:pt x="696843" y="57580"/>
                </a:lnTo>
                <a:lnTo>
                  <a:pt x="701706" y="41883"/>
                </a:lnTo>
                <a:lnTo>
                  <a:pt x="696843" y="26187"/>
                </a:lnTo>
                <a:lnTo>
                  <a:pt x="692319" y="22198"/>
                </a:lnTo>
                <a:close/>
              </a:path>
              <a:path w="2139950" h="185420">
                <a:moveTo>
                  <a:pt x="876894" y="15915"/>
                </a:moveTo>
                <a:lnTo>
                  <a:pt x="789776" y="15915"/>
                </a:lnTo>
                <a:lnTo>
                  <a:pt x="789776" y="141985"/>
                </a:lnTo>
                <a:lnTo>
                  <a:pt x="804855" y="141985"/>
                </a:lnTo>
                <a:lnTo>
                  <a:pt x="828408" y="141752"/>
                </a:lnTo>
                <a:lnTo>
                  <a:pt x="849879" y="140911"/>
                </a:lnTo>
                <a:lnTo>
                  <a:pt x="870409" y="139246"/>
                </a:lnTo>
                <a:lnTo>
                  <a:pt x="891135" y="136540"/>
                </a:lnTo>
                <a:lnTo>
                  <a:pt x="889659" y="123556"/>
                </a:lnTo>
                <a:lnTo>
                  <a:pt x="812812" y="123556"/>
                </a:lnTo>
                <a:lnTo>
                  <a:pt x="812812" y="85442"/>
                </a:lnTo>
                <a:lnTo>
                  <a:pt x="873544" y="85442"/>
                </a:lnTo>
                <a:lnTo>
                  <a:pt x="873544" y="67432"/>
                </a:lnTo>
                <a:lnTo>
                  <a:pt x="812812" y="67432"/>
                </a:lnTo>
                <a:lnTo>
                  <a:pt x="812812" y="34344"/>
                </a:lnTo>
                <a:lnTo>
                  <a:pt x="876894" y="34344"/>
                </a:lnTo>
                <a:lnTo>
                  <a:pt x="876894" y="15915"/>
                </a:lnTo>
                <a:close/>
              </a:path>
              <a:path w="2139950" h="185420">
                <a:moveTo>
                  <a:pt x="889040" y="118111"/>
                </a:moveTo>
                <a:lnTo>
                  <a:pt x="870357" y="120699"/>
                </a:lnTo>
                <a:lnTo>
                  <a:pt x="852026" y="122326"/>
                </a:lnTo>
                <a:lnTo>
                  <a:pt x="833146" y="123206"/>
                </a:lnTo>
                <a:lnTo>
                  <a:pt x="812812" y="123556"/>
                </a:lnTo>
                <a:lnTo>
                  <a:pt x="889659" y="123556"/>
                </a:lnTo>
                <a:lnTo>
                  <a:pt x="889040" y="118111"/>
                </a:lnTo>
                <a:close/>
              </a:path>
              <a:path w="2139950" h="185420">
                <a:moveTo>
                  <a:pt x="926736" y="0"/>
                </a:moveTo>
                <a:lnTo>
                  <a:pt x="904119" y="0"/>
                </a:lnTo>
                <a:lnTo>
                  <a:pt x="904119" y="184706"/>
                </a:lnTo>
                <a:lnTo>
                  <a:pt x="926736" y="184706"/>
                </a:lnTo>
                <a:lnTo>
                  <a:pt x="926736" y="90468"/>
                </a:lnTo>
                <a:lnTo>
                  <a:pt x="955216" y="90468"/>
                </a:lnTo>
                <a:lnTo>
                  <a:pt x="955216" y="71620"/>
                </a:lnTo>
                <a:lnTo>
                  <a:pt x="926736" y="71620"/>
                </a:lnTo>
                <a:lnTo>
                  <a:pt x="926736" y="0"/>
                </a:lnTo>
                <a:close/>
              </a:path>
              <a:path w="2139950" h="185420">
                <a:moveTo>
                  <a:pt x="1116939" y="0"/>
                </a:moveTo>
                <a:lnTo>
                  <a:pt x="1094322" y="0"/>
                </a:lnTo>
                <a:lnTo>
                  <a:pt x="1094322" y="99263"/>
                </a:lnTo>
                <a:lnTo>
                  <a:pt x="1116939" y="99263"/>
                </a:lnTo>
                <a:lnTo>
                  <a:pt x="1116939" y="0"/>
                </a:lnTo>
                <a:close/>
              </a:path>
              <a:path w="2139950" h="185420">
                <a:moveTo>
                  <a:pt x="1016419" y="8376"/>
                </a:moveTo>
                <a:lnTo>
                  <a:pt x="996498" y="11436"/>
                </a:lnTo>
                <a:lnTo>
                  <a:pt x="980661" y="20287"/>
                </a:lnTo>
                <a:lnTo>
                  <a:pt x="970242" y="33968"/>
                </a:lnTo>
                <a:lnTo>
                  <a:pt x="966577" y="51516"/>
                </a:lnTo>
                <a:lnTo>
                  <a:pt x="970242" y="68947"/>
                </a:lnTo>
                <a:lnTo>
                  <a:pt x="980661" y="82589"/>
                </a:lnTo>
                <a:lnTo>
                  <a:pt x="996498" y="91479"/>
                </a:lnTo>
                <a:lnTo>
                  <a:pt x="1016419" y="94656"/>
                </a:lnTo>
                <a:lnTo>
                  <a:pt x="1036098" y="91479"/>
                </a:lnTo>
                <a:lnTo>
                  <a:pt x="1051810" y="82589"/>
                </a:lnTo>
                <a:lnTo>
                  <a:pt x="1056966" y="75809"/>
                </a:lnTo>
                <a:lnTo>
                  <a:pt x="1016419" y="75809"/>
                </a:lnTo>
                <a:lnTo>
                  <a:pt x="1005179" y="74104"/>
                </a:lnTo>
                <a:lnTo>
                  <a:pt x="996393" y="69238"/>
                </a:lnTo>
                <a:lnTo>
                  <a:pt x="990710" y="61585"/>
                </a:lnTo>
                <a:lnTo>
                  <a:pt x="988776" y="51516"/>
                </a:lnTo>
                <a:lnTo>
                  <a:pt x="990710" y="41448"/>
                </a:lnTo>
                <a:lnTo>
                  <a:pt x="996393" y="33794"/>
                </a:lnTo>
                <a:lnTo>
                  <a:pt x="1005179" y="28929"/>
                </a:lnTo>
                <a:lnTo>
                  <a:pt x="1016419" y="27224"/>
                </a:lnTo>
                <a:lnTo>
                  <a:pt x="1057070" y="27224"/>
                </a:lnTo>
                <a:lnTo>
                  <a:pt x="1051810" y="20287"/>
                </a:lnTo>
                <a:lnTo>
                  <a:pt x="1036098" y="11436"/>
                </a:lnTo>
                <a:lnTo>
                  <a:pt x="1016419" y="8376"/>
                </a:lnTo>
                <a:close/>
              </a:path>
              <a:path w="2139950" h="185420">
                <a:moveTo>
                  <a:pt x="1057070" y="27224"/>
                </a:moveTo>
                <a:lnTo>
                  <a:pt x="1016419" y="27224"/>
                </a:lnTo>
                <a:lnTo>
                  <a:pt x="1027299" y="28929"/>
                </a:lnTo>
                <a:lnTo>
                  <a:pt x="1035921" y="33794"/>
                </a:lnTo>
                <a:lnTo>
                  <a:pt x="1041598" y="41448"/>
                </a:lnTo>
                <a:lnTo>
                  <a:pt x="1043643" y="51516"/>
                </a:lnTo>
                <a:lnTo>
                  <a:pt x="1041598" y="61585"/>
                </a:lnTo>
                <a:lnTo>
                  <a:pt x="1035921" y="69238"/>
                </a:lnTo>
                <a:lnTo>
                  <a:pt x="1027299" y="74104"/>
                </a:lnTo>
                <a:lnTo>
                  <a:pt x="1016419" y="75809"/>
                </a:lnTo>
                <a:lnTo>
                  <a:pt x="1056966" y="75809"/>
                </a:lnTo>
                <a:lnTo>
                  <a:pt x="1062183" y="68947"/>
                </a:lnTo>
                <a:lnTo>
                  <a:pt x="1065841" y="51516"/>
                </a:lnTo>
                <a:lnTo>
                  <a:pt x="1062183" y="33968"/>
                </a:lnTo>
                <a:lnTo>
                  <a:pt x="1057070" y="27224"/>
                </a:lnTo>
                <a:close/>
              </a:path>
              <a:path w="2139950" h="185420">
                <a:moveTo>
                  <a:pt x="1017256" y="107640"/>
                </a:moveTo>
                <a:lnTo>
                  <a:pt x="994639" y="107640"/>
                </a:lnTo>
                <a:lnTo>
                  <a:pt x="994639" y="182612"/>
                </a:lnTo>
                <a:lnTo>
                  <a:pt x="1116939" y="182612"/>
                </a:lnTo>
                <a:lnTo>
                  <a:pt x="1116939" y="164183"/>
                </a:lnTo>
                <a:lnTo>
                  <a:pt x="1017256" y="164183"/>
                </a:lnTo>
                <a:lnTo>
                  <a:pt x="1017256" y="144498"/>
                </a:lnTo>
                <a:lnTo>
                  <a:pt x="1116939" y="144498"/>
                </a:lnTo>
                <a:lnTo>
                  <a:pt x="1116939" y="126907"/>
                </a:lnTo>
                <a:lnTo>
                  <a:pt x="1017256" y="126907"/>
                </a:lnTo>
                <a:lnTo>
                  <a:pt x="1017256" y="107640"/>
                </a:lnTo>
                <a:close/>
              </a:path>
              <a:path w="2139950" h="185420">
                <a:moveTo>
                  <a:pt x="1116939" y="144498"/>
                </a:moveTo>
                <a:lnTo>
                  <a:pt x="1094322" y="144498"/>
                </a:lnTo>
                <a:lnTo>
                  <a:pt x="1094322" y="164183"/>
                </a:lnTo>
                <a:lnTo>
                  <a:pt x="1116939" y="164183"/>
                </a:lnTo>
                <a:lnTo>
                  <a:pt x="1116939" y="144498"/>
                </a:lnTo>
                <a:close/>
              </a:path>
              <a:path w="2139950" h="185420">
                <a:moveTo>
                  <a:pt x="1116939" y="107640"/>
                </a:moveTo>
                <a:lnTo>
                  <a:pt x="1094322" y="107640"/>
                </a:lnTo>
                <a:lnTo>
                  <a:pt x="1094322" y="126907"/>
                </a:lnTo>
                <a:lnTo>
                  <a:pt x="1116939" y="126907"/>
                </a:lnTo>
                <a:lnTo>
                  <a:pt x="1116939" y="107640"/>
                </a:lnTo>
                <a:close/>
              </a:path>
              <a:path w="2139950" h="185420">
                <a:moveTo>
                  <a:pt x="1204109" y="12983"/>
                </a:moveTo>
                <a:lnTo>
                  <a:pt x="1183881" y="16151"/>
                </a:lnTo>
                <a:lnTo>
                  <a:pt x="1167775" y="25287"/>
                </a:lnTo>
                <a:lnTo>
                  <a:pt x="1157167" y="39370"/>
                </a:lnTo>
                <a:lnTo>
                  <a:pt x="1153430" y="57380"/>
                </a:lnTo>
                <a:lnTo>
                  <a:pt x="1157167" y="75514"/>
                </a:lnTo>
                <a:lnTo>
                  <a:pt x="1167775" y="89683"/>
                </a:lnTo>
                <a:lnTo>
                  <a:pt x="1183881" y="98904"/>
                </a:lnTo>
                <a:lnTo>
                  <a:pt x="1204109" y="102195"/>
                </a:lnTo>
                <a:lnTo>
                  <a:pt x="1224397" y="98904"/>
                </a:lnTo>
                <a:lnTo>
                  <a:pt x="1240443" y="89683"/>
                </a:lnTo>
                <a:lnTo>
                  <a:pt x="1245784" y="82510"/>
                </a:lnTo>
                <a:lnTo>
                  <a:pt x="1204109" y="82510"/>
                </a:lnTo>
                <a:lnTo>
                  <a:pt x="1192768" y="80763"/>
                </a:lnTo>
                <a:lnTo>
                  <a:pt x="1183744" y="75756"/>
                </a:lnTo>
                <a:lnTo>
                  <a:pt x="1177782" y="67844"/>
                </a:lnTo>
                <a:lnTo>
                  <a:pt x="1175629" y="57380"/>
                </a:lnTo>
                <a:lnTo>
                  <a:pt x="1177782" y="47040"/>
                </a:lnTo>
                <a:lnTo>
                  <a:pt x="1183744" y="39213"/>
                </a:lnTo>
                <a:lnTo>
                  <a:pt x="1192768" y="34292"/>
                </a:lnTo>
                <a:lnTo>
                  <a:pt x="1204109" y="32669"/>
                </a:lnTo>
                <a:lnTo>
                  <a:pt x="1245973" y="32669"/>
                </a:lnTo>
                <a:lnTo>
                  <a:pt x="1240443" y="25287"/>
                </a:lnTo>
                <a:lnTo>
                  <a:pt x="1224397" y="16151"/>
                </a:lnTo>
                <a:lnTo>
                  <a:pt x="1204109" y="12983"/>
                </a:lnTo>
                <a:close/>
              </a:path>
              <a:path w="2139950" h="185420">
                <a:moveTo>
                  <a:pt x="1245973" y="32669"/>
                </a:moveTo>
                <a:lnTo>
                  <a:pt x="1204109" y="32669"/>
                </a:lnTo>
                <a:lnTo>
                  <a:pt x="1215451" y="34292"/>
                </a:lnTo>
                <a:lnTo>
                  <a:pt x="1224475" y="39213"/>
                </a:lnTo>
                <a:lnTo>
                  <a:pt x="1230437" y="47040"/>
                </a:lnTo>
                <a:lnTo>
                  <a:pt x="1232590" y="57380"/>
                </a:lnTo>
                <a:lnTo>
                  <a:pt x="1230437" y="67844"/>
                </a:lnTo>
                <a:lnTo>
                  <a:pt x="1224475" y="75756"/>
                </a:lnTo>
                <a:lnTo>
                  <a:pt x="1215451" y="80763"/>
                </a:lnTo>
                <a:lnTo>
                  <a:pt x="1204109" y="82510"/>
                </a:lnTo>
                <a:lnTo>
                  <a:pt x="1245784" y="82510"/>
                </a:lnTo>
                <a:lnTo>
                  <a:pt x="1250993" y="75514"/>
                </a:lnTo>
                <a:lnTo>
                  <a:pt x="1254789" y="57380"/>
                </a:lnTo>
                <a:lnTo>
                  <a:pt x="1250993" y="39370"/>
                </a:lnTo>
                <a:lnTo>
                  <a:pt x="1245973" y="32669"/>
                </a:lnTo>
                <a:close/>
              </a:path>
              <a:path w="2139950" h="185420">
                <a:moveTo>
                  <a:pt x="1264422" y="121881"/>
                </a:moveTo>
                <a:lnTo>
                  <a:pt x="1233578" y="125094"/>
                </a:lnTo>
                <a:lnTo>
                  <a:pt x="1202225" y="126854"/>
                </a:lnTo>
                <a:lnTo>
                  <a:pt x="1172127" y="127594"/>
                </a:lnTo>
                <a:lnTo>
                  <a:pt x="1145054" y="127744"/>
                </a:lnTo>
                <a:lnTo>
                  <a:pt x="1147567" y="146592"/>
                </a:lnTo>
                <a:lnTo>
                  <a:pt x="1174127" y="146314"/>
                </a:lnTo>
                <a:lnTo>
                  <a:pt x="1203612" y="145309"/>
                </a:lnTo>
                <a:lnTo>
                  <a:pt x="1234707" y="142852"/>
                </a:lnTo>
                <a:lnTo>
                  <a:pt x="1266097" y="138215"/>
                </a:lnTo>
                <a:lnTo>
                  <a:pt x="1264422" y="121881"/>
                </a:lnTo>
                <a:close/>
              </a:path>
              <a:path w="2139950" h="185420">
                <a:moveTo>
                  <a:pt x="1297929" y="0"/>
                </a:moveTo>
                <a:lnTo>
                  <a:pt x="1275311" y="0"/>
                </a:lnTo>
                <a:lnTo>
                  <a:pt x="1275311" y="185125"/>
                </a:lnTo>
                <a:lnTo>
                  <a:pt x="1297929" y="185125"/>
                </a:lnTo>
                <a:lnTo>
                  <a:pt x="1297929" y="0"/>
                </a:lnTo>
                <a:close/>
              </a:path>
              <a:path w="2139950" h="185420">
                <a:moveTo>
                  <a:pt x="1430815" y="122299"/>
                </a:moveTo>
                <a:lnTo>
                  <a:pt x="1407779" y="122299"/>
                </a:lnTo>
                <a:lnTo>
                  <a:pt x="1407779" y="181355"/>
                </a:lnTo>
                <a:lnTo>
                  <a:pt x="1533848" y="181355"/>
                </a:lnTo>
                <a:lnTo>
                  <a:pt x="1533848" y="162926"/>
                </a:lnTo>
                <a:lnTo>
                  <a:pt x="1430815" y="162926"/>
                </a:lnTo>
                <a:lnTo>
                  <a:pt x="1430815" y="122299"/>
                </a:lnTo>
                <a:close/>
              </a:path>
              <a:path w="2139950" h="185420">
                <a:moveTo>
                  <a:pt x="1529660" y="88374"/>
                </a:moveTo>
                <a:lnTo>
                  <a:pt x="1507043" y="88374"/>
                </a:lnTo>
                <a:lnTo>
                  <a:pt x="1507043" y="134865"/>
                </a:lnTo>
                <a:lnTo>
                  <a:pt x="1529660" y="134865"/>
                </a:lnTo>
                <a:lnTo>
                  <a:pt x="1529660" y="88374"/>
                </a:lnTo>
                <a:close/>
              </a:path>
              <a:path w="2139950" h="185420">
                <a:moveTo>
                  <a:pt x="1469766" y="15496"/>
                </a:moveTo>
                <a:lnTo>
                  <a:pt x="1383067" y="15496"/>
                </a:lnTo>
                <a:lnTo>
                  <a:pt x="1383067" y="104290"/>
                </a:lnTo>
                <a:lnTo>
                  <a:pt x="1469766" y="104290"/>
                </a:lnTo>
                <a:lnTo>
                  <a:pt x="1469766" y="88374"/>
                </a:lnTo>
                <a:lnTo>
                  <a:pt x="1529660" y="88374"/>
                </a:lnTo>
                <a:lnTo>
                  <a:pt x="1529660" y="86280"/>
                </a:lnTo>
                <a:lnTo>
                  <a:pt x="1405684" y="86280"/>
                </a:lnTo>
                <a:lnTo>
                  <a:pt x="1405684" y="33506"/>
                </a:lnTo>
                <a:lnTo>
                  <a:pt x="1529660" y="33506"/>
                </a:lnTo>
                <a:lnTo>
                  <a:pt x="1529660" y="30156"/>
                </a:lnTo>
                <a:lnTo>
                  <a:pt x="1469766" y="30156"/>
                </a:lnTo>
                <a:lnTo>
                  <a:pt x="1469766" y="15496"/>
                </a:lnTo>
                <a:close/>
              </a:path>
              <a:path w="2139950" h="185420">
                <a:moveTo>
                  <a:pt x="1529660" y="33506"/>
                </a:moveTo>
                <a:lnTo>
                  <a:pt x="1447568" y="33506"/>
                </a:lnTo>
                <a:lnTo>
                  <a:pt x="1447568" y="86280"/>
                </a:lnTo>
                <a:lnTo>
                  <a:pt x="1529660" y="86280"/>
                </a:lnTo>
                <a:lnTo>
                  <a:pt x="1529660" y="69945"/>
                </a:lnTo>
                <a:lnTo>
                  <a:pt x="1469766" y="69945"/>
                </a:lnTo>
                <a:lnTo>
                  <a:pt x="1469766" y="49003"/>
                </a:lnTo>
                <a:lnTo>
                  <a:pt x="1529660" y="49003"/>
                </a:lnTo>
                <a:lnTo>
                  <a:pt x="1529660" y="33506"/>
                </a:lnTo>
                <a:close/>
              </a:path>
              <a:path w="2139950" h="185420">
                <a:moveTo>
                  <a:pt x="1529660" y="49003"/>
                </a:moveTo>
                <a:lnTo>
                  <a:pt x="1507043" y="49003"/>
                </a:lnTo>
                <a:lnTo>
                  <a:pt x="1507043" y="69945"/>
                </a:lnTo>
                <a:lnTo>
                  <a:pt x="1529660" y="69945"/>
                </a:lnTo>
                <a:lnTo>
                  <a:pt x="1529660" y="49003"/>
                </a:lnTo>
                <a:close/>
              </a:path>
              <a:path w="2139950" h="185420">
                <a:moveTo>
                  <a:pt x="1529660" y="418"/>
                </a:moveTo>
                <a:lnTo>
                  <a:pt x="1507043" y="418"/>
                </a:lnTo>
                <a:lnTo>
                  <a:pt x="1507043" y="30156"/>
                </a:lnTo>
                <a:lnTo>
                  <a:pt x="1529660" y="30156"/>
                </a:lnTo>
                <a:lnTo>
                  <a:pt x="1529660" y="418"/>
                </a:lnTo>
                <a:close/>
              </a:path>
              <a:path w="2139950" h="185420">
                <a:moveTo>
                  <a:pt x="1623950" y="28061"/>
                </a:moveTo>
                <a:lnTo>
                  <a:pt x="1600914" y="28061"/>
                </a:lnTo>
                <a:lnTo>
                  <a:pt x="1597763" y="45993"/>
                </a:lnTo>
                <a:lnTo>
                  <a:pt x="1589056" y="62511"/>
                </a:lnTo>
                <a:lnTo>
                  <a:pt x="1574969" y="76358"/>
                </a:lnTo>
                <a:lnTo>
                  <a:pt x="1555680" y="86280"/>
                </a:lnTo>
                <a:lnTo>
                  <a:pt x="1567407" y="103871"/>
                </a:lnTo>
                <a:lnTo>
                  <a:pt x="1582515" y="96911"/>
                </a:lnTo>
                <a:lnTo>
                  <a:pt x="1595129" y="87301"/>
                </a:lnTo>
                <a:lnTo>
                  <a:pt x="1605191" y="75452"/>
                </a:lnTo>
                <a:lnTo>
                  <a:pt x="1612641" y="61778"/>
                </a:lnTo>
                <a:lnTo>
                  <a:pt x="1636897" y="61778"/>
                </a:lnTo>
                <a:lnTo>
                  <a:pt x="1635128" y="60076"/>
                </a:lnTo>
                <a:lnTo>
                  <a:pt x="1626839" y="44609"/>
                </a:lnTo>
                <a:lnTo>
                  <a:pt x="1623950" y="28061"/>
                </a:lnTo>
                <a:close/>
              </a:path>
              <a:path w="2139950" h="185420">
                <a:moveTo>
                  <a:pt x="1710649" y="0"/>
                </a:moveTo>
                <a:lnTo>
                  <a:pt x="1688032" y="0"/>
                </a:lnTo>
                <a:lnTo>
                  <a:pt x="1688032" y="42721"/>
                </a:lnTo>
                <a:lnTo>
                  <a:pt x="1656200" y="42721"/>
                </a:lnTo>
                <a:lnTo>
                  <a:pt x="1656200" y="61149"/>
                </a:lnTo>
                <a:lnTo>
                  <a:pt x="1688032" y="61149"/>
                </a:lnTo>
                <a:lnTo>
                  <a:pt x="1688032" y="100939"/>
                </a:lnTo>
                <a:lnTo>
                  <a:pt x="1710649" y="100939"/>
                </a:lnTo>
                <a:lnTo>
                  <a:pt x="1710649" y="0"/>
                </a:lnTo>
                <a:close/>
              </a:path>
              <a:path w="2139950" h="185420">
                <a:moveTo>
                  <a:pt x="1636897" y="61778"/>
                </a:moveTo>
                <a:lnTo>
                  <a:pt x="1612641" y="61778"/>
                </a:lnTo>
                <a:lnTo>
                  <a:pt x="1619853" y="74097"/>
                </a:lnTo>
                <a:lnTo>
                  <a:pt x="1629500" y="84787"/>
                </a:lnTo>
                <a:lnTo>
                  <a:pt x="1641502" y="93554"/>
                </a:lnTo>
                <a:lnTo>
                  <a:pt x="1655782" y="100101"/>
                </a:lnTo>
                <a:lnTo>
                  <a:pt x="1667509" y="82510"/>
                </a:lnTo>
                <a:lnTo>
                  <a:pt x="1648717" y="73148"/>
                </a:lnTo>
                <a:lnTo>
                  <a:pt x="1636897" y="61778"/>
                </a:lnTo>
                <a:close/>
              </a:path>
              <a:path w="2139950" h="185420">
                <a:moveTo>
                  <a:pt x="1662064" y="9214"/>
                </a:moveTo>
                <a:lnTo>
                  <a:pt x="1562381" y="9214"/>
                </a:lnTo>
                <a:lnTo>
                  <a:pt x="1562381" y="28061"/>
                </a:lnTo>
                <a:lnTo>
                  <a:pt x="1662064" y="28061"/>
                </a:lnTo>
                <a:lnTo>
                  <a:pt x="1662064" y="9214"/>
                </a:lnTo>
                <a:close/>
              </a:path>
              <a:path w="2139950" h="185420">
                <a:moveTo>
                  <a:pt x="1611385" y="108478"/>
                </a:moveTo>
                <a:lnTo>
                  <a:pt x="1588768" y="108478"/>
                </a:lnTo>
                <a:lnTo>
                  <a:pt x="1588768" y="182612"/>
                </a:lnTo>
                <a:lnTo>
                  <a:pt x="1710649" y="182612"/>
                </a:lnTo>
                <a:lnTo>
                  <a:pt x="1710649" y="164183"/>
                </a:lnTo>
                <a:lnTo>
                  <a:pt x="1611385" y="164183"/>
                </a:lnTo>
                <a:lnTo>
                  <a:pt x="1611385" y="145754"/>
                </a:lnTo>
                <a:lnTo>
                  <a:pt x="1710649" y="145754"/>
                </a:lnTo>
                <a:lnTo>
                  <a:pt x="1710649" y="127744"/>
                </a:lnTo>
                <a:lnTo>
                  <a:pt x="1611385" y="127744"/>
                </a:lnTo>
                <a:lnTo>
                  <a:pt x="1611385" y="108478"/>
                </a:lnTo>
                <a:close/>
              </a:path>
              <a:path w="2139950" h="185420">
                <a:moveTo>
                  <a:pt x="1710649" y="145754"/>
                </a:moveTo>
                <a:lnTo>
                  <a:pt x="1688032" y="145754"/>
                </a:lnTo>
                <a:lnTo>
                  <a:pt x="1688032" y="164183"/>
                </a:lnTo>
                <a:lnTo>
                  <a:pt x="1710649" y="164183"/>
                </a:lnTo>
                <a:lnTo>
                  <a:pt x="1710649" y="145754"/>
                </a:lnTo>
                <a:close/>
              </a:path>
              <a:path w="2139950" h="185420">
                <a:moveTo>
                  <a:pt x="1710649" y="108478"/>
                </a:moveTo>
                <a:lnTo>
                  <a:pt x="1688032" y="108478"/>
                </a:lnTo>
                <a:lnTo>
                  <a:pt x="1688032" y="127744"/>
                </a:lnTo>
                <a:lnTo>
                  <a:pt x="1710649" y="127744"/>
                </a:lnTo>
                <a:lnTo>
                  <a:pt x="1710649" y="108478"/>
                </a:lnTo>
                <a:close/>
              </a:path>
              <a:path w="2139950" h="185420">
                <a:moveTo>
                  <a:pt x="1955364" y="85861"/>
                </a:moveTo>
                <a:lnTo>
                  <a:pt x="1786992" y="85861"/>
                </a:lnTo>
                <a:lnTo>
                  <a:pt x="1786992" y="104290"/>
                </a:lnTo>
                <a:lnTo>
                  <a:pt x="1955364" y="104290"/>
                </a:lnTo>
                <a:lnTo>
                  <a:pt x="1955364" y="85861"/>
                </a:lnTo>
                <a:close/>
              </a:path>
              <a:path w="2139950" h="185420">
                <a:moveTo>
                  <a:pt x="1870759" y="117273"/>
                </a:moveTo>
                <a:lnTo>
                  <a:pt x="1843836" y="119387"/>
                </a:lnTo>
                <a:lnTo>
                  <a:pt x="1823588" y="125860"/>
                </a:lnTo>
                <a:lnTo>
                  <a:pt x="1810800" y="136416"/>
                </a:lnTo>
                <a:lnTo>
                  <a:pt x="1806259" y="150780"/>
                </a:lnTo>
                <a:lnTo>
                  <a:pt x="1810800" y="165269"/>
                </a:lnTo>
                <a:lnTo>
                  <a:pt x="1823588" y="175910"/>
                </a:lnTo>
                <a:lnTo>
                  <a:pt x="1843836" y="182468"/>
                </a:lnTo>
                <a:lnTo>
                  <a:pt x="1870759" y="184706"/>
                </a:lnTo>
                <a:lnTo>
                  <a:pt x="1897647" y="182468"/>
                </a:lnTo>
                <a:lnTo>
                  <a:pt x="1917800" y="175910"/>
                </a:lnTo>
                <a:lnTo>
                  <a:pt x="1928259" y="167115"/>
                </a:lnTo>
                <a:lnTo>
                  <a:pt x="1870759" y="167115"/>
                </a:lnTo>
                <a:lnTo>
                  <a:pt x="1853008" y="166094"/>
                </a:lnTo>
                <a:lnTo>
                  <a:pt x="1840106" y="163031"/>
                </a:lnTo>
                <a:lnTo>
                  <a:pt x="1832269" y="157927"/>
                </a:lnTo>
                <a:lnTo>
                  <a:pt x="1829713" y="150780"/>
                </a:lnTo>
                <a:lnTo>
                  <a:pt x="1832269" y="143840"/>
                </a:lnTo>
                <a:lnTo>
                  <a:pt x="1840106" y="138765"/>
                </a:lnTo>
                <a:lnTo>
                  <a:pt x="1853008" y="135614"/>
                </a:lnTo>
                <a:lnTo>
                  <a:pt x="1870759" y="134446"/>
                </a:lnTo>
                <a:lnTo>
                  <a:pt x="1928092" y="134446"/>
                </a:lnTo>
                <a:lnTo>
                  <a:pt x="1917800" y="125860"/>
                </a:lnTo>
                <a:lnTo>
                  <a:pt x="1897647" y="119387"/>
                </a:lnTo>
                <a:lnTo>
                  <a:pt x="1870759" y="117273"/>
                </a:lnTo>
                <a:close/>
              </a:path>
              <a:path w="2139950" h="185420">
                <a:moveTo>
                  <a:pt x="1928092" y="134446"/>
                </a:moveTo>
                <a:lnTo>
                  <a:pt x="1870759" y="134446"/>
                </a:lnTo>
                <a:lnTo>
                  <a:pt x="1888429" y="135614"/>
                </a:lnTo>
                <a:lnTo>
                  <a:pt x="1901387" y="138765"/>
                </a:lnTo>
                <a:lnTo>
                  <a:pt x="1909397" y="143840"/>
                </a:lnTo>
                <a:lnTo>
                  <a:pt x="1912224" y="150780"/>
                </a:lnTo>
                <a:lnTo>
                  <a:pt x="1909397" y="157927"/>
                </a:lnTo>
                <a:lnTo>
                  <a:pt x="1901387" y="163031"/>
                </a:lnTo>
                <a:lnTo>
                  <a:pt x="1888429" y="166094"/>
                </a:lnTo>
                <a:lnTo>
                  <a:pt x="1870759" y="167115"/>
                </a:lnTo>
                <a:lnTo>
                  <a:pt x="1928259" y="167115"/>
                </a:lnTo>
                <a:lnTo>
                  <a:pt x="1930453" y="165269"/>
                </a:lnTo>
                <a:lnTo>
                  <a:pt x="1934841" y="150780"/>
                </a:lnTo>
                <a:lnTo>
                  <a:pt x="1930453" y="136416"/>
                </a:lnTo>
                <a:lnTo>
                  <a:pt x="1928092" y="134446"/>
                </a:lnTo>
                <a:close/>
              </a:path>
              <a:path w="2139950" h="185420">
                <a:moveTo>
                  <a:pt x="1935260" y="5863"/>
                </a:moveTo>
                <a:lnTo>
                  <a:pt x="1807515" y="5863"/>
                </a:lnTo>
                <a:lnTo>
                  <a:pt x="1807515" y="71202"/>
                </a:lnTo>
                <a:lnTo>
                  <a:pt x="1936098" y="71202"/>
                </a:lnTo>
                <a:lnTo>
                  <a:pt x="1936098" y="52773"/>
                </a:lnTo>
                <a:lnTo>
                  <a:pt x="1830132" y="52773"/>
                </a:lnTo>
                <a:lnTo>
                  <a:pt x="1830132" y="24292"/>
                </a:lnTo>
                <a:lnTo>
                  <a:pt x="1935260" y="24292"/>
                </a:lnTo>
                <a:lnTo>
                  <a:pt x="1935260" y="5863"/>
                </a:lnTo>
                <a:close/>
              </a:path>
              <a:path w="2139950" h="185420">
                <a:moveTo>
                  <a:pt x="2034157" y="31412"/>
                </a:moveTo>
                <a:lnTo>
                  <a:pt x="2011122" y="31412"/>
                </a:lnTo>
                <a:lnTo>
                  <a:pt x="2011122" y="33506"/>
                </a:lnTo>
                <a:lnTo>
                  <a:pt x="2008235" y="51673"/>
                </a:lnTo>
                <a:lnTo>
                  <a:pt x="1999656" y="68270"/>
                </a:lnTo>
                <a:lnTo>
                  <a:pt x="1985501" y="82039"/>
                </a:lnTo>
                <a:lnTo>
                  <a:pt x="1965887" y="91724"/>
                </a:lnTo>
                <a:lnTo>
                  <a:pt x="1977196" y="109734"/>
                </a:lnTo>
                <a:lnTo>
                  <a:pt x="1992581" y="102804"/>
                </a:lnTo>
                <a:lnTo>
                  <a:pt x="2005415" y="93243"/>
                </a:lnTo>
                <a:lnTo>
                  <a:pt x="2015657" y="81404"/>
                </a:lnTo>
                <a:lnTo>
                  <a:pt x="2023268" y="67641"/>
                </a:lnTo>
                <a:lnTo>
                  <a:pt x="2048073" y="67641"/>
                </a:lnTo>
                <a:lnTo>
                  <a:pt x="2045100" y="64919"/>
                </a:lnTo>
                <a:lnTo>
                  <a:pt x="2036900" y="49939"/>
                </a:lnTo>
                <a:lnTo>
                  <a:pt x="2034157" y="33506"/>
                </a:lnTo>
                <a:lnTo>
                  <a:pt x="2034157" y="31412"/>
                </a:lnTo>
                <a:close/>
              </a:path>
              <a:path w="2139950" h="185420">
                <a:moveTo>
                  <a:pt x="2048073" y="67641"/>
                </a:moveTo>
                <a:lnTo>
                  <a:pt x="2023268" y="67641"/>
                </a:lnTo>
                <a:lnTo>
                  <a:pt x="2030604" y="79369"/>
                </a:lnTo>
                <a:lnTo>
                  <a:pt x="2040335" y="89526"/>
                </a:lnTo>
                <a:lnTo>
                  <a:pt x="2052423" y="97798"/>
                </a:lnTo>
                <a:lnTo>
                  <a:pt x="2066827" y="103871"/>
                </a:lnTo>
                <a:lnTo>
                  <a:pt x="2077716" y="86280"/>
                </a:lnTo>
                <a:lnTo>
                  <a:pt x="2058718" y="77386"/>
                </a:lnTo>
                <a:lnTo>
                  <a:pt x="2048073" y="67641"/>
                </a:lnTo>
                <a:close/>
              </a:path>
              <a:path w="2139950" h="185420">
                <a:moveTo>
                  <a:pt x="2072690" y="12983"/>
                </a:moveTo>
                <a:lnTo>
                  <a:pt x="1972170" y="12983"/>
                </a:lnTo>
                <a:lnTo>
                  <a:pt x="1972170" y="31412"/>
                </a:lnTo>
                <a:lnTo>
                  <a:pt x="2072690" y="31412"/>
                </a:lnTo>
                <a:lnTo>
                  <a:pt x="2072690" y="12983"/>
                </a:lnTo>
                <a:close/>
              </a:path>
              <a:path w="2139950" h="185420">
                <a:moveTo>
                  <a:pt x="2053424" y="114342"/>
                </a:moveTo>
                <a:lnTo>
                  <a:pt x="2027417" y="116717"/>
                </a:lnTo>
                <a:lnTo>
                  <a:pt x="2007771" y="123608"/>
                </a:lnTo>
                <a:lnTo>
                  <a:pt x="1995350" y="134662"/>
                </a:lnTo>
                <a:lnTo>
                  <a:pt x="1991017" y="149524"/>
                </a:lnTo>
                <a:lnTo>
                  <a:pt x="1995350" y="164298"/>
                </a:lnTo>
                <a:lnTo>
                  <a:pt x="2007771" y="175361"/>
                </a:lnTo>
                <a:lnTo>
                  <a:pt x="2027417" y="182301"/>
                </a:lnTo>
                <a:lnTo>
                  <a:pt x="2053424" y="184706"/>
                </a:lnTo>
                <a:lnTo>
                  <a:pt x="2079366" y="182301"/>
                </a:lnTo>
                <a:lnTo>
                  <a:pt x="2098868" y="175361"/>
                </a:lnTo>
                <a:lnTo>
                  <a:pt x="2108483" y="166696"/>
                </a:lnTo>
                <a:lnTo>
                  <a:pt x="2053424" y="166696"/>
                </a:lnTo>
                <a:lnTo>
                  <a:pt x="2036517" y="165691"/>
                </a:lnTo>
                <a:lnTo>
                  <a:pt x="2024027" y="162429"/>
                </a:lnTo>
                <a:lnTo>
                  <a:pt x="2016288" y="157007"/>
                </a:lnTo>
                <a:lnTo>
                  <a:pt x="2013635" y="149524"/>
                </a:lnTo>
                <a:lnTo>
                  <a:pt x="2016288" y="142040"/>
                </a:lnTo>
                <a:lnTo>
                  <a:pt x="2024027" y="136618"/>
                </a:lnTo>
                <a:lnTo>
                  <a:pt x="2036517" y="133356"/>
                </a:lnTo>
                <a:lnTo>
                  <a:pt x="2053424" y="132351"/>
                </a:lnTo>
                <a:lnTo>
                  <a:pt x="2108579" y="132351"/>
                </a:lnTo>
                <a:lnTo>
                  <a:pt x="2098868" y="123608"/>
                </a:lnTo>
                <a:lnTo>
                  <a:pt x="2079366" y="116717"/>
                </a:lnTo>
                <a:lnTo>
                  <a:pt x="2053424" y="114342"/>
                </a:lnTo>
                <a:close/>
              </a:path>
              <a:path w="2139950" h="185420">
                <a:moveTo>
                  <a:pt x="2108579" y="132351"/>
                </a:moveTo>
                <a:lnTo>
                  <a:pt x="2053424" y="132351"/>
                </a:lnTo>
                <a:lnTo>
                  <a:pt x="2070302" y="133356"/>
                </a:lnTo>
                <a:lnTo>
                  <a:pt x="2082742" y="136618"/>
                </a:lnTo>
                <a:lnTo>
                  <a:pt x="2090471" y="142040"/>
                </a:lnTo>
                <a:lnTo>
                  <a:pt x="2093213" y="149524"/>
                </a:lnTo>
                <a:lnTo>
                  <a:pt x="2090471" y="157007"/>
                </a:lnTo>
                <a:lnTo>
                  <a:pt x="2082742" y="162429"/>
                </a:lnTo>
                <a:lnTo>
                  <a:pt x="2070302" y="165691"/>
                </a:lnTo>
                <a:lnTo>
                  <a:pt x="2053424" y="166696"/>
                </a:lnTo>
                <a:lnTo>
                  <a:pt x="2108483" y="166696"/>
                </a:lnTo>
                <a:lnTo>
                  <a:pt x="2111145" y="164298"/>
                </a:lnTo>
                <a:lnTo>
                  <a:pt x="2115412" y="149524"/>
                </a:lnTo>
                <a:lnTo>
                  <a:pt x="2111145" y="134662"/>
                </a:lnTo>
                <a:lnTo>
                  <a:pt x="2108579" y="132351"/>
                </a:lnTo>
                <a:close/>
              </a:path>
              <a:path w="2139950" h="185420">
                <a:moveTo>
                  <a:pt x="2113736" y="0"/>
                </a:moveTo>
                <a:lnTo>
                  <a:pt x="2090700" y="0"/>
                </a:lnTo>
                <a:lnTo>
                  <a:pt x="2090700" y="110153"/>
                </a:lnTo>
                <a:lnTo>
                  <a:pt x="2113736" y="110153"/>
                </a:lnTo>
                <a:lnTo>
                  <a:pt x="2113736" y="63244"/>
                </a:lnTo>
                <a:lnTo>
                  <a:pt x="2139704" y="63244"/>
                </a:lnTo>
                <a:lnTo>
                  <a:pt x="2139704" y="44396"/>
                </a:lnTo>
                <a:lnTo>
                  <a:pt x="2113736" y="44396"/>
                </a:lnTo>
                <a:lnTo>
                  <a:pt x="2113736" y="0"/>
                </a:lnTo>
                <a:close/>
              </a:path>
            </a:pathLst>
          </a:custGeom>
          <a:solidFill>
            <a:srgbClr val="4C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010227" y="3581042"/>
            <a:ext cx="1885314" cy="1885314"/>
            <a:chOff x="8010227" y="3581042"/>
            <a:chExt cx="1885314" cy="1885314"/>
          </a:xfrm>
        </p:grpSpPr>
        <p:sp>
          <p:nvSpPr>
            <p:cNvPr id="11" name="object 11"/>
            <p:cNvSpPr/>
            <p:nvPr/>
          </p:nvSpPr>
          <p:spPr>
            <a:xfrm>
              <a:off x="8010227" y="3581042"/>
              <a:ext cx="1885314" cy="1885314"/>
            </a:xfrm>
            <a:custGeom>
              <a:avLst/>
              <a:gdLst/>
              <a:ahLst/>
              <a:cxnLst/>
              <a:rect l="l" t="t" r="r" b="b"/>
              <a:pathLst>
                <a:path w="1885315" h="1885314">
                  <a:moveTo>
                    <a:pt x="1780050" y="0"/>
                  </a:moveTo>
                  <a:lnTo>
                    <a:pt x="104708" y="0"/>
                  </a:lnTo>
                  <a:lnTo>
                    <a:pt x="63951" y="8228"/>
                  </a:lnTo>
                  <a:lnTo>
                    <a:pt x="30668" y="30668"/>
                  </a:lnTo>
                  <a:lnTo>
                    <a:pt x="8228" y="63951"/>
                  </a:lnTo>
                  <a:lnTo>
                    <a:pt x="0" y="104708"/>
                  </a:lnTo>
                  <a:lnTo>
                    <a:pt x="0" y="1780050"/>
                  </a:lnTo>
                  <a:lnTo>
                    <a:pt x="8228" y="1820807"/>
                  </a:lnTo>
                  <a:lnTo>
                    <a:pt x="30668" y="1854090"/>
                  </a:lnTo>
                  <a:lnTo>
                    <a:pt x="63951" y="1876530"/>
                  </a:lnTo>
                  <a:lnTo>
                    <a:pt x="104708" y="1884759"/>
                  </a:lnTo>
                  <a:lnTo>
                    <a:pt x="1780050" y="1884759"/>
                  </a:lnTo>
                  <a:lnTo>
                    <a:pt x="1820807" y="1876530"/>
                  </a:lnTo>
                  <a:lnTo>
                    <a:pt x="1854090" y="1854090"/>
                  </a:lnTo>
                  <a:lnTo>
                    <a:pt x="1876530" y="1820807"/>
                  </a:lnTo>
                  <a:lnTo>
                    <a:pt x="1884759" y="1780050"/>
                  </a:lnTo>
                  <a:lnTo>
                    <a:pt x="1884759" y="104708"/>
                  </a:lnTo>
                  <a:lnTo>
                    <a:pt x="1876530" y="63951"/>
                  </a:lnTo>
                  <a:lnTo>
                    <a:pt x="1854090" y="30668"/>
                  </a:lnTo>
                  <a:lnTo>
                    <a:pt x="1820807" y="8228"/>
                  </a:lnTo>
                  <a:lnTo>
                    <a:pt x="1780050" y="0"/>
                  </a:lnTo>
                  <a:close/>
                </a:path>
              </a:pathLst>
            </a:custGeom>
            <a:solidFill>
              <a:srgbClr val="497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19640" y="4108523"/>
              <a:ext cx="666115" cy="866775"/>
            </a:xfrm>
            <a:custGeom>
              <a:avLst/>
              <a:gdLst/>
              <a:ahLst/>
              <a:cxnLst/>
              <a:rect l="l" t="t" r="r" b="b"/>
              <a:pathLst>
                <a:path w="666115" h="866775">
                  <a:moveTo>
                    <a:pt x="341392" y="0"/>
                  </a:moveTo>
                  <a:lnTo>
                    <a:pt x="287765" y="2702"/>
                  </a:lnTo>
                  <a:lnTo>
                    <a:pt x="237532" y="11306"/>
                  </a:lnTo>
                  <a:lnTo>
                    <a:pt x="191225" y="25482"/>
                  </a:lnTo>
                  <a:lnTo>
                    <a:pt x="149372" y="44901"/>
                  </a:lnTo>
                  <a:lnTo>
                    <a:pt x="112504" y="69233"/>
                  </a:lnTo>
                  <a:lnTo>
                    <a:pt x="81151" y="98149"/>
                  </a:lnTo>
                  <a:lnTo>
                    <a:pt x="55842" y="131319"/>
                  </a:lnTo>
                  <a:lnTo>
                    <a:pt x="37109" y="168414"/>
                  </a:lnTo>
                  <a:lnTo>
                    <a:pt x="25480" y="209104"/>
                  </a:lnTo>
                  <a:lnTo>
                    <a:pt x="21486" y="253060"/>
                  </a:lnTo>
                  <a:lnTo>
                    <a:pt x="25904" y="297527"/>
                  </a:lnTo>
                  <a:lnTo>
                    <a:pt x="38029" y="337084"/>
                  </a:lnTo>
                  <a:lnTo>
                    <a:pt x="57513" y="371969"/>
                  </a:lnTo>
                  <a:lnTo>
                    <a:pt x="84005" y="402419"/>
                  </a:lnTo>
                  <a:lnTo>
                    <a:pt x="117155" y="428673"/>
                  </a:lnTo>
                  <a:lnTo>
                    <a:pt x="156614" y="450968"/>
                  </a:lnTo>
                  <a:lnTo>
                    <a:pt x="202032" y="469543"/>
                  </a:lnTo>
                  <a:lnTo>
                    <a:pt x="253060" y="484634"/>
                  </a:lnTo>
                  <a:lnTo>
                    <a:pt x="343780" y="506120"/>
                  </a:lnTo>
                  <a:lnTo>
                    <a:pt x="405646" y="524417"/>
                  </a:lnTo>
                  <a:lnTo>
                    <a:pt x="451062" y="546855"/>
                  </a:lnTo>
                  <a:lnTo>
                    <a:pt x="479244" y="575783"/>
                  </a:lnTo>
                  <a:lnTo>
                    <a:pt x="489409" y="613551"/>
                  </a:lnTo>
                  <a:lnTo>
                    <a:pt x="477957" y="656655"/>
                  </a:lnTo>
                  <a:lnTo>
                    <a:pt x="447033" y="689798"/>
                  </a:lnTo>
                  <a:lnTo>
                    <a:pt x="399099" y="711079"/>
                  </a:lnTo>
                  <a:lnTo>
                    <a:pt x="336618" y="718595"/>
                  </a:lnTo>
                  <a:lnTo>
                    <a:pt x="284172" y="713572"/>
                  </a:lnTo>
                  <a:lnTo>
                    <a:pt x="239633" y="698465"/>
                  </a:lnTo>
                  <a:lnTo>
                    <a:pt x="204606" y="673216"/>
                  </a:lnTo>
                  <a:lnTo>
                    <a:pt x="180694" y="637769"/>
                  </a:lnTo>
                  <a:lnTo>
                    <a:pt x="169502" y="592065"/>
                  </a:lnTo>
                  <a:lnTo>
                    <a:pt x="0" y="592065"/>
                  </a:lnTo>
                  <a:lnTo>
                    <a:pt x="4371" y="639086"/>
                  </a:lnTo>
                  <a:lnTo>
                    <a:pt x="14725" y="681807"/>
                  </a:lnTo>
                  <a:lnTo>
                    <a:pt x="30833" y="720192"/>
                  </a:lnTo>
                  <a:lnTo>
                    <a:pt x="52460" y="754201"/>
                  </a:lnTo>
                  <a:lnTo>
                    <a:pt x="79378" y="783799"/>
                  </a:lnTo>
                  <a:lnTo>
                    <a:pt x="111354" y="808946"/>
                  </a:lnTo>
                  <a:lnTo>
                    <a:pt x="148156" y="829605"/>
                  </a:lnTo>
                  <a:lnTo>
                    <a:pt x="189554" y="845739"/>
                  </a:lnTo>
                  <a:lnTo>
                    <a:pt x="235315" y="857310"/>
                  </a:lnTo>
                  <a:lnTo>
                    <a:pt x="285209" y="864280"/>
                  </a:lnTo>
                  <a:lnTo>
                    <a:pt x="339005" y="866612"/>
                  </a:lnTo>
                  <a:lnTo>
                    <a:pt x="398022" y="863684"/>
                  </a:lnTo>
                  <a:lnTo>
                    <a:pt x="451746" y="855076"/>
                  </a:lnTo>
                  <a:lnTo>
                    <a:pt x="499969" y="841054"/>
                  </a:lnTo>
                  <a:lnTo>
                    <a:pt x="542485" y="821882"/>
                  </a:lnTo>
                  <a:lnTo>
                    <a:pt x="579084" y="797826"/>
                  </a:lnTo>
                  <a:lnTo>
                    <a:pt x="609560" y="769150"/>
                  </a:lnTo>
                  <a:lnTo>
                    <a:pt x="633704" y="736120"/>
                  </a:lnTo>
                  <a:lnTo>
                    <a:pt x="651310" y="699000"/>
                  </a:lnTo>
                  <a:lnTo>
                    <a:pt x="662169" y="658056"/>
                  </a:lnTo>
                  <a:lnTo>
                    <a:pt x="666073" y="613551"/>
                  </a:lnTo>
                  <a:lnTo>
                    <a:pt x="660781" y="563818"/>
                  </a:lnTo>
                  <a:lnTo>
                    <a:pt x="646340" y="520071"/>
                  </a:lnTo>
                  <a:lnTo>
                    <a:pt x="623563" y="482032"/>
                  </a:lnTo>
                  <a:lnTo>
                    <a:pt x="593259" y="449420"/>
                  </a:lnTo>
                  <a:lnTo>
                    <a:pt x="556241" y="421956"/>
                  </a:lnTo>
                  <a:lnTo>
                    <a:pt x="513320" y="399360"/>
                  </a:lnTo>
                  <a:lnTo>
                    <a:pt x="465307" y="381353"/>
                  </a:lnTo>
                  <a:lnTo>
                    <a:pt x="413013" y="367653"/>
                  </a:lnTo>
                  <a:lnTo>
                    <a:pt x="336618" y="348554"/>
                  </a:lnTo>
                  <a:lnTo>
                    <a:pt x="284674" y="333615"/>
                  </a:lnTo>
                  <a:lnTo>
                    <a:pt x="241571" y="312296"/>
                  </a:lnTo>
                  <a:lnTo>
                    <a:pt x="212568" y="282249"/>
                  </a:lnTo>
                  <a:lnTo>
                    <a:pt x="202925" y="241123"/>
                  </a:lnTo>
                  <a:lnTo>
                    <a:pt x="211971" y="203037"/>
                  </a:lnTo>
                  <a:lnTo>
                    <a:pt x="238586" y="172785"/>
                  </a:lnTo>
                  <a:lnTo>
                    <a:pt x="281988" y="152828"/>
                  </a:lnTo>
                  <a:lnTo>
                    <a:pt x="341392" y="145629"/>
                  </a:lnTo>
                  <a:lnTo>
                    <a:pt x="398857" y="152847"/>
                  </a:lnTo>
                  <a:lnTo>
                    <a:pt x="443004" y="173829"/>
                  </a:lnTo>
                  <a:lnTo>
                    <a:pt x="472156" y="207569"/>
                  </a:lnTo>
                  <a:lnTo>
                    <a:pt x="484634" y="253060"/>
                  </a:lnTo>
                  <a:lnTo>
                    <a:pt x="654137" y="253060"/>
                  </a:lnTo>
                  <a:lnTo>
                    <a:pt x="649860" y="209394"/>
                  </a:lnTo>
                  <a:lnTo>
                    <a:pt x="638686" y="168872"/>
                  </a:lnTo>
                  <a:lnTo>
                    <a:pt x="620951" y="131845"/>
                  </a:lnTo>
                  <a:lnTo>
                    <a:pt x="596993" y="98664"/>
                  </a:lnTo>
                  <a:lnTo>
                    <a:pt x="567147" y="69681"/>
                  </a:lnTo>
                  <a:lnTo>
                    <a:pt x="531751" y="45245"/>
                  </a:lnTo>
                  <a:lnTo>
                    <a:pt x="491141" y="25708"/>
                  </a:lnTo>
                  <a:lnTo>
                    <a:pt x="445653" y="11421"/>
                  </a:lnTo>
                  <a:lnTo>
                    <a:pt x="395625" y="2734"/>
                  </a:lnTo>
                  <a:lnTo>
                    <a:pt x="341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010227" y="5832283"/>
            <a:ext cx="1885314" cy="1885314"/>
            <a:chOff x="8010227" y="5832283"/>
            <a:chExt cx="1885314" cy="1885314"/>
          </a:xfrm>
        </p:grpSpPr>
        <p:sp>
          <p:nvSpPr>
            <p:cNvPr id="14" name="object 14"/>
            <p:cNvSpPr/>
            <p:nvPr/>
          </p:nvSpPr>
          <p:spPr>
            <a:xfrm>
              <a:off x="8010227" y="5832283"/>
              <a:ext cx="1885314" cy="1885314"/>
            </a:xfrm>
            <a:custGeom>
              <a:avLst/>
              <a:gdLst/>
              <a:ahLst/>
              <a:cxnLst/>
              <a:rect l="l" t="t" r="r" b="b"/>
              <a:pathLst>
                <a:path w="1885315" h="1885315">
                  <a:moveTo>
                    <a:pt x="1780050" y="0"/>
                  </a:moveTo>
                  <a:lnTo>
                    <a:pt x="104708" y="0"/>
                  </a:lnTo>
                  <a:lnTo>
                    <a:pt x="63951" y="8228"/>
                  </a:lnTo>
                  <a:lnTo>
                    <a:pt x="30668" y="30668"/>
                  </a:lnTo>
                  <a:lnTo>
                    <a:pt x="8228" y="63951"/>
                  </a:lnTo>
                  <a:lnTo>
                    <a:pt x="0" y="104708"/>
                  </a:lnTo>
                  <a:lnTo>
                    <a:pt x="0" y="1780050"/>
                  </a:lnTo>
                  <a:lnTo>
                    <a:pt x="8228" y="1820807"/>
                  </a:lnTo>
                  <a:lnTo>
                    <a:pt x="30668" y="1854090"/>
                  </a:lnTo>
                  <a:lnTo>
                    <a:pt x="63951" y="1876530"/>
                  </a:lnTo>
                  <a:lnTo>
                    <a:pt x="104708" y="1884759"/>
                  </a:lnTo>
                  <a:lnTo>
                    <a:pt x="1780050" y="1884759"/>
                  </a:lnTo>
                  <a:lnTo>
                    <a:pt x="1820807" y="1876530"/>
                  </a:lnTo>
                  <a:lnTo>
                    <a:pt x="1854090" y="1854090"/>
                  </a:lnTo>
                  <a:lnTo>
                    <a:pt x="1876530" y="1820807"/>
                  </a:lnTo>
                  <a:lnTo>
                    <a:pt x="1884759" y="1780050"/>
                  </a:lnTo>
                  <a:lnTo>
                    <a:pt x="1884759" y="104708"/>
                  </a:lnTo>
                  <a:lnTo>
                    <a:pt x="1876530" y="63951"/>
                  </a:lnTo>
                  <a:lnTo>
                    <a:pt x="1854090" y="30668"/>
                  </a:lnTo>
                  <a:lnTo>
                    <a:pt x="1820807" y="8228"/>
                  </a:lnTo>
                  <a:lnTo>
                    <a:pt x="1780050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57554" y="6359764"/>
              <a:ext cx="788035" cy="866775"/>
            </a:xfrm>
            <a:custGeom>
              <a:avLst/>
              <a:gdLst/>
              <a:ahLst/>
              <a:cxnLst/>
              <a:rect l="l" t="t" r="r" b="b"/>
              <a:pathLst>
                <a:path w="788034" h="866775">
                  <a:moveTo>
                    <a:pt x="393914" y="0"/>
                  </a:moveTo>
                  <a:lnTo>
                    <a:pt x="346708" y="2176"/>
                  </a:lnTo>
                  <a:lnTo>
                    <a:pt x="301434" y="9152"/>
                  </a:lnTo>
                  <a:lnTo>
                    <a:pt x="258341" y="20832"/>
                  </a:lnTo>
                  <a:lnTo>
                    <a:pt x="217681" y="37118"/>
                  </a:lnTo>
                  <a:lnTo>
                    <a:pt x="179704" y="57915"/>
                  </a:lnTo>
                  <a:lnTo>
                    <a:pt x="144661" y="83126"/>
                  </a:lnTo>
                  <a:lnTo>
                    <a:pt x="112802" y="112653"/>
                  </a:lnTo>
                  <a:lnTo>
                    <a:pt x="84378" y="146401"/>
                  </a:lnTo>
                  <a:lnTo>
                    <a:pt x="59640" y="184273"/>
                  </a:lnTo>
                  <a:lnTo>
                    <a:pt x="38838" y="226172"/>
                  </a:lnTo>
                  <a:lnTo>
                    <a:pt x="22222" y="272003"/>
                  </a:lnTo>
                  <a:lnTo>
                    <a:pt x="10043" y="321667"/>
                  </a:lnTo>
                  <a:lnTo>
                    <a:pt x="2551" y="375103"/>
                  </a:lnTo>
                  <a:lnTo>
                    <a:pt x="0" y="432112"/>
                  </a:lnTo>
                  <a:lnTo>
                    <a:pt x="2550" y="489124"/>
                  </a:lnTo>
                  <a:lnTo>
                    <a:pt x="10043" y="542627"/>
                  </a:lnTo>
                  <a:lnTo>
                    <a:pt x="22222" y="592374"/>
                  </a:lnTo>
                  <a:lnTo>
                    <a:pt x="38838" y="638316"/>
                  </a:lnTo>
                  <a:lnTo>
                    <a:pt x="59640" y="680353"/>
                  </a:lnTo>
                  <a:lnTo>
                    <a:pt x="84378" y="718387"/>
                  </a:lnTo>
                  <a:lnTo>
                    <a:pt x="112802" y="752317"/>
                  </a:lnTo>
                  <a:lnTo>
                    <a:pt x="144661" y="782045"/>
                  </a:lnTo>
                  <a:lnTo>
                    <a:pt x="179704" y="807472"/>
                  </a:lnTo>
                  <a:lnTo>
                    <a:pt x="217681" y="828498"/>
                  </a:lnTo>
                  <a:lnTo>
                    <a:pt x="258341" y="845024"/>
                  </a:lnTo>
                  <a:lnTo>
                    <a:pt x="301434" y="856951"/>
                  </a:lnTo>
                  <a:lnTo>
                    <a:pt x="346708" y="864180"/>
                  </a:lnTo>
                  <a:lnTo>
                    <a:pt x="393914" y="866612"/>
                  </a:lnTo>
                  <a:lnTo>
                    <a:pt x="441244" y="864180"/>
                  </a:lnTo>
                  <a:lnTo>
                    <a:pt x="486458" y="857014"/>
                  </a:lnTo>
                  <a:lnTo>
                    <a:pt x="529617" y="845153"/>
                  </a:lnTo>
                  <a:lnTo>
                    <a:pt x="570356" y="828706"/>
                  </a:lnTo>
                  <a:lnTo>
                    <a:pt x="608418" y="807765"/>
                  </a:lnTo>
                  <a:lnTo>
                    <a:pt x="643543" y="782421"/>
                  </a:lnTo>
                  <a:lnTo>
                    <a:pt x="675474" y="752765"/>
                  </a:lnTo>
                  <a:lnTo>
                    <a:pt x="703951" y="718888"/>
                  </a:lnTo>
                  <a:lnTo>
                    <a:pt x="708809" y="711433"/>
                  </a:lnTo>
                  <a:lnTo>
                    <a:pt x="393914" y="711433"/>
                  </a:lnTo>
                  <a:lnTo>
                    <a:pt x="352239" y="707474"/>
                  </a:lnTo>
                  <a:lnTo>
                    <a:pt x="314188" y="696471"/>
                  </a:lnTo>
                  <a:lnTo>
                    <a:pt x="280117" y="678541"/>
                  </a:lnTo>
                  <a:lnTo>
                    <a:pt x="250378" y="653803"/>
                  </a:lnTo>
                  <a:lnTo>
                    <a:pt x="225325" y="622374"/>
                  </a:lnTo>
                  <a:lnTo>
                    <a:pt x="205313" y="584373"/>
                  </a:lnTo>
                  <a:lnTo>
                    <a:pt x="190694" y="539917"/>
                  </a:lnTo>
                  <a:lnTo>
                    <a:pt x="181822" y="489124"/>
                  </a:lnTo>
                  <a:lnTo>
                    <a:pt x="179052" y="432112"/>
                  </a:lnTo>
                  <a:lnTo>
                    <a:pt x="181828" y="375069"/>
                  </a:lnTo>
                  <a:lnTo>
                    <a:pt x="190694" y="324334"/>
                  </a:lnTo>
                  <a:lnTo>
                    <a:pt x="205313" y="279940"/>
                  </a:lnTo>
                  <a:lnTo>
                    <a:pt x="225325" y="242060"/>
                  </a:lnTo>
                  <a:lnTo>
                    <a:pt x="250378" y="210831"/>
                  </a:lnTo>
                  <a:lnTo>
                    <a:pt x="280117" y="186391"/>
                  </a:lnTo>
                  <a:lnTo>
                    <a:pt x="314188" y="168877"/>
                  </a:lnTo>
                  <a:lnTo>
                    <a:pt x="352239" y="158427"/>
                  </a:lnTo>
                  <a:lnTo>
                    <a:pt x="393914" y="155178"/>
                  </a:lnTo>
                  <a:lnTo>
                    <a:pt x="709691" y="155178"/>
                  </a:lnTo>
                  <a:lnTo>
                    <a:pt x="703951" y="146401"/>
                  </a:lnTo>
                  <a:lnTo>
                    <a:pt x="675474" y="112653"/>
                  </a:lnTo>
                  <a:lnTo>
                    <a:pt x="643543" y="83126"/>
                  </a:lnTo>
                  <a:lnTo>
                    <a:pt x="608418" y="57915"/>
                  </a:lnTo>
                  <a:lnTo>
                    <a:pt x="570356" y="37118"/>
                  </a:lnTo>
                  <a:lnTo>
                    <a:pt x="529617" y="20832"/>
                  </a:lnTo>
                  <a:lnTo>
                    <a:pt x="486458" y="9152"/>
                  </a:lnTo>
                  <a:lnTo>
                    <a:pt x="441137" y="2176"/>
                  </a:lnTo>
                  <a:lnTo>
                    <a:pt x="393914" y="0"/>
                  </a:lnTo>
                  <a:close/>
                </a:path>
                <a:path w="788034" h="866775">
                  <a:moveTo>
                    <a:pt x="709691" y="155178"/>
                  </a:moveTo>
                  <a:lnTo>
                    <a:pt x="393914" y="155178"/>
                  </a:lnTo>
                  <a:lnTo>
                    <a:pt x="435947" y="158427"/>
                  </a:lnTo>
                  <a:lnTo>
                    <a:pt x="474285" y="168877"/>
                  </a:lnTo>
                  <a:lnTo>
                    <a:pt x="508596" y="186391"/>
                  </a:lnTo>
                  <a:lnTo>
                    <a:pt x="538544" y="210831"/>
                  </a:lnTo>
                  <a:lnTo>
                    <a:pt x="563797" y="242060"/>
                  </a:lnTo>
                  <a:lnTo>
                    <a:pt x="584019" y="279940"/>
                  </a:lnTo>
                  <a:lnTo>
                    <a:pt x="598877" y="324334"/>
                  </a:lnTo>
                  <a:lnTo>
                    <a:pt x="608037" y="375103"/>
                  </a:lnTo>
                  <a:lnTo>
                    <a:pt x="611164" y="432112"/>
                  </a:lnTo>
                  <a:lnTo>
                    <a:pt x="608037" y="489124"/>
                  </a:lnTo>
                  <a:lnTo>
                    <a:pt x="598877" y="539917"/>
                  </a:lnTo>
                  <a:lnTo>
                    <a:pt x="584019" y="584373"/>
                  </a:lnTo>
                  <a:lnTo>
                    <a:pt x="563797" y="622374"/>
                  </a:lnTo>
                  <a:lnTo>
                    <a:pt x="538544" y="653803"/>
                  </a:lnTo>
                  <a:lnTo>
                    <a:pt x="508596" y="678541"/>
                  </a:lnTo>
                  <a:lnTo>
                    <a:pt x="474285" y="696471"/>
                  </a:lnTo>
                  <a:lnTo>
                    <a:pt x="435947" y="707474"/>
                  </a:lnTo>
                  <a:lnTo>
                    <a:pt x="393914" y="711433"/>
                  </a:lnTo>
                  <a:lnTo>
                    <a:pt x="708809" y="711433"/>
                  </a:lnTo>
                  <a:lnTo>
                    <a:pt x="749513" y="638838"/>
                  </a:lnTo>
                  <a:lnTo>
                    <a:pt x="766080" y="592848"/>
                  </a:lnTo>
                  <a:lnTo>
                    <a:pt x="778161" y="543003"/>
                  </a:lnTo>
                  <a:lnTo>
                    <a:pt x="785497" y="489393"/>
                  </a:lnTo>
                  <a:lnTo>
                    <a:pt x="787829" y="432112"/>
                  </a:lnTo>
                  <a:lnTo>
                    <a:pt x="785497" y="375069"/>
                  </a:lnTo>
                  <a:lnTo>
                    <a:pt x="778161" y="321667"/>
                  </a:lnTo>
                  <a:lnTo>
                    <a:pt x="766080" y="272003"/>
                  </a:lnTo>
                  <a:lnTo>
                    <a:pt x="749513" y="226172"/>
                  </a:lnTo>
                  <a:lnTo>
                    <a:pt x="728717" y="184273"/>
                  </a:lnTo>
                  <a:lnTo>
                    <a:pt x="709691" y="1551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0209113" y="3581042"/>
            <a:ext cx="1885314" cy="1885314"/>
            <a:chOff x="10209113" y="3581042"/>
            <a:chExt cx="1885314" cy="1885314"/>
          </a:xfrm>
        </p:grpSpPr>
        <p:sp>
          <p:nvSpPr>
            <p:cNvPr id="17" name="object 17"/>
            <p:cNvSpPr/>
            <p:nvPr/>
          </p:nvSpPr>
          <p:spPr>
            <a:xfrm>
              <a:off x="10209113" y="3581042"/>
              <a:ext cx="1885314" cy="1885314"/>
            </a:xfrm>
            <a:custGeom>
              <a:avLst/>
              <a:gdLst/>
              <a:ahLst/>
              <a:cxnLst/>
              <a:rect l="l" t="t" r="r" b="b"/>
              <a:pathLst>
                <a:path w="1885315" h="1885314">
                  <a:moveTo>
                    <a:pt x="1780050" y="0"/>
                  </a:moveTo>
                  <a:lnTo>
                    <a:pt x="104708" y="0"/>
                  </a:lnTo>
                  <a:lnTo>
                    <a:pt x="63951" y="8228"/>
                  </a:lnTo>
                  <a:lnTo>
                    <a:pt x="30668" y="30668"/>
                  </a:lnTo>
                  <a:lnTo>
                    <a:pt x="8228" y="63951"/>
                  </a:lnTo>
                  <a:lnTo>
                    <a:pt x="0" y="104708"/>
                  </a:lnTo>
                  <a:lnTo>
                    <a:pt x="0" y="1780050"/>
                  </a:lnTo>
                  <a:lnTo>
                    <a:pt x="8228" y="1820807"/>
                  </a:lnTo>
                  <a:lnTo>
                    <a:pt x="30668" y="1854090"/>
                  </a:lnTo>
                  <a:lnTo>
                    <a:pt x="63951" y="1876530"/>
                  </a:lnTo>
                  <a:lnTo>
                    <a:pt x="104708" y="1884759"/>
                  </a:lnTo>
                  <a:lnTo>
                    <a:pt x="1780050" y="1884759"/>
                  </a:lnTo>
                  <a:lnTo>
                    <a:pt x="1820808" y="1876530"/>
                  </a:lnTo>
                  <a:lnTo>
                    <a:pt x="1854091" y="1854090"/>
                  </a:lnTo>
                  <a:lnTo>
                    <a:pt x="1876531" y="1820807"/>
                  </a:lnTo>
                  <a:lnTo>
                    <a:pt x="1884759" y="1780050"/>
                  </a:lnTo>
                  <a:lnTo>
                    <a:pt x="1884759" y="104708"/>
                  </a:lnTo>
                  <a:lnTo>
                    <a:pt x="1876531" y="63951"/>
                  </a:lnTo>
                  <a:lnTo>
                    <a:pt x="1854091" y="30668"/>
                  </a:lnTo>
                  <a:lnTo>
                    <a:pt x="1820808" y="8228"/>
                  </a:lnTo>
                  <a:lnTo>
                    <a:pt x="1780050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573751" y="4118073"/>
              <a:ext cx="1155700" cy="845185"/>
            </a:xfrm>
            <a:custGeom>
              <a:avLst/>
              <a:gdLst/>
              <a:ahLst/>
              <a:cxnLst/>
              <a:rect l="l" t="t" r="r" b="b"/>
              <a:pathLst>
                <a:path w="1155700" h="845185">
                  <a:moveTo>
                    <a:pt x="1155483" y="0"/>
                  </a:moveTo>
                  <a:lnTo>
                    <a:pt x="962106" y="0"/>
                  </a:lnTo>
                  <a:lnTo>
                    <a:pt x="821252" y="592065"/>
                  </a:lnTo>
                  <a:lnTo>
                    <a:pt x="814090" y="592065"/>
                  </a:lnTo>
                  <a:lnTo>
                    <a:pt x="658911" y="0"/>
                  </a:lnTo>
                  <a:lnTo>
                    <a:pt x="494183" y="0"/>
                  </a:lnTo>
                  <a:lnTo>
                    <a:pt x="339005" y="592065"/>
                  </a:lnTo>
                  <a:lnTo>
                    <a:pt x="331843" y="592065"/>
                  </a:lnTo>
                  <a:lnTo>
                    <a:pt x="190988" y="0"/>
                  </a:lnTo>
                  <a:lnTo>
                    <a:pt x="0" y="0"/>
                  </a:lnTo>
                  <a:lnTo>
                    <a:pt x="241123" y="845126"/>
                  </a:lnTo>
                  <a:lnTo>
                    <a:pt x="413013" y="845126"/>
                  </a:lnTo>
                  <a:lnTo>
                    <a:pt x="572966" y="288870"/>
                  </a:lnTo>
                  <a:lnTo>
                    <a:pt x="580128" y="288870"/>
                  </a:lnTo>
                  <a:lnTo>
                    <a:pt x="742469" y="845126"/>
                  </a:lnTo>
                  <a:lnTo>
                    <a:pt x="914359" y="845126"/>
                  </a:lnTo>
                  <a:lnTo>
                    <a:pt x="1155483" y="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0209113" y="5832283"/>
            <a:ext cx="1885314" cy="1885314"/>
            <a:chOff x="10209113" y="5832283"/>
            <a:chExt cx="1885314" cy="1885314"/>
          </a:xfrm>
        </p:grpSpPr>
        <p:sp>
          <p:nvSpPr>
            <p:cNvPr id="20" name="object 20"/>
            <p:cNvSpPr/>
            <p:nvPr/>
          </p:nvSpPr>
          <p:spPr>
            <a:xfrm>
              <a:off x="10209113" y="5832283"/>
              <a:ext cx="1885314" cy="1885314"/>
            </a:xfrm>
            <a:custGeom>
              <a:avLst/>
              <a:gdLst/>
              <a:ahLst/>
              <a:cxnLst/>
              <a:rect l="l" t="t" r="r" b="b"/>
              <a:pathLst>
                <a:path w="1885315" h="1885315">
                  <a:moveTo>
                    <a:pt x="1780050" y="0"/>
                  </a:moveTo>
                  <a:lnTo>
                    <a:pt x="104708" y="0"/>
                  </a:lnTo>
                  <a:lnTo>
                    <a:pt x="63951" y="8228"/>
                  </a:lnTo>
                  <a:lnTo>
                    <a:pt x="30668" y="30668"/>
                  </a:lnTo>
                  <a:lnTo>
                    <a:pt x="8228" y="63951"/>
                  </a:lnTo>
                  <a:lnTo>
                    <a:pt x="0" y="104708"/>
                  </a:lnTo>
                  <a:lnTo>
                    <a:pt x="0" y="1780050"/>
                  </a:lnTo>
                  <a:lnTo>
                    <a:pt x="8228" y="1820807"/>
                  </a:lnTo>
                  <a:lnTo>
                    <a:pt x="30668" y="1854090"/>
                  </a:lnTo>
                  <a:lnTo>
                    <a:pt x="63951" y="1876530"/>
                  </a:lnTo>
                  <a:lnTo>
                    <a:pt x="104708" y="1884759"/>
                  </a:lnTo>
                  <a:lnTo>
                    <a:pt x="1780050" y="1884759"/>
                  </a:lnTo>
                  <a:lnTo>
                    <a:pt x="1820808" y="1876530"/>
                  </a:lnTo>
                  <a:lnTo>
                    <a:pt x="1854091" y="1854090"/>
                  </a:lnTo>
                  <a:lnTo>
                    <a:pt x="1876531" y="1820807"/>
                  </a:lnTo>
                  <a:lnTo>
                    <a:pt x="1884759" y="1780050"/>
                  </a:lnTo>
                  <a:lnTo>
                    <a:pt x="1884759" y="104708"/>
                  </a:lnTo>
                  <a:lnTo>
                    <a:pt x="1876531" y="63951"/>
                  </a:lnTo>
                  <a:lnTo>
                    <a:pt x="1854091" y="30668"/>
                  </a:lnTo>
                  <a:lnTo>
                    <a:pt x="1820808" y="8228"/>
                  </a:lnTo>
                  <a:lnTo>
                    <a:pt x="1780050" y="0"/>
                  </a:lnTo>
                  <a:close/>
                </a:path>
              </a:pathLst>
            </a:custGeom>
            <a:solidFill>
              <a:srgbClr val="FF3434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806760" y="6369525"/>
              <a:ext cx="690245" cy="844550"/>
            </a:xfrm>
            <a:custGeom>
              <a:avLst/>
              <a:gdLst/>
              <a:ahLst/>
              <a:cxnLst/>
              <a:rect l="l" t="t" r="r" b="b"/>
              <a:pathLst>
                <a:path w="690245" h="844550">
                  <a:moveTo>
                    <a:pt x="689940" y="0"/>
                  </a:moveTo>
                  <a:lnTo>
                    <a:pt x="0" y="0"/>
                  </a:lnTo>
                  <a:lnTo>
                    <a:pt x="0" y="146050"/>
                  </a:lnTo>
                  <a:lnTo>
                    <a:pt x="257822" y="146050"/>
                  </a:lnTo>
                  <a:lnTo>
                    <a:pt x="257822" y="844550"/>
                  </a:lnTo>
                  <a:lnTo>
                    <a:pt x="432104" y="844550"/>
                  </a:lnTo>
                  <a:lnTo>
                    <a:pt x="432104" y="146050"/>
                  </a:lnTo>
                  <a:lnTo>
                    <a:pt x="689940" y="146050"/>
                  </a:lnTo>
                  <a:lnTo>
                    <a:pt x="689940" y="0"/>
                  </a:lnTo>
                  <a:close/>
                </a:path>
              </a:pathLst>
            </a:custGeom>
            <a:solidFill>
              <a:srgbClr val="FF72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1265720" y="3615052"/>
            <a:ext cx="910590" cy="213360"/>
          </a:xfrm>
          <a:custGeom>
            <a:avLst/>
            <a:gdLst/>
            <a:ahLst/>
            <a:cxnLst/>
            <a:rect l="l" t="t" r="r" b="b"/>
            <a:pathLst>
              <a:path w="910589" h="213360">
                <a:moveTo>
                  <a:pt x="29025" y="117022"/>
                </a:moveTo>
                <a:lnTo>
                  <a:pt x="0" y="117022"/>
                </a:lnTo>
                <a:lnTo>
                  <a:pt x="5132" y="138507"/>
                </a:lnTo>
                <a:lnTo>
                  <a:pt x="17910" y="154312"/>
                </a:lnTo>
                <a:lnTo>
                  <a:pt x="37512" y="164026"/>
                </a:lnTo>
                <a:lnTo>
                  <a:pt x="63118" y="167240"/>
                </a:lnTo>
                <a:lnTo>
                  <a:pt x="89285" y="163868"/>
                </a:lnTo>
                <a:lnTo>
                  <a:pt x="108672" y="154081"/>
                </a:lnTo>
                <a:lnTo>
                  <a:pt x="117966" y="142362"/>
                </a:lnTo>
                <a:lnTo>
                  <a:pt x="63118" y="142362"/>
                </a:lnTo>
                <a:lnTo>
                  <a:pt x="50081" y="140800"/>
                </a:lnTo>
                <a:lnTo>
                  <a:pt x="39506" y="136084"/>
                </a:lnTo>
                <a:lnTo>
                  <a:pt x="32214" y="128173"/>
                </a:lnTo>
                <a:lnTo>
                  <a:pt x="29025" y="117022"/>
                </a:lnTo>
                <a:close/>
              </a:path>
              <a:path w="910589" h="213360">
                <a:moveTo>
                  <a:pt x="64039" y="0"/>
                </a:moveTo>
                <a:lnTo>
                  <a:pt x="40330" y="3307"/>
                </a:lnTo>
                <a:lnTo>
                  <a:pt x="21394" y="12986"/>
                </a:lnTo>
                <a:lnTo>
                  <a:pt x="8807" y="28150"/>
                </a:lnTo>
                <a:lnTo>
                  <a:pt x="4146" y="47914"/>
                </a:lnTo>
                <a:lnTo>
                  <a:pt x="7292" y="63564"/>
                </a:lnTo>
                <a:lnTo>
                  <a:pt x="16009" y="75845"/>
                </a:lnTo>
                <a:lnTo>
                  <a:pt x="29737" y="85103"/>
                </a:lnTo>
                <a:lnTo>
                  <a:pt x="47914" y="91683"/>
                </a:lnTo>
                <a:lnTo>
                  <a:pt x="66343" y="96290"/>
                </a:lnTo>
                <a:lnTo>
                  <a:pt x="78297" y="99979"/>
                </a:lnTo>
                <a:lnTo>
                  <a:pt x="87507" y="104554"/>
                </a:lnTo>
                <a:lnTo>
                  <a:pt x="93392" y="110640"/>
                </a:lnTo>
                <a:lnTo>
                  <a:pt x="95368" y="118865"/>
                </a:lnTo>
                <a:lnTo>
                  <a:pt x="93115" y="128465"/>
                </a:lnTo>
                <a:lnTo>
                  <a:pt x="86499" y="135883"/>
                </a:lnTo>
                <a:lnTo>
                  <a:pt x="76256" y="140666"/>
                </a:lnTo>
                <a:lnTo>
                  <a:pt x="63118" y="142362"/>
                </a:lnTo>
                <a:lnTo>
                  <a:pt x="117966" y="142362"/>
                </a:lnTo>
                <a:lnTo>
                  <a:pt x="120715" y="138895"/>
                </a:lnTo>
                <a:lnTo>
                  <a:pt x="124854" y="119326"/>
                </a:lnTo>
                <a:lnTo>
                  <a:pt x="120801" y="100839"/>
                </a:lnTo>
                <a:lnTo>
                  <a:pt x="110054" y="87363"/>
                </a:lnTo>
                <a:lnTo>
                  <a:pt x="94728" y="78120"/>
                </a:lnTo>
                <a:lnTo>
                  <a:pt x="76940" y="72332"/>
                </a:lnTo>
                <a:lnTo>
                  <a:pt x="61736" y="68647"/>
                </a:lnTo>
                <a:lnTo>
                  <a:pt x="51748" y="65670"/>
                </a:lnTo>
                <a:lnTo>
                  <a:pt x="42818" y="61246"/>
                </a:lnTo>
                <a:lnTo>
                  <a:pt x="36436" y="54879"/>
                </a:lnTo>
                <a:lnTo>
                  <a:pt x="34093" y="46071"/>
                </a:lnTo>
                <a:lnTo>
                  <a:pt x="36108" y="37480"/>
                </a:lnTo>
                <a:lnTo>
                  <a:pt x="41925" y="30724"/>
                </a:lnTo>
                <a:lnTo>
                  <a:pt x="51197" y="26343"/>
                </a:lnTo>
                <a:lnTo>
                  <a:pt x="63579" y="24878"/>
                </a:lnTo>
                <a:lnTo>
                  <a:pt x="115598" y="24878"/>
                </a:lnTo>
                <a:lnTo>
                  <a:pt x="106080" y="13044"/>
                </a:lnTo>
                <a:lnTo>
                  <a:pt x="87694" y="3358"/>
                </a:lnTo>
                <a:lnTo>
                  <a:pt x="64039" y="0"/>
                </a:lnTo>
                <a:close/>
              </a:path>
              <a:path w="910589" h="213360">
                <a:moveTo>
                  <a:pt x="115598" y="24878"/>
                </a:moveTo>
                <a:lnTo>
                  <a:pt x="63579" y="24878"/>
                </a:lnTo>
                <a:lnTo>
                  <a:pt x="75691" y="26228"/>
                </a:lnTo>
                <a:lnTo>
                  <a:pt x="85146" y="30493"/>
                </a:lnTo>
                <a:lnTo>
                  <a:pt x="91535" y="37480"/>
                </a:lnTo>
                <a:lnTo>
                  <a:pt x="94447" y="46993"/>
                </a:lnTo>
                <a:lnTo>
                  <a:pt x="122551" y="46993"/>
                </a:lnTo>
                <a:lnTo>
                  <a:pt x="118073" y="27956"/>
                </a:lnTo>
                <a:lnTo>
                  <a:pt x="115598" y="24878"/>
                </a:lnTo>
                <a:close/>
              </a:path>
              <a:path w="910589" h="213360">
                <a:moveTo>
                  <a:pt x="184764" y="64961"/>
                </a:moveTo>
                <a:lnTo>
                  <a:pt x="156199" y="64961"/>
                </a:lnTo>
                <a:lnTo>
                  <a:pt x="156199" y="133147"/>
                </a:lnTo>
                <a:lnTo>
                  <a:pt x="158992" y="147991"/>
                </a:lnTo>
                <a:lnTo>
                  <a:pt x="166968" y="158429"/>
                </a:lnTo>
                <a:lnTo>
                  <a:pt x="179005" y="164635"/>
                </a:lnTo>
                <a:lnTo>
                  <a:pt x="193978" y="166780"/>
                </a:lnTo>
                <a:lnTo>
                  <a:pt x="201349" y="166549"/>
                </a:lnTo>
                <a:lnTo>
                  <a:pt x="206878" y="166089"/>
                </a:lnTo>
                <a:lnTo>
                  <a:pt x="210564" y="165398"/>
                </a:lnTo>
                <a:lnTo>
                  <a:pt x="210564" y="142592"/>
                </a:lnTo>
                <a:lnTo>
                  <a:pt x="201119" y="142592"/>
                </a:lnTo>
                <a:lnTo>
                  <a:pt x="197664" y="142362"/>
                </a:lnTo>
                <a:lnTo>
                  <a:pt x="190522" y="142362"/>
                </a:lnTo>
                <a:lnTo>
                  <a:pt x="184764" y="140058"/>
                </a:lnTo>
                <a:lnTo>
                  <a:pt x="184764" y="64961"/>
                </a:lnTo>
                <a:close/>
              </a:path>
              <a:path w="910589" h="213360">
                <a:moveTo>
                  <a:pt x="210564" y="141901"/>
                </a:moveTo>
                <a:lnTo>
                  <a:pt x="206648" y="142131"/>
                </a:lnTo>
                <a:lnTo>
                  <a:pt x="201119" y="142592"/>
                </a:lnTo>
                <a:lnTo>
                  <a:pt x="210564" y="142592"/>
                </a:lnTo>
                <a:lnTo>
                  <a:pt x="210564" y="141901"/>
                </a:lnTo>
                <a:close/>
              </a:path>
              <a:path w="910589" h="213360">
                <a:moveTo>
                  <a:pt x="208721" y="42846"/>
                </a:moveTo>
                <a:lnTo>
                  <a:pt x="138692" y="42846"/>
                </a:lnTo>
                <a:lnTo>
                  <a:pt x="138692" y="64961"/>
                </a:lnTo>
                <a:lnTo>
                  <a:pt x="208721" y="64961"/>
                </a:lnTo>
                <a:lnTo>
                  <a:pt x="208721" y="42846"/>
                </a:lnTo>
                <a:close/>
              </a:path>
              <a:path w="910589" h="213360">
                <a:moveTo>
                  <a:pt x="184764" y="13360"/>
                </a:moveTo>
                <a:lnTo>
                  <a:pt x="156199" y="13360"/>
                </a:lnTo>
                <a:lnTo>
                  <a:pt x="156199" y="42846"/>
                </a:lnTo>
                <a:lnTo>
                  <a:pt x="184764" y="42846"/>
                </a:lnTo>
                <a:lnTo>
                  <a:pt x="184764" y="13360"/>
                </a:lnTo>
                <a:close/>
              </a:path>
              <a:path w="910589" h="213360">
                <a:moveTo>
                  <a:pt x="258560" y="42846"/>
                </a:moveTo>
                <a:lnTo>
                  <a:pt x="230917" y="42846"/>
                </a:lnTo>
                <a:lnTo>
                  <a:pt x="230917" y="164937"/>
                </a:lnTo>
                <a:lnTo>
                  <a:pt x="259482" y="164937"/>
                </a:lnTo>
                <a:lnTo>
                  <a:pt x="259482" y="93065"/>
                </a:lnTo>
                <a:lnTo>
                  <a:pt x="261566" y="82313"/>
                </a:lnTo>
                <a:lnTo>
                  <a:pt x="267343" y="73916"/>
                </a:lnTo>
                <a:lnTo>
                  <a:pt x="276100" y="68413"/>
                </a:lnTo>
                <a:lnTo>
                  <a:pt x="287125" y="66343"/>
                </a:lnTo>
                <a:lnTo>
                  <a:pt x="300486" y="66343"/>
                </a:lnTo>
                <a:lnTo>
                  <a:pt x="300486" y="63118"/>
                </a:lnTo>
                <a:lnTo>
                  <a:pt x="258560" y="63118"/>
                </a:lnTo>
                <a:lnTo>
                  <a:pt x="258560" y="42846"/>
                </a:lnTo>
                <a:close/>
              </a:path>
              <a:path w="910589" h="213360">
                <a:moveTo>
                  <a:pt x="300486" y="66343"/>
                </a:moveTo>
                <a:lnTo>
                  <a:pt x="287125" y="66343"/>
                </a:lnTo>
                <a:lnTo>
                  <a:pt x="291962" y="66573"/>
                </a:lnTo>
                <a:lnTo>
                  <a:pt x="297952" y="67264"/>
                </a:lnTo>
                <a:lnTo>
                  <a:pt x="300486" y="68186"/>
                </a:lnTo>
                <a:lnTo>
                  <a:pt x="300486" y="66343"/>
                </a:lnTo>
                <a:close/>
              </a:path>
              <a:path w="910589" h="213360">
                <a:moveTo>
                  <a:pt x="293344" y="41003"/>
                </a:moveTo>
                <a:lnTo>
                  <a:pt x="289889" y="41003"/>
                </a:lnTo>
                <a:lnTo>
                  <a:pt x="279994" y="42483"/>
                </a:lnTo>
                <a:lnTo>
                  <a:pt x="271374" y="46791"/>
                </a:lnTo>
                <a:lnTo>
                  <a:pt x="264524" y="53734"/>
                </a:lnTo>
                <a:lnTo>
                  <a:pt x="259942" y="63118"/>
                </a:lnTo>
                <a:lnTo>
                  <a:pt x="300486" y="63118"/>
                </a:lnTo>
                <a:lnTo>
                  <a:pt x="300486" y="41925"/>
                </a:lnTo>
                <a:lnTo>
                  <a:pt x="297952" y="41234"/>
                </a:lnTo>
                <a:lnTo>
                  <a:pt x="293344" y="41003"/>
                </a:lnTo>
                <a:close/>
              </a:path>
              <a:path w="910589" h="213360">
                <a:moveTo>
                  <a:pt x="366224" y="41003"/>
                </a:moveTo>
                <a:lnTo>
                  <a:pt x="342519" y="45722"/>
                </a:lnTo>
                <a:lnTo>
                  <a:pt x="324299" y="58712"/>
                </a:lnTo>
                <a:lnTo>
                  <a:pt x="312644" y="78743"/>
                </a:lnTo>
                <a:lnTo>
                  <a:pt x="308634" y="104583"/>
                </a:lnTo>
                <a:lnTo>
                  <a:pt x="312601" y="130538"/>
                </a:lnTo>
                <a:lnTo>
                  <a:pt x="324299" y="150338"/>
                </a:lnTo>
                <a:lnTo>
                  <a:pt x="342907" y="162925"/>
                </a:lnTo>
                <a:lnTo>
                  <a:pt x="367606" y="167240"/>
                </a:lnTo>
                <a:lnTo>
                  <a:pt x="387262" y="164847"/>
                </a:lnTo>
                <a:lnTo>
                  <a:pt x="403053" y="157767"/>
                </a:lnTo>
                <a:lnTo>
                  <a:pt x="414481" y="146670"/>
                </a:lnTo>
                <a:lnTo>
                  <a:pt x="415183" y="145126"/>
                </a:lnTo>
                <a:lnTo>
                  <a:pt x="368067" y="145126"/>
                </a:lnTo>
                <a:lnTo>
                  <a:pt x="355397" y="142891"/>
                </a:lnTo>
                <a:lnTo>
                  <a:pt x="345664" y="136401"/>
                </a:lnTo>
                <a:lnTo>
                  <a:pt x="339301" y="125981"/>
                </a:lnTo>
                <a:lnTo>
                  <a:pt x="336738" y="111954"/>
                </a:lnTo>
                <a:lnTo>
                  <a:pt x="421971" y="111954"/>
                </a:lnTo>
                <a:lnTo>
                  <a:pt x="421971" y="102740"/>
                </a:lnTo>
                <a:lnTo>
                  <a:pt x="420249" y="92143"/>
                </a:lnTo>
                <a:lnTo>
                  <a:pt x="336738" y="92143"/>
                </a:lnTo>
                <a:lnTo>
                  <a:pt x="339473" y="81072"/>
                </a:lnTo>
                <a:lnTo>
                  <a:pt x="345664" y="71987"/>
                </a:lnTo>
                <a:lnTo>
                  <a:pt x="354879" y="65839"/>
                </a:lnTo>
                <a:lnTo>
                  <a:pt x="366685" y="63579"/>
                </a:lnTo>
                <a:lnTo>
                  <a:pt x="410201" y="63579"/>
                </a:lnTo>
                <a:lnTo>
                  <a:pt x="405327" y="55890"/>
                </a:lnTo>
                <a:lnTo>
                  <a:pt x="387568" y="44722"/>
                </a:lnTo>
                <a:lnTo>
                  <a:pt x="366224" y="41003"/>
                </a:lnTo>
                <a:close/>
              </a:path>
              <a:path w="910589" h="213360">
                <a:moveTo>
                  <a:pt x="421050" y="132226"/>
                </a:moveTo>
                <a:lnTo>
                  <a:pt x="392946" y="132226"/>
                </a:lnTo>
                <a:lnTo>
                  <a:pt x="389188" y="137351"/>
                </a:lnTo>
                <a:lnTo>
                  <a:pt x="383789" y="141440"/>
                </a:lnTo>
                <a:lnTo>
                  <a:pt x="376748" y="144147"/>
                </a:lnTo>
                <a:lnTo>
                  <a:pt x="368067" y="145126"/>
                </a:lnTo>
                <a:lnTo>
                  <a:pt x="415183" y="145126"/>
                </a:lnTo>
                <a:lnTo>
                  <a:pt x="421050" y="132226"/>
                </a:lnTo>
                <a:close/>
              </a:path>
              <a:path w="910589" h="213360">
                <a:moveTo>
                  <a:pt x="410201" y="63579"/>
                </a:moveTo>
                <a:lnTo>
                  <a:pt x="366685" y="63579"/>
                </a:lnTo>
                <a:lnTo>
                  <a:pt x="378001" y="65742"/>
                </a:lnTo>
                <a:lnTo>
                  <a:pt x="386726" y="71728"/>
                </a:lnTo>
                <a:lnTo>
                  <a:pt x="392341" y="80780"/>
                </a:lnTo>
                <a:lnTo>
                  <a:pt x="394328" y="92143"/>
                </a:lnTo>
                <a:lnTo>
                  <a:pt x="420249" y="92143"/>
                </a:lnTo>
                <a:lnTo>
                  <a:pt x="417472" y="75050"/>
                </a:lnTo>
                <a:lnTo>
                  <a:pt x="410201" y="63579"/>
                </a:lnTo>
                <a:close/>
              </a:path>
              <a:path w="910589" h="213360">
                <a:moveTo>
                  <a:pt x="471811" y="42846"/>
                </a:moveTo>
                <a:lnTo>
                  <a:pt x="444629" y="42846"/>
                </a:lnTo>
                <a:lnTo>
                  <a:pt x="444629" y="164937"/>
                </a:lnTo>
                <a:lnTo>
                  <a:pt x="473193" y="164937"/>
                </a:lnTo>
                <a:lnTo>
                  <a:pt x="473193" y="93525"/>
                </a:lnTo>
                <a:lnTo>
                  <a:pt x="475119" y="81554"/>
                </a:lnTo>
                <a:lnTo>
                  <a:pt x="480479" y="72736"/>
                </a:lnTo>
                <a:lnTo>
                  <a:pt x="488646" y="67286"/>
                </a:lnTo>
                <a:lnTo>
                  <a:pt x="498994" y="65422"/>
                </a:lnTo>
                <a:lnTo>
                  <a:pt x="547418" y="65422"/>
                </a:lnTo>
                <a:lnTo>
                  <a:pt x="546346" y="63579"/>
                </a:lnTo>
                <a:lnTo>
                  <a:pt x="471811" y="63579"/>
                </a:lnTo>
                <a:lnTo>
                  <a:pt x="471811" y="42846"/>
                </a:lnTo>
                <a:close/>
              </a:path>
              <a:path w="910589" h="213360">
                <a:moveTo>
                  <a:pt x="547418" y="65422"/>
                </a:moveTo>
                <a:lnTo>
                  <a:pt x="498994" y="65422"/>
                </a:lnTo>
                <a:lnTo>
                  <a:pt x="509184" y="67192"/>
                </a:lnTo>
                <a:lnTo>
                  <a:pt x="516760" y="72332"/>
                </a:lnTo>
                <a:lnTo>
                  <a:pt x="521443" y="80582"/>
                </a:lnTo>
                <a:lnTo>
                  <a:pt x="522951" y="91683"/>
                </a:lnTo>
                <a:lnTo>
                  <a:pt x="522951" y="164937"/>
                </a:lnTo>
                <a:lnTo>
                  <a:pt x="551516" y="164937"/>
                </a:lnTo>
                <a:lnTo>
                  <a:pt x="551516" y="87075"/>
                </a:lnTo>
                <a:lnTo>
                  <a:pt x="548665" y="67567"/>
                </a:lnTo>
                <a:lnTo>
                  <a:pt x="547418" y="65422"/>
                </a:lnTo>
                <a:close/>
              </a:path>
              <a:path w="910589" h="213360">
                <a:moveTo>
                  <a:pt x="510051" y="41003"/>
                </a:moveTo>
                <a:lnTo>
                  <a:pt x="497367" y="42684"/>
                </a:lnTo>
                <a:lnTo>
                  <a:pt x="487015" y="47194"/>
                </a:lnTo>
                <a:lnTo>
                  <a:pt x="479082" y="54253"/>
                </a:lnTo>
                <a:lnTo>
                  <a:pt x="473654" y="63579"/>
                </a:lnTo>
                <a:lnTo>
                  <a:pt x="546346" y="63579"/>
                </a:lnTo>
                <a:lnTo>
                  <a:pt x="540286" y="53155"/>
                </a:lnTo>
                <a:lnTo>
                  <a:pt x="527155" y="44185"/>
                </a:lnTo>
                <a:lnTo>
                  <a:pt x="510051" y="41003"/>
                </a:lnTo>
                <a:close/>
              </a:path>
              <a:path w="910589" h="213360">
                <a:moveTo>
                  <a:pt x="605877" y="175994"/>
                </a:moveTo>
                <a:lnTo>
                  <a:pt x="577313" y="175994"/>
                </a:lnTo>
                <a:lnTo>
                  <a:pt x="582219" y="191446"/>
                </a:lnTo>
                <a:lnTo>
                  <a:pt x="593409" y="203205"/>
                </a:lnTo>
                <a:lnTo>
                  <a:pt x="610258" y="210688"/>
                </a:lnTo>
                <a:lnTo>
                  <a:pt x="632138" y="213312"/>
                </a:lnTo>
                <a:lnTo>
                  <a:pt x="655099" y="210447"/>
                </a:lnTo>
                <a:lnTo>
                  <a:pt x="673286" y="201794"/>
                </a:lnTo>
                <a:lnTo>
                  <a:pt x="681667" y="191659"/>
                </a:lnTo>
                <a:lnTo>
                  <a:pt x="632599" y="191659"/>
                </a:lnTo>
                <a:lnTo>
                  <a:pt x="622625" y="190701"/>
                </a:lnTo>
                <a:lnTo>
                  <a:pt x="614660" y="187800"/>
                </a:lnTo>
                <a:lnTo>
                  <a:pt x="608984" y="182912"/>
                </a:lnTo>
                <a:lnTo>
                  <a:pt x="605877" y="175994"/>
                </a:lnTo>
                <a:close/>
              </a:path>
              <a:path w="910589" h="213360">
                <a:moveTo>
                  <a:pt x="689728" y="142822"/>
                </a:moveTo>
                <a:lnTo>
                  <a:pt x="661164" y="142822"/>
                </a:lnTo>
                <a:lnTo>
                  <a:pt x="661084" y="166780"/>
                </a:lnTo>
                <a:lnTo>
                  <a:pt x="659162" y="177859"/>
                </a:lnTo>
                <a:lnTo>
                  <a:pt x="653447" y="185727"/>
                </a:lnTo>
                <a:lnTo>
                  <a:pt x="644448" y="190226"/>
                </a:lnTo>
                <a:lnTo>
                  <a:pt x="632599" y="191659"/>
                </a:lnTo>
                <a:lnTo>
                  <a:pt x="681667" y="191659"/>
                </a:lnTo>
                <a:lnTo>
                  <a:pt x="685297" y="187267"/>
                </a:lnTo>
                <a:lnTo>
                  <a:pt x="689728" y="166780"/>
                </a:lnTo>
                <a:lnTo>
                  <a:pt x="689728" y="142822"/>
                </a:lnTo>
                <a:close/>
              </a:path>
              <a:path w="910589" h="213360">
                <a:moveTo>
                  <a:pt x="624767" y="41003"/>
                </a:moveTo>
                <a:lnTo>
                  <a:pt x="604895" y="45110"/>
                </a:lnTo>
                <a:lnTo>
                  <a:pt x="588802" y="56927"/>
                </a:lnTo>
                <a:lnTo>
                  <a:pt x="578022" y="76216"/>
                </a:lnTo>
                <a:lnTo>
                  <a:pt x="574088" y="102740"/>
                </a:lnTo>
                <a:lnTo>
                  <a:pt x="577989" y="128983"/>
                </a:lnTo>
                <a:lnTo>
                  <a:pt x="588716" y="147861"/>
                </a:lnTo>
                <a:lnTo>
                  <a:pt x="604798" y="159268"/>
                </a:lnTo>
                <a:lnTo>
                  <a:pt x="624767" y="163094"/>
                </a:lnTo>
                <a:lnTo>
                  <a:pt x="638369" y="161190"/>
                </a:lnTo>
                <a:lnTo>
                  <a:pt x="648408" y="156327"/>
                </a:lnTo>
                <a:lnTo>
                  <a:pt x="655379" y="149780"/>
                </a:lnTo>
                <a:lnTo>
                  <a:pt x="659782" y="142822"/>
                </a:lnTo>
                <a:lnTo>
                  <a:pt x="689728" y="142822"/>
                </a:lnTo>
                <a:lnTo>
                  <a:pt x="689728" y="140519"/>
                </a:lnTo>
                <a:lnTo>
                  <a:pt x="632599" y="140519"/>
                </a:lnTo>
                <a:lnTo>
                  <a:pt x="619965" y="137960"/>
                </a:lnTo>
                <a:lnTo>
                  <a:pt x="610830" y="130412"/>
                </a:lnTo>
                <a:lnTo>
                  <a:pt x="605323" y="118588"/>
                </a:lnTo>
                <a:lnTo>
                  <a:pt x="603574" y="103201"/>
                </a:lnTo>
                <a:lnTo>
                  <a:pt x="605291" y="87856"/>
                </a:lnTo>
                <a:lnTo>
                  <a:pt x="610744" y="75644"/>
                </a:lnTo>
                <a:lnTo>
                  <a:pt x="619868" y="67534"/>
                </a:lnTo>
                <a:lnTo>
                  <a:pt x="632599" y="64500"/>
                </a:lnTo>
                <a:lnTo>
                  <a:pt x="689728" y="64500"/>
                </a:lnTo>
                <a:lnTo>
                  <a:pt x="689728" y="62657"/>
                </a:lnTo>
                <a:lnTo>
                  <a:pt x="659782" y="62657"/>
                </a:lnTo>
                <a:lnTo>
                  <a:pt x="655477" y="55711"/>
                </a:lnTo>
                <a:lnTo>
                  <a:pt x="648667" y="48721"/>
                </a:lnTo>
                <a:lnTo>
                  <a:pt x="638660" y="43285"/>
                </a:lnTo>
                <a:lnTo>
                  <a:pt x="624767" y="41003"/>
                </a:lnTo>
                <a:close/>
              </a:path>
              <a:path w="910589" h="213360">
                <a:moveTo>
                  <a:pt x="689728" y="64500"/>
                </a:moveTo>
                <a:lnTo>
                  <a:pt x="632599" y="64500"/>
                </a:lnTo>
                <a:lnTo>
                  <a:pt x="644869" y="67405"/>
                </a:lnTo>
                <a:lnTo>
                  <a:pt x="653879" y="75298"/>
                </a:lnTo>
                <a:lnTo>
                  <a:pt x="659389" y="87468"/>
                </a:lnTo>
                <a:lnTo>
                  <a:pt x="661164" y="103201"/>
                </a:lnTo>
                <a:lnTo>
                  <a:pt x="659357" y="118977"/>
                </a:lnTo>
                <a:lnTo>
                  <a:pt x="653792" y="130757"/>
                </a:lnTo>
                <a:lnTo>
                  <a:pt x="644772" y="138089"/>
                </a:lnTo>
                <a:lnTo>
                  <a:pt x="632599" y="140519"/>
                </a:lnTo>
                <a:lnTo>
                  <a:pt x="689728" y="140519"/>
                </a:lnTo>
                <a:lnTo>
                  <a:pt x="689728" y="64500"/>
                </a:lnTo>
                <a:close/>
              </a:path>
              <a:path w="910589" h="213360">
                <a:moveTo>
                  <a:pt x="689728" y="42846"/>
                </a:moveTo>
                <a:lnTo>
                  <a:pt x="661164" y="42846"/>
                </a:lnTo>
                <a:lnTo>
                  <a:pt x="661164" y="62657"/>
                </a:lnTo>
                <a:lnTo>
                  <a:pt x="689728" y="62657"/>
                </a:lnTo>
                <a:lnTo>
                  <a:pt x="689728" y="42846"/>
                </a:lnTo>
                <a:close/>
              </a:path>
              <a:path w="910589" h="213360">
                <a:moveTo>
                  <a:pt x="753689" y="64961"/>
                </a:moveTo>
                <a:lnTo>
                  <a:pt x="725124" y="64961"/>
                </a:lnTo>
                <a:lnTo>
                  <a:pt x="725124" y="133147"/>
                </a:lnTo>
                <a:lnTo>
                  <a:pt x="727917" y="147991"/>
                </a:lnTo>
                <a:lnTo>
                  <a:pt x="735893" y="158429"/>
                </a:lnTo>
                <a:lnTo>
                  <a:pt x="747930" y="164635"/>
                </a:lnTo>
                <a:lnTo>
                  <a:pt x="762903" y="166780"/>
                </a:lnTo>
                <a:lnTo>
                  <a:pt x="770274" y="166549"/>
                </a:lnTo>
                <a:lnTo>
                  <a:pt x="775803" y="166089"/>
                </a:lnTo>
                <a:lnTo>
                  <a:pt x="779489" y="165398"/>
                </a:lnTo>
                <a:lnTo>
                  <a:pt x="779489" y="142592"/>
                </a:lnTo>
                <a:lnTo>
                  <a:pt x="770044" y="142592"/>
                </a:lnTo>
                <a:lnTo>
                  <a:pt x="766589" y="142362"/>
                </a:lnTo>
                <a:lnTo>
                  <a:pt x="759448" y="142362"/>
                </a:lnTo>
                <a:lnTo>
                  <a:pt x="753689" y="140058"/>
                </a:lnTo>
                <a:lnTo>
                  <a:pt x="753689" y="64961"/>
                </a:lnTo>
                <a:close/>
              </a:path>
              <a:path w="910589" h="213360">
                <a:moveTo>
                  <a:pt x="779489" y="141901"/>
                </a:moveTo>
                <a:lnTo>
                  <a:pt x="775573" y="142131"/>
                </a:lnTo>
                <a:lnTo>
                  <a:pt x="770044" y="142592"/>
                </a:lnTo>
                <a:lnTo>
                  <a:pt x="779489" y="142592"/>
                </a:lnTo>
                <a:lnTo>
                  <a:pt x="779489" y="141901"/>
                </a:lnTo>
                <a:close/>
              </a:path>
              <a:path w="910589" h="213360">
                <a:moveTo>
                  <a:pt x="777646" y="42846"/>
                </a:moveTo>
                <a:lnTo>
                  <a:pt x="707617" y="42846"/>
                </a:lnTo>
                <a:lnTo>
                  <a:pt x="707617" y="64961"/>
                </a:lnTo>
                <a:lnTo>
                  <a:pt x="777646" y="64961"/>
                </a:lnTo>
                <a:lnTo>
                  <a:pt x="777646" y="42846"/>
                </a:lnTo>
                <a:close/>
              </a:path>
              <a:path w="910589" h="213360">
                <a:moveTo>
                  <a:pt x="753689" y="13360"/>
                </a:moveTo>
                <a:lnTo>
                  <a:pt x="725124" y="13360"/>
                </a:lnTo>
                <a:lnTo>
                  <a:pt x="725124" y="42846"/>
                </a:lnTo>
                <a:lnTo>
                  <a:pt x="753689" y="42846"/>
                </a:lnTo>
                <a:lnTo>
                  <a:pt x="753689" y="13360"/>
                </a:lnTo>
                <a:close/>
              </a:path>
              <a:path w="910589" h="213360">
                <a:moveTo>
                  <a:pt x="830420" y="1842"/>
                </a:moveTo>
                <a:lnTo>
                  <a:pt x="802316" y="1842"/>
                </a:lnTo>
                <a:lnTo>
                  <a:pt x="802316" y="164937"/>
                </a:lnTo>
                <a:lnTo>
                  <a:pt x="830881" y="164937"/>
                </a:lnTo>
                <a:lnTo>
                  <a:pt x="830881" y="93525"/>
                </a:lnTo>
                <a:lnTo>
                  <a:pt x="832853" y="81554"/>
                </a:lnTo>
                <a:lnTo>
                  <a:pt x="838368" y="72736"/>
                </a:lnTo>
                <a:lnTo>
                  <a:pt x="846819" y="67286"/>
                </a:lnTo>
                <a:lnTo>
                  <a:pt x="857603" y="65422"/>
                </a:lnTo>
                <a:lnTo>
                  <a:pt x="905932" y="65422"/>
                </a:lnTo>
                <a:lnTo>
                  <a:pt x="904848" y="63579"/>
                </a:lnTo>
                <a:lnTo>
                  <a:pt x="830420" y="63579"/>
                </a:lnTo>
                <a:lnTo>
                  <a:pt x="830420" y="1842"/>
                </a:lnTo>
                <a:close/>
              </a:path>
              <a:path w="910589" h="213360">
                <a:moveTo>
                  <a:pt x="905932" y="65422"/>
                </a:moveTo>
                <a:lnTo>
                  <a:pt x="857603" y="65422"/>
                </a:lnTo>
                <a:lnTo>
                  <a:pt x="867663" y="67192"/>
                </a:lnTo>
                <a:lnTo>
                  <a:pt x="875196" y="72332"/>
                </a:lnTo>
                <a:lnTo>
                  <a:pt x="879922" y="80582"/>
                </a:lnTo>
                <a:lnTo>
                  <a:pt x="881560" y="91683"/>
                </a:lnTo>
                <a:lnTo>
                  <a:pt x="881560" y="164937"/>
                </a:lnTo>
                <a:lnTo>
                  <a:pt x="910125" y="164937"/>
                </a:lnTo>
                <a:lnTo>
                  <a:pt x="910125" y="87075"/>
                </a:lnTo>
                <a:lnTo>
                  <a:pt x="907137" y="67470"/>
                </a:lnTo>
                <a:lnTo>
                  <a:pt x="905932" y="65422"/>
                </a:lnTo>
                <a:close/>
              </a:path>
              <a:path w="910589" h="213360">
                <a:moveTo>
                  <a:pt x="868199" y="41003"/>
                </a:moveTo>
                <a:lnTo>
                  <a:pt x="855353" y="42684"/>
                </a:lnTo>
                <a:lnTo>
                  <a:pt x="845077" y="47194"/>
                </a:lnTo>
                <a:lnTo>
                  <a:pt x="837263" y="54253"/>
                </a:lnTo>
                <a:lnTo>
                  <a:pt x="831802" y="63579"/>
                </a:lnTo>
                <a:lnTo>
                  <a:pt x="904848" y="63579"/>
                </a:lnTo>
                <a:lnTo>
                  <a:pt x="898664" y="53069"/>
                </a:lnTo>
                <a:lnTo>
                  <a:pt x="885440" y="44153"/>
                </a:lnTo>
                <a:lnTo>
                  <a:pt x="868199" y="41003"/>
                </a:lnTo>
                <a:close/>
              </a:path>
            </a:pathLst>
          </a:custGeom>
          <a:solidFill>
            <a:srgbClr val="497AF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7552" y="4147308"/>
            <a:ext cx="4313451" cy="20522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6610" y="1364984"/>
            <a:ext cx="492125" cy="304165"/>
          </a:xfrm>
          <a:custGeom>
            <a:avLst/>
            <a:gdLst/>
            <a:ahLst/>
            <a:cxnLst/>
            <a:rect l="l" t="t" r="r" b="b"/>
            <a:pathLst>
              <a:path w="492125" h="304164">
                <a:moveTo>
                  <a:pt x="113923" y="0"/>
                </a:moveTo>
                <a:lnTo>
                  <a:pt x="74733" y="6359"/>
                </a:lnTo>
                <a:lnTo>
                  <a:pt x="19594" y="56512"/>
                </a:lnTo>
                <a:lnTo>
                  <a:pt x="5012" y="98818"/>
                </a:lnTo>
                <a:lnTo>
                  <a:pt x="0" y="151618"/>
                </a:lnTo>
                <a:lnTo>
                  <a:pt x="4972" y="204787"/>
                </a:lnTo>
                <a:lnTo>
                  <a:pt x="19474" y="247260"/>
                </a:lnTo>
                <a:lnTo>
                  <a:pt x="42882" y="278394"/>
                </a:lnTo>
                <a:lnTo>
                  <a:pt x="74572" y="297547"/>
                </a:lnTo>
                <a:lnTo>
                  <a:pt x="113923" y="304074"/>
                </a:lnTo>
                <a:lnTo>
                  <a:pt x="152911" y="297547"/>
                </a:lnTo>
                <a:lnTo>
                  <a:pt x="184481" y="278394"/>
                </a:lnTo>
                <a:lnTo>
                  <a:pt x="199221" y="258840"/>
                </a:lnTo>
                <a:lnTo>
                  <a:pt x="113923" y="258840"/>
                </a:lnTo>
                <a:lnTo>
                  <a:pt x="88773" y="252276"/>
                </a:lnTo>
                <a:lnTo>
                  <a:pt x="69788" y="232087"/>
                </a:lnTo>
                <a:lnTo>
                  <a:pt x="57792" y="198469"/>
                </a:lnTo>
                <a:lnTo>
                  <a:pt x="53610" y="151618"/>
                </a:lnTo>
                <a:lnTo>
                  <a:pt x="57792" y="105108"/>
                </a:lnTo>
                <a:lnTo>
                  <a:pt x="69788" y="71359"/>
                </a:lnTo>
                <a:lnTo>
                  <a:pt x="88773" y="50724"/>
                </a:lnTo>
                <a:lnTo>
                  <a:pt x="113923" y="43558"/>
                </a:lnTo>
                <a:lnTo>
                  <a:pt x="198164" y="43558"/>
                </a:lnTo>
                <a:lnTo>
                  <a:pt x="184481" y="25445"/>
                </a:lnTo>
                <a:lnTo>
                  <a:pt x="152911" y="6359"/>
                </a:lnTo>
                <a:lnTo>
                  <a:pt x="113923" y="0"/>
                </a:lnTo>
                <a:close/>
              </a:path>
              <a:path w="492125" h="304164">
                <a:moveTo>
                  <a:pt x="198164" y="43558"/>
                </a:moveTo>
                <a:lnTo>
                  <a:pt x="113923" y="43558"/>
                </a:lnTo>
                <a:lnTo>
                  <a:pt x="138824" y="50724"/>
                </a:lnTo>
                <a:lnTo>
                  <a:pt x="157639" y="71359"/>
                </a:lnTo>
                <a:lnTo>
                  <a:pt x="169464" y="105108"/>
                </a:lnTo>
                <a:lnTo>
                  <a:pt x="173397" y="151618"/>
                </a:lnTo>
                <a:lnTo>
                  <a:pt x="169464" y="198469"/>
                </a:lnTo>
                <a:lnTo>
                  <a:pt x="157639" y="232087"/>
                </a:lnTo>
                <a:lnTo>
                  <a:pt x="138824" y="252276"/>
                </a:lnTo>
                <a:lnTo>
                  <a:pt x="113923" y="258840"/>
                </a:lnTo>
                <a:lnTo>
                  <a:pt x="199221" y="258840"/>
                </a:lnTo>
                <a:lnTo>
                  <a:pt x="207950" y="247260"/>
                </a:lnTo>
                <a:lnTo>
                  <a:pt x="222632" y="204787"/>
                </a:lnTo>
                <a:lnTo>
                  <a:pt x="227846" y="151618"/>
                </a:lnTo>
                <a:lnTo>
                  <a:pt x="222632" y="98818"/>
                </a:lnTo>
                <a:lnTo>
                  <a:pt x="207950" y="56512"/>
                </a:lnTo>
                <a:lnTo>
                  <a:pt x="198164" y="43558"/>
                </a:lnTo>
                <a:close/>
              </a:path>
              <a:path w="492125" h="304164">
                <a:moveTo>
                  <a:pt x="386038" y="0"/>
                </a:moveTo>
                <a:lnTo>
                  <a:pt x="345682" y="6748"/>
                </a:lnTo>
                <a:lnTo>
                  <a:pt x="312685" y="26946"/>
                </a:lnTo>
                <a:lnTo>
                  <a:pt x="287970" y="59769"/>
                </a:lnTo>
                <a:lnTo>
                  <a:pt x="272463" y="104393"/>
                </a:lnTo>
                <a:lnTo>
                  <a:pt x="267089" y="159995"/>
                </a:lnTo>
                <a:lnTo>
                  <a:pt x="273361" y="216916"/>
                </a:lnTo>
                <a:lnTo>
                  <a:pt x="290832" y="257814"/>
                </a:lnTo>
                <a:lnTo>
                  <a:pt x="316726" y="284660"/>
                </a:lnTo>
                <a:lnTo>
                  <a:pt x="348269" y="299423"/>
                </a:lnTo>
                <a:lnTo>
                  <a:pt x="382687" y="304074"/>
                </a:lnTo>
                <a:lnTo>
                  <a:pt x="427267" y="296528"/>
                </a:lnTo>
                <a:lnTo>
                  <a:pt x="461638" y="275122"/>
                </a:lnTo>
                <a:lnTo>
                  <a:pt x="471586" y="260515"/>
                </a:lnTo>
                <a:lnTo>
                  <a:pt x="382687" y="260515"/>
                </a:lnTo>
                <a:lnTo>
                  <a:pt x="359285" y="256091"/>
                </a:lnTo>
                <a:lnTo>
                  <a:pt x="340908" y="243657"/>
                </a:lnTo>
                <a:lnTo>
                  <a:pt x="328972" y="225411"/>
                </a:lnTo>
                <a:lnTo>
                  <a:pt x="324888" y="203554"/>
                </a:lnTo>
                <a:lnTo>
                  <a:pt x="329325" y="181506"/>
                </a:lnTo>
                <a:lnTo>
                  <a:pt x="341537" y="163188"/>
                </a:lnTo>
                <a:lnTo>
                  <a:pt x="359874" y="150604"/>
                </a:lnTo>
                <a:lnTo>
                  <a:pt x="378747" y="146592"/>
                </a:lnTo>
                <a:lnTo>
                  <a:pt x="319024" y="146592"/>
                </a:lnTo>
                <a:lnTo>
                  <a:pt x="323193" y="104322"/>
                </a:lnTo>
                <a:lnTo>
                  <a:pt x="336040" y="72615"/>
                </a:lnTo>
                <a:lnTo>
                  <a:pt x="357132" y="52766"/>
                </a:lnTo>
                <a:lnTo>
                  <a:pt x="386038" y="46071"/>
                </a:lnTo>
                <a:lnTo>
                  <a:pt x="474141" y="46071"/>
                </a:lnTo>
                <a:lnTo>
                  <a:pt x="455984" y="23664"/>
                </a:lnTo>
                <a:lnTo>
                  <a:pt x="424977" y="6138"/>
                </a:lnTo>
                <a:lnTo>
                  <a:pt x="386038" y="0"/>
                </a:lnTo>
                <a:close/>
              </a:path>
              <a:path w="492125" h="304164">
                <a:moveTo>
                  <a:pt x="473001" y="145754"/>
                </a:moveTo>
                <a:lnTo>
                  <a:pt x="382687" y="145754"/>
                </a:lnTo>
                <a:lnTo>
                  <a:pt x="405782" y="150414"/>
                </a:lnTo>
                <a:lnTo>
                  <a:pt x="423890" y="162612"/>
                </a:lnTo>
                <a:lnTo>
                  <a:pt x="435637" y="180622"/>
                </a:lnTo>
                <a:lnTo>
                  <a:pt x="439649" y="202716"/>
                </a:lnTo>
                <a:lnTo>
                  <a:pt x="435519" y="225588"/>
                </a:lnTo>
                <a:lnTo>
                  <a:pt x="423576" y="244023"/>
                </a:lnTo>
                <a:lnTo>
                  <a:pt x="405429" y="256255"/>
                </a:lnTo>
                <a:lnTo>
                  <a:pt x="382687" y="260515"/>
                </a:lnTo>
                <a:lnTo>
                  <a:pt x="471586" y="260515"/>
                </a:lnTo>
                <a:lnTo>
                  <a:pt x="483758" y="242643"/>
                </a:lnTo>
                <a:lnTo>
                  <a:pt x="491585" y="201878"/>
                </a:lnTo>
                <a:lnTo>
                  <a:pt x="484347" y="163149"/>
                </a:lnTo>
                <a:lnTo>
                  <a:pt x="473001" y="145754"/>
                </a:lnTo>
                <a:close/>
              </a:path>
              <a:path w="492125" h="304164">
                <a:moveTo>
                  <a:pt x="397765" y="105546"/>
                </a:moveTo>
                <a:lnTo>
                  <a:pt x="374193" y="108308"/>
                </a:lnTo>
                <a:lnTo>
                  <a:pt x="353055" y="116331"/>
                </a:lnTo>
                <a:lnTo>
                  <a:pt x="335215" y="129223"/>
                </a:lnTo>
                <a:lnTo>
                  <a:pt x="321537" y="146592"/>
                </a:lnTo>
                <a:lnTo>
                  <a:pt x="378747" y="146592"/>
                </a:lnTo>
                <a:lnTo>
                  <a:pt x="382687" y="145754"/>
                </a:lnTo>
                <a:lnTo>
                  <a:pt x="473001" y="145754"/>
                </a:lnTo>
                <a:lnTo>
                  <a:pt x="464465" y="132666"/>
                </a:lnTo>
                <a:lnTo>
                  <a:pt x="434688" y="112705"/>
                </a:lnTo>
                <a:lnTo>
                  <a:pt x="397765" y="105546"/>
                </a:lnTo>
                <a:close/>
              </a:path>
              <a:path w="492125" h="304164">
                <a:moveTo>
                  <a:pt x="474141" y="46071"/>
                </a:moveTo>
                <a:lnTo>
                  <a:pt x="386038" y="46071"/>
                </a:lnTo>
                <a:lnTo>
                  <a:pt x="404198" y="48545"/>
                </a:lnTo>
                <a:lnTo>
                  <a:pt x="418864" y="56123"/>
                </a:lnTo>
                <a:lnTo>
                  <a:pt x="429682" y="68100"/>
                </a:lnTo>
                <a:lnTo>
                  <a:pt x="436298" y="83767"/>
                </a:lnTo>
                <a:lnTo>
                  <a:pt x="488234" y="83767"/>
                </a:lnTo>
                <a:lnTo>
                  <a:pt x="477567" y="50299"/>
                </a:lnTo>
                <a:lnTo>
                  <a:pt x="474141" y="46071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0118" y="1947584"/>
            <a:ext cx="2776855" cy="467359"/>
          </a:xfrm>
          <a:custGeom>
            <a:avLst/>
            <a:gdLst/>
            <a:ahLst/>
            <a:cxnLst/>
            <a:rect l="l" t="t" r="r" b="b"/>
            <a:pathLst>
              <a:path w="2776854" h="467360">
                <a:moveTo>
                  <a:pt x="242924" y="278525"/>
                </a:moveTo>
                <a:lnTo>
                  <a:pt x="178005" y="278525"/>
                </a:lnTo>
                <a:lnTo>
                  <a:pt x="178005" y="465954"/>
                </a:lnTo>
                <a:lnTo>
                  <a:pt x="242924" y="465954"/>
                </a:lnTo>
                <a:lnTo>
                  <a:pt x="242924" y="278525"/>
                </a:lnTo>
                <a:close/>
              </a:path>
              <a:path w="2776854" h="467360">
                <a:moveTo>
                  <a:pt x="425117" y="226171"/>
                </a:moveTo>
                <a:lnTo>
                  <a:pt x="0" y="226171"/>
                </a:lnTo>
                <a:lnTo>
                  <a:pt x="0" y="278525"/>
                </a:lnTo>
                <a:lnTo>
                  <a:pt x="425117" y="278525"/>
                </a:lnTo>
                <a:lnTo>
                  <a:pt x="425117" y="226171"/>
                </a:lnTo>
                <a:close/>
              </a:path>
              <a:path w="2776854" h="467360">
                <a:moveTo>
                  <a:pt x="374857" y="28271"/>
                </a:moveTo>
                <a:lnTo>
                  <a:pt x="49213" y="28271"/>
                </a:lnTo>
                <a:lnTo>
                  <a:pt x="49213" y="79578"/>
                </a:lnTo>
                <a:lnTo>
                  <a:pt x="309938" y="79578"/>
                </a:lnTo>
                <a:lnTo>
                  <a:pt x="309594" y="111024"/>
                </a:lnTo>
                <a:lnTo>
                  <a:pt x="307974" y="145414"/>
                </a:lnTo>
                <a:lnTo>
                  <a:pt x="304195" y="183534"/>
                </a:lnTo>
                <a:lnTo>
                  <a:pt x="297373" y="226171"/>
                </a:lnTo>
                <a:lnTo>
                  <a:pt x="362816" y="226171"/>
                </a:lnTo>
                <a:lnTo>
                  <a:pt x="369777" y="180205"/>
                </a:lnTo>
                <a:lnTo>
                  <a:pt x="373352" y="139589"/>
                </a:lnTo>
                <a:lnTo>
                  <a:pt x="374669" y="102999"/>
                </a:lnTo>
                <a:lnTo>
                  <a:pt x="374799" y="79578"/>
                </a:lnTo>
                <a:lnTo>
                  <a:pt x="374857" y="28271"/>
                </a:lnTo>
                <a:close/>
              </a:path>
              <a:path w="2776854" h="467360">
                <a:moveTo>
                  <a:pt x="601163" y="325644"/>
                </a:moveTo>
                <a:lnTo>
                  <a:pt x="535197" y="325644"/>
                </a:lnTo>
                <a:lnTo>
                  <a:pt x="535197" y="457577"/>
                </a:lnTo>
                <a:lnTo>
                  <a:pt x="854559" y="457577"/>
                </a:lnTo>
                <a:lnTo>
                  <a:pt x="854559" y="405223"/>
                </a:lnTo>
                <a:lnTo>
                  <a:pt x="601163" y="405223"/>
                </a:lnTo>
                <a:lnTo>
                  <a:pt x="601163" y="325644"/>
                </a:lnTo>
                <a:close/>
              </a:path>
              <a:path w="2776854" h="467360">
                <a:moveTo>
                  <a:pt x="845135" y="1047"/>
                </a:moveTo>
                <a:lnTo>
                  <a:pt x="780216" y="1047"/>
                </a:lnTo>
                <a:lnTo>
                  <a:pt x="780216" y="117273"/>
                </a:lnTo>
                <a:lnTo>
                  <a:pt x="716343" y="117273"/>
                </a:lnTo>
                <a:lnTo>
                  <a:pt x="716343" y="169628"/>
                </a:lnTo>
                <a:lnTo>
                  <a:pt x="780216" y="169628"/>
                </a:lnTo>
                <a:lnTo>
                  <a:pt x="780216" y="215700"/>
                </a:lnTo>
                <a:lnTo>
                  <a:pt x="716343" y="215700"/>
                </a:lnTo>
                <a:lnTo>
                  <a:pt x="716343" y="268054"/>
                </a:lnTo>
                <a:lnTo>
                  <a:pt x="780216" y="268054"/>
                </a:lnTo>
                <a:lnTo>
                  <a:pt x="780216" y="356010"/>
                </a:lnTo>
                <a:lnTo>
                  <a:pt x="845135" y="356010"/>
                </a:lnTo>
                <a:lnTo>
                  <a:pt x="845135" y="1047"/>
                </a:lnTo>
                <a:close/>
              </a:path>
              <a:path w="2776854" h="467360">
                <a:moveTo>
                  <a:pt x="585457" y="117273"/>
                </a:moveTo>
                <a:lnTo>
                  <a:pt x="541864" y="124309"/>
                </a:lnTo>
                <a:lnTo>
                  <a:pt x="507253" y="143320"/>
                </a:lnTo>
                <a:lnTo>
                  <a:pt x="484519" y="172344"/>
                </a:lnTo>
                <a:lnTo>
                  <a:pt x="476560" y="209417"/>
                </a:lnTo>
                <a:lnTo>
                  <a:pt x="484519" y="246180"/>
                </a:lnTo>
                <a:lnTo>
                  <a:pt x="507253" y="274991"/>
                </a:lnTo>
                <a:lnTo>
                  <a:pt x="541864" y="293790"/>
                </a:lnTo>
                <a:lnTo>
                  <a:pt x="585457" y="300514"/>
                </a:lnTo>
                <a:lnTo>
                  <a:pt x="629582" y="293790"/>
                </a:lnTo>
                <a:lnTo>
                  <a:pt x="664381" y="274991"/>
                </a:lnTo>
                <a:lnTo>
                  <a:pt x="683977" y="250254"/>
                </a:lnTo>
                <a:lnTo>
                  <a:pt x="585457" y="250254"/>
                </a:lnTo>
                <a:lnTo>
                  <a:pt x="566004" y="247628"/>
                </a:lnTo>
                <a:lnTo>
                  <a:pt x="550772" y="239848"/>
                </a:lnTo>
                <a:lnTo>
                  <a:pt x="540841" y="227062"/>
                </a:lnTo>
                <a:lnTo>
                  <a:pt x="537291" y="209417"/>
                </a:lnTo>
                <a:lnTo>
                  <a:pt x="540841" y="191993"/>
                </a:lnTo>
                <a:lnTo>
                  <a:pt x="550772" y="179183"/>
                </a:lnTo>
                <a:lnTo>
                  <a:pt x="566004" y="171280"/>
                </a:lnTo>
                <a:lnTo>
                  <a:pt x="585457" y="168581"/>
                </a:lnTo>
                <a:lnTo>
                  <a:pt x="684246" y="168581"/>
                </a:lnTo>
                <a:lnTo>
                  <a:pt x="664381" y="143320"/>
                </a:lnTo>
                <a:lnTo>
                  <a:pt x="629582" y="124309"/>
                </a:lnTo>
                <a:lnTo>
                  <a:pt x="585457" y="117273"/>
                </a:lnTo>
                <a:close/>
              </a:path>
              <a:path w="2776854" h="467360">
                <a:moveTo>
                  <a:pt x="684246" y="168581"/>
                </a:moveTo>
                <a:lnTo>
                  <a:pt x="585457" y="168581"/>
                </a:lnTo>
                <a:lnTo>
                  <a:pt x="605000" y="171280"/>
                </a:lnTo>
                <a:lnTo>
                  <a:pt x="620469" y="179183"/>
                </a:lnTo>
                <a:lnTo>
                  <a:pt x="630735" y="191993"/>
                </a:lnTo>
                <a:lnTo>
                  <a:pt x="634670" y="209417"/>
                </a:lnTo>
                <a:lnTo>
                  <a:pt x="630735" y="227062"/>
                </a:lnTo>
                <a:lnTo>
                  <a:pt x="620469" y="239848"/>
                </a:lnTo>
                <a:lnTo>
                  <a:pt x="605000" y="247628"/>
                </a:lnTo>
                <a:lnTo>
                  <a:pt x="585457" y="250254"/>
                </a:lnTo>
                <a:lnTo>
                  <a:pt x="683977" y="250254"/>
                </a:lnTo>
                <a:lnTo>
                  <a:pt x="687205" y="246180"/>
                </a:lnTo>
                <a:lnTo>
                  <a:pt x="695401" y="209417"/>
                </a:lnTo>
                <a:lnTo>
                  <a:pt x="687205" y="172344"/>
                </a:lnTo>
                <a:lnTo>
                  <a:pt x="684246" y="168581"/>
                </a:lnTo>
                <a:close/>
              </a:path>
              <a:path w="2776854" h="467360">
                <a:moveTo>
                  <a:pt x="712155" y="50260"/>
                </a:moveTo>
                <a:lnTo>
                  <a:pt x="453524" y="50260"/>
                </a:lnTo>
                <a:lnTo>
                  <a:pt x="453524" y="101567"/>
                </a:lnTo>
                <a:lnTo>
                  <a:pt x="712155" y="101567"/>
                </a:lnTo>
                <a:lnTo>
                  <a:pt x="712155" y="50260"/>
                </a:lnTo>
                <a:close/>
              </a:path>
              <a:path w="2776854" h="467360">
                <a:moveTo>
                  <a:pt x="618964" y="0"/>
                </a:moveTo>
                <a:lnTo>
                  <a:pt x="554044" y="0"/>
                </a:lnTo>
                <a:lnTo>
                  <a:pt x="554044" y="50260"/>
                </a:lnTo>
                <a:lnTo>
                  <a:pt x="618964" y="50260"/>
                </a:lnTo>
                <a:lnTo>
                  <a:pt x="618964" y="0"/>
                </a:lnTo>
                <a:close/>
              </a:path>
              <a:path w="2776854" h="467360">
                <a:moveTo>
                  <a:pt x="1151265" y="33506"/>
                </a:moveTo>
                <a:lnTo>
                  <a:pt x="1110931" y="40962"/>
                </a:lnTo>
                <a:lnTo>
                  <a:pt x="1077005" y="62490"/>
                </a:lnTo>
                <a:lnTo>
                  <a:pt x="1050996" y="96834"/>
                </a:lnTo>
                <a:lnTo>
                  <a:pt x="1034410" y="142739"/>
                </a:lnTo>
                <a:lnTo>
                  <a:pt x="1028756" y="198946"/>
                </a:lnTo>
                <a:lnTo>
                  <a:pt x="1034410" y="255464"/>
                </a:lnTo>
                <a:lnTo>
                  <a:pt x="1050996" y="301653"/>
                </a:lnTo>
                <a:lnTo>
                  <a:pt x="1077005" y="336232"/>
                </a:lnTo>
                <a:lnTo>
                  <a:pt x="1110931" y="357919"/>
                </a:lnTo>
                <a:lnTo>
                  <a:pt x="1151265" y="365433"/>
                </a:lnTo>
                <a:lnTo>
                  <a:pt x="1191096" y="357919"/>
                </a:lnTo>
                <a:lnTo>
                  <a:pt x="1224771" y="336232"/>
                </a:lnTo>
                <a:lnTo>
                  <a:pt x="1247699" y="305749"/>
                </a:lnTo>
                <a:lnTo>
                  <a:pt x="1151265" y="305749"/>
                </a:lnTo>
                <a:lnTo>
                  <a:pt x="1126847" y="298853"/>
                </a:lnTo>
                <a:lnTo>
                  <a:pt x="1107876" y="278460"/>
                </a:lnTo>
                <a:lnTo>
                  <a:pt x="1095679" y="245010"/>
                </a:lnTo>
                <a:lnTo>
                  <a:pt x="1091581" y="198946"/>
                </a:lnTo>
                <a:lnTo>
                  <a:pt x="1095679" y="153103"/>
                </a:lnTo>
                <a:lnTo>
                  <a:pt x="1107876" y="119629"/>
                </a:lnTo>
                <a:lnTo>
                  <a:pt x="1126847" y="99113"/>
                </a:lnTo>
                <a:lnTo>
                  <a:pt x="1151265" y="92143"/>
                </a:lnTo>
                <a:lnTo>
                  <a:pt x="1247228" y="92143"/>
                </a:lnTo>
                <a:lnTo>
                  <a:pt x="1224771" y="62490"/>
                </a:lnTo>
                <a:lnTo>
                  <a:pt x="1191096" y="40962"/>
                </a:lnTo>
                <a:lnTo>
                  <a:pt x="1151265" y="33506"/>
                </a:lnTo>
                <a:close/>
              </a:path>
              <a:path w="2776854" h="467360">
                <a:moveTo>
                  <a:pt x="1247228" y="92143"/>
                </a:moveTo>
                <a:lnTo>
                  <a:pt x="1151265" y="92143"/>
                </a:lnTo>
                <a:lnTo>
                  <a:pt x="1175831" y="99113"/>
                </a:lnTo>
                <a:lnTo>
                  <a:pt x="1194654" y="119629"/>
                </a:lnTo>
                <a:lnTo>
                  <a:pt x="1206703" y="153103"/>
                </a:lnTo>
                <a:lnTo>
                  <a:pt x="1210949" y="198946"/>
                </a:lnTo>
                <a:lnTo>
                  <a:pt x="1206703" y="245010"/>
                </a:lnTo>
                <a:lnTo>
                  <a:pt x="1194654" y="278460"/>
                </a:lnTo>
                <a:lnTo>
                  <a:pt x="1175831" y="298853"/>
                </a:lnTo>
                <a:lnTo>
                  <a:pt x="1151265" y="305749"/>
                </a:lnTo>
                <a:lnTo>
                  <a:pt x="1247699" y="305749"/>
                </a:lnTo>
                <a:lnTo>
                  <a:pt x="1250780" y="301653"/>
                </a:lnTo>
                <a:lnTo>
                  <a:pt x="1267617" y="255464"/>
                </a:lnTo>
                <a:lnTo>
                  <a:pt x="1273774" y="198946"/>
                </a:lnTo>
                <a:lnTo>
                  <a:pt x="1267617" y="142739"/>
                </a:lnTo>
                <a:lnTo>
                  <a:pt x="1250780" y="96834"/>
                </a:lnTo>
                <a:lnTo>
                  <a:pt x="1247228" y="92143"/>
                </a:lnTo>
                <a:close/>
              </a:path>
              <a:path w="2776854" h="467360">
                <a:moveTo>
                  <a:pt x="1393142" y="0"/>
                </a:moveTo>
                <a:lnTo>
                  <a:pt x="1327176" y="0"/>
                </a:lnTo>
                <a:lnTo>
                  <a:pt x="1327176" y="465954"/>
                </a:lnTo>
                <a:lnTo>
                  <a:pt x="1393142" y="465954"/>
                </a:lnTo>
                <a:lnTo>
                  <a:pt x="1393142" y="230359"/>
                </a:lnTo>
                <a:lnTo>
                  <a:pt x="1461203" y="230359"/>
                </a:lnTo>
                <a:lnTo>
                  <a:pt x="1461203" y="175910"/>
                </a:lnTo>
                <a:lnTo>
                  <a:pt x="1393142" y="175910"/>
                </a:lnTo>
                <a:lnTo>
                  <a:pt x="1393142" y="0"/>
                </a:lnTo>
                <a:close/>
              </a:path>
              <a:path w="2776854" h="467360">
                <a:moveTo>
                  <a:pt x="1703831" y="212035"/>
                </a:moveTo>
                <a:lnTo>
                  <a:pt x="1635155" y="212035"/>
                </a:lnTo>
                <a:lnTo>
                  <a:pt x="1610385" y="249771"/>
                </a:lnTo>
                <a:lnTo>
                  <a:pt x="1577172" y="284611"/>
                </a:lnTo>
                <a:lnTo>
                  <a:pt x="1534733" y="316801"/>
                </a:lnTo>
                <a:lnTo>
                  <a:pt x="1482280" y="346586"/>
                </a:lnTo>
                <a:lnTo>
                  <a:pt x="1516834" y="396846"/>
                </a:lnTo>
                <a:lnTo>
                  <a:pt x="1570406" y="366614"/>
                </a:lnTo>
                <a:lnTo>
                  <a:pt x="1614727" y="333926"/>
                </a:lnTo>
                <a:lnTo>
                  <a:pt x="1650590" y="298885"/>
                </a:lnTo>
                <a:lnTo>
                  <a:pt x="1678787" y="261595"/>
                </a:lnTo>
                <a:lnTo>
                  <a:pt x="1700110" y="222159"/>
                </a:lnTo>
                <a:lnTo>
                  <a:pt x="1703831" y="212035"/>
                </a:lnTo>
                <a:close/>
              </a:path>
              <a:path w="2776854" h="467360">
                <a:moveTo>
                  <a:pt x="1732534" y="45024"/>
                </a:moveTo>
                <a:lnTo>
                  <a:pt x="1510551" y="45024"/>
                </a:lnTo>
                <a:lnTo>
                  <a:pt x="1510551" y="97379"/>
                </a:lnTo>
                <a:lnTo>
                  <a:pt x="1667091" y="97379"/>
                </a:lnTo>
                <a:lnTo>
                  <a:pt x="1665300" y="113666"/>
                </a:lnTo>
                <a:lnTo>
                  <a:pt x="1662968" y="129511"/>
                </a:lnTo>
                <a:lnTo>
                  <a:pt x="1659950" y="144866"/>
                </a:lnTo>
                <a:lnTo>
                  <a:pt x="1656097" y="159681"/>
                </a:lnTo>
                <a:lnTo>
                  <a:pt x="1486468" y="169628"/>
                </a:lnTo>
                <a:lnTo>
                  <a:pt x="1493798" y="225124"/>
                </a:lnTo>
                <a:lnTo>
                  <a:pt x="1635155" y="212035"/>
                </a:lnTo>
                <a:lnTo>
                  <a:pt x="1703831" y="212035"/>
                </a:lnTo>
                <a:lnTo>
                  <a:pt x="1715354" y="180680"/>
                </a:lnTo>
                <a:lnTo>
                  <a:pt x="1725311" y="137263"/>
                </a:lnTo>
                <a:lnTo>
                  <a:pt x="1730773" y="92010"/>
                </a:lnTo>
                <a:lnTo>
                  <a:pt x="1732534" y="45024"/>
                </a:lnTo>
                <a:close/>
              </a:path>
              <a:path w="2776854" h="467360">
                <a:moveTo>
                  <a:pt x="1869703" y="0"/>
                </a:moveTo>
                <a:lnTo>
                  <a:pt x="1803736" y="0"/>
                </a:lnTo>
                <a:lnTo>
                  <a:pt x="1803736" y="465954"/>
                </a:lnTo>
                <a:lnTo>
                  <a:pt x="1869703" y="465954"/>
                </a:lnTo>
                <a:lnTo>
                  <a:pt x="1869703" y="0"/>
                </a:lnTo>
                <a:close/>
              </a:path>
              <a:path w="2776854" h="467360">
                <a:moveTo>
                  <a:pt x="2238413" y="9423"/>
                </a:moveTo>
                <a:lnTo>
                  <a:pt x="2176635" y="9423"/>
                </a:lnTo>
                <a:lnTo>
                  <a:pt x="2176635" y="119368"/>
                </a:lnTo>
                <a:lnTo>
                  <a:pt x="2129516" y="119368"/>
                </a:lnTo>
                <a:lnTo>
                  <a:pt x="2129516" y="170675"/>
                </a:lnTo>
                <a:lnTo>
                  <a:pt x="2176635" y="170675"/>
                </a:lnTo>
                <a:lnTo>
                  <a:pt x="2176635" y="287949"/>
                </a:lnTo>
                <a:lnTo>
                  <a:pt x="2238413" y="287949"/>
                </a:lnTo>
                <a:lnTo>
                  <a:pt x="2238413" y="9423"/>
                </a:lnTo>
                <a:close/>
              </a:path>
              <a:path w="2776854" h="467360">
                <a:moveTo>
                  <a:pt x="2126375" y="31412"/>
                </a:moveTo>
                <a:lnTo>
                  <a:pt x="1949417" y="31412"/>
                </a:lnTo>
                <a:lnTo>
                  <a:pt x="1949417" y="270148"/>
                </a:lnTo>
                <a:lnTo>
                  <a:pt x="1980829" y="270148"/>
                </a:lnTo>
                <a:lnTo>
                  <a:pt x="2029183" y="269854"/>
                </a:lnTo>
                <a:lnTo>
                  <a:pt x="2071206" y="268578"/>
                </a:lnTo>
                <a:lnTo>
                  <a:pt x="2110186" y="265731"/>
                </a:lnTo>
                <a:lnTo>
                  <a:pt x="2149410" y="260725"/>
                </a:lnTo>
                <a:lnTo>
                  <a:pt x="2143427" y="218841"/>
                </a:lnTo>
                <a:lnTo>
                  <a:pt x="2012242" y="218841"/>
                </a:lnTo>
                <a:lnTo>
                  <a:pt x="2012242" y="174863"/>
                </a:lnTo>
                <a:lnTo>
                  <a:pt x="2109621" y="174863"/>
                </a:lnTo>
                <a:lnTo>
                  <a:pt x="2109621" y="124603"/>
                </a:lnTo>
                <a:lnTo>
                  <a:pt x="2012242" y="124603"/>
                </a:lnTo>
                <a:lnTo>
                  <a:pt x="2012242" y="82719"/>
                </a:lnTo>
                <a:lnTo>
                  <a:pt x="2126375" y="82719"/>
                </a:lnTo>
                <a:lnTo>
                  <a:pt x="2126375" y="31412"/>
                </a:lnTo>
                <a:close/>
              </a:path>
              <a:path w="2776854" h="467360">
                <a:moveTo>
                  <a:pt x="2142081" y="209417"/>
                </a:moveTo>
                <a:lnTo>
                  <a:pt x="2110971" y="213761"/>
                </a:lnTo>
                <a:lnTo>
                  <a:pt x="2080106" y="216681"/>
                </a:lnTo>
                <a:lnTo>
                  <a:pt x="2047769" y="218326"/>
                </a:lnTo>
                <a:lnTo>
                  <a:pt x="2012242" y="218841"/>
                </a:lnTo>
                <a:lnTo>
                  <a:pt x="2143427" y="218841"/>
                </a:lnTo>
                <a:lnTo>
                  <a:pt x="2142081" y="209417"/>
                </a:lnTo>
                <a:close/>
              </a:path>
              <a:path w="2776854" h="467360">
                <a:moveTo>
                  <a:pt x="2330557" y="308891"/>
                </a:moveTo>
                <a:lnTo>
                  <a:pt x="2008054" y="308891"/>
                </a:lnTo>
                <a:lnTo>
                  <a:pt x="2008054" y="361245"/>
                </a:lnTo>
                <a:lnTo>
                  <a:pt x="2265637" y="361245"/>
                </a:lnTo>
                <a:lnTo>
                  <a:pt x="2265637" y="465954"/>
                </a:lnTo>
                <a:lnTo>
                  <a:pt x="2330557" y="465954"/>
                </a:lnTo>
                <a:lnTo>
                  <a:pt x="2330557" y="308891"/>
                </a:lnTo>
                <a:close/>
              </a:path>
              <a:path w="2776854" h="467360">
                <a:moveTo>
                  <a:pt x="2330557" y="1047"/>
                </a:moveTo>
                <a:lnTo>
                  <a:pt x="2268779" y="1047"/>
                </a:lnTo>
                <a:lnTo>
                  <a:pt x="2268779" y="291090"/>
                </a:lnTo>
                <a:lnTo>
                  <a:pt x="2330557" y="291090"/>
                </a:lnTo>
                <a:lnTo>
                  <a:pt x="2330557" y="1047"/>
                </a:lnTo>
                <a:close/>
              </a:path>
              <a:path w="2776854" h="467360">
                <a:moveTo>
                  <a:pt x="2776752" y="0"/>
                </a:moveTo>
                <a:lnTo>
                  <a:pt x="2710785" y="0"/>
                </a:lnTo>
                <a:lnTo>
                  <a:pt x="2710785" y="179052"/>
                </a:lnTo>
                <a:lnTo>
                  <a:pt x="2627018" y="179052"/>
                </a:lnTo>
                <a:lnTo>
                  <a:pt x="2627018" y="231406"/>
                </a:lnTo>
                <a:lnTo>
                  <a:pt x="2710785" y="231406"/>
                </a:lnTo>
                <a:lnTo>
                  <a:pt x="2710785" y="467001"/>
                </a:lnTo>
                <a:lnTo>
                  <a:pt x="2776752" y="467001"/>
                </a:lnTo>
                <a:lnTo>
                  <a:pt x="2776752" y="0"/>
                </a:lnTo>
                <a:close/>
              </a:path>
              <a:path w="2776854" h="467360">
                <a:moveTo>
                  <a:pt x="2557910" y="128791"/>
                </a:moveTo>
                <a:lnTo>
                  <a:pt x="2492991" y="128791"/>
                </a:lnTo>
                <a:lnTo>
                  <a:pt x="2492991" y="146592"/>
                </a:lnTo>
                <a:lnTo>
                  <a:pt x="2488325" y="189062"/>
                </a:lnTo>
                <a:lnTo>
                  <a:pt x="2474889" y="231155"/>
                </a:lnTo>
                <a:lnTo>
                  <a:pt x="2452581" y="270232"/>
                </a:lnTo>
                <a:lnTo>
                  <a:pt x="2421303" y="303655"/>
                </a:lnTo>
                <a:lnTo>
                  <a:pt x="2380952" y="328785"/>
                </a:lnTo>
                <a:lnTo>
                  <a:pt x="2415506" y="379046"/>
                </a:lnTo>
                <a:lnTo>
                  <a:pt x="2452416" y="357482"/>
                </a:lnTo>
                <a:lnTo>
                  <a:pt x="2483043" y="328262"/>
                </a:lnTo>
                <a:lnTo>
                  <a:pt x="2507388" y="292759"/>
                </a:lnTo>
                <a:lnTo>
                  <a:pt x="2525450" y="252348"/>
                </a:lnTo>
                <a:lnTo>
                  <a:pt x="2590290" y="252348"/>
                </a:lnTo>
                <a:lnTo>
                  <a:pt x="2575476" y="227745"/>
                </a:lnTo>
                <a:lnTo>
                  <a:pt x="2562132" y="187395"/>
                </a:lnTo>
                <a:lnTo>
                  <a:pt x="2557910" y="146592"/>
                </a:lnTo>
                <a:lnTo>
                  <a:pt x="2557910" y="128791"/>
                </a:lnTo>
                <a:close/>
              </a:path>
              <a:path w="2776854" h="467360">
                <a:moveTo>
                  <a:pt x="2590290" y="252348"/>
                </a:moveTo>
                <a:lnTo>
                  <a:pt x="2525450" y="252348"/>
                </a:lnTo>
                <a:lnTo>
                  <a:pt x="2543807" y="290215"/>
                </a:lnTo>
                <a:lnTo>
                  <a:pt x="2568250" y="323615"/>
                </a:lnTo>
                <a:lnTo>
                  <a:pt x="2598779" y="351224"/>
                </a:lnTo>
                <a:lnTo>
                  <a:pt x="2635395" y="371716"/>
                </a:lnTo>
                <a:lnTo>
                  <a:pt x="2670996" y="321456"/>
                </a:lnTo>
                <a:lnTo>
                  <a:pt x="2629833" y="297239"/>
                </a:lnTo>
                <a:lnTo>
                  <a:pt x="2598018" y="265181"/>
                </a:lnTo>
                <a:lnTo>
                  <a:pt x="2590290" y="252348"/>
                </a:lnTo>
                <a:close/>
              </a:path>
              <a:path w="2776854" h="467360">
                <a:moveTo>
                  <a:pt x="2652148" y="76437"/>
                </a:moveTo>
                <a:lnTo>
                  <a:pt x="2395611" y="76437"/>
                </a:lnTo>
                <a:lnTo>
                  <a:pt x="2395611" y="128791"/>
                </a:lnTo>
                <a:lnTo>
                  <a:pt x="2652148" y="128791"/>
                </a:lnTo>
                <a:lnTo>
                  <a:pt x="2652148" y="76437"/>
                </a:lnTo>
                <a:close/>
              </a:path>
              <a:path w="2776854" h="467360">
                <a:moveTo>
                  <a:pt x="2557910" y="10470"/>
                </a:moveTo>
                <a:lnTo>
                  <a:pt x="2492991" y="10470"/>
                </a:lnTo>
                <a:lnTo>
                  <a:pt x="2492991" y="76437"/>
                </a:lnTo>
                <a:lnTo>
                  <a:pt x="2557910" y="76437"/>
                </a:lnTo>
                <a:lnTo>
                  <a:pt x="2557910" y="1047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96161" y="712020"/>
            <a:ext cx="11381852" cy="98845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6610" y="1364984"/>
            <a:ext cx="459105" cy="304165"/>
          </a:xfrm>
          <a:custGeom>
            <a:avLst/>
            <a:gdLst/>
            <a:ahLst/>
            <a:cxnLst/>
            <a:rect l="l" t="t" r="r" b="b"/>
            <a:pathLst>
              <a:path w="459105" h="304164">
                <a:moveTo>
                  <a:pt x="113923" y="0"/>
                </a:moveTo>
                <a:lnTo>
                  <a:pt x="74733" y="6359"/>
                </a:lnTo>
                <a:lnTo>
                  <a:pt x="19594" y="56512"/>
                </a:lnTo>
                <a:lnTo>
                  <a:pt x="5012" y="98818"/>
                </a:lnTo>
                <a:lnTo>
                  <a:pt x="0" y="151618"/>
                </a:lnTo>
                <a:lnTo>
                  <a:pt x="4972" y="204787"/>
                </a:lnTo>
                <a:lnTo>
                  <a:pt x="19474" y="247260"/>
                </a:lnTo>
                <a:lnTo>
                  <a:pt x="42882" y="278394"/>
                </a:lnTo>
                <a:lnTo>
                  <a:pt x="74572" y="297547"/>
                </a:lnTo>
                <a:lnTo>
                  <a:pt x="113923" y="304074"/>
                </a:lnTo>
                <a:lnTo>
                  <a:pt x="152911" y="297547"/>
                </a:lnTo>
                <a:lnTo>
                  <a:pt x="184481" y="278394"/>
                </a:lnTo>
                <a:lnTo>
                  <a:pt x="199221" y="258840"/>
                </a:lnTo>
                <a:lnTo>
                  <a:pt x="113923" y="258840"/>
                </a:lnTo>
                <a:lnTo>
                  <a:pt x="88773" y="252276"/>
                </a:lnTo>
                <a:lnTo>
                  <a:pt x="69788" y="232087"/>
                </a:lnTo>
                <a:lnTo>
                  <a:pt x="57792" y="198469"/>
                </a:lnTo>
                <a:lnTo>
                  <a:pt x="53610" y="151618"/>
                </a:lnTo>
                <a:lnTo>
                  <a:pt x="57792" y="105108"/>
                </a:lnTo>
                <a:lnTo>
                  <a:pt x="69788" y="71359"/>
                </a:lnTo>
                <a:lnTo>
                  <a:pt x="88773" y="50724"/>
                </a:lnTo>
                <a:lnTo>
                  <a:pt x="113923" y="43558"/>
                </a:lnTo>
                <a:lnTo>
                  <a:pt x="198164" y="43558"/>
                </a:lnTo>
                <a:lnTo>
                  <a:pt x="184481" y="25445"/>
                </a:lnTo>
                <a:lnTo>
                  <a:pt x="152911" y="6359"/>
                </a:lnTo>
                <a:lnTo>
                  <a:pt x="113923" y="0"/>
                </a:lnTo>
                <a:close/>
              </a:path>
              <a:path w="459105" h="304164">
                <a:moveTo>
                  <a:pt x="198164" y="43558"/>
                </a:moveTo>
                <a:lnTo>
                  <a:pt x="113923" y="43558"/>
                </a:lnTo>
                <a:lnTo>
                  <a:pt x="138824" y="50724"/>
                </a:lnTo>
                <a:lnTo>
                  <a:pt x="157639" y="71359"/>
                </a:lnTo>
                <a:lnTo>
                  <a:pt x="169464" y="105108"/>
                </a:lnTo>
                <a:lnTo>
                  <a:pt x="173397" y="151618"/>
                </a:lnTo>
                <a:lnTo>
                  <a:pt x="169464" y="198469"/>
                </a:lnTo>
                <a:lnTo>
                  <a:pt x="157639" y="232087"/>
                </a:lnTo>
                <a:lnTo>
                  <a:pt x="138824" y="252276"/>
                </a:lnTo>
                <a:lnTo>
                  <a:pt x="113923" y="258840"/>
                </a:lnTo>
                <a:lnTo>
                  <a:pt x="199221" y="258840"/>
                </a:lnTo>
                <a:lnTo>
                  <a:pt x="207950" y="247260"/>
                </a:lnTo>
                <a:lnTo>
                  <a:pt x="222632" y="204787"/>
                </a:lnTo>
                <a:lnTo>
                  <a:pt x="227846" y="151618"/>
                </a:lnTo>
                <a:lnTo>
                  <a:pt x="222632" y="98818"/>
                </a:lnTo>
                <a:lnTo>
                  <a:pt x="207950" y="56512"/>
                </a:lnTo>
                <a:lnTo>
                  <a:pt x="198164" y="43558"/>
                </a:lnTo>
                <a:close/>
              </a:path>
              <a:path w="459105" h="304164">
                <a:moveTo>
                  <a:pt x="458683" y="3350"/>
                </a:moveTo>
                <a:lnTo>
                  <a:pt x="254291" y="3350"/>
                </a:lnTo>
                <a:lnTo>
                  <a:pt x="254291" y="48584"/>
                </a:lnTo>
                <a:lnTo>
                  <a:pt x="403397" y="48584"/>
                </a:lnTo>
                <a:lnTo>
                  <a:pt x="403397" y="50260"/>
                </a:lnTo>
                <a:lnTo>
                  <a:pt x="274395" y="299886"/>
                </a:lnTo>
                <a:lnTo>
                  <a:pt x="329682" y="299886"/>
                </a:lnTo>
                <a:lnTo>
                  <a:pt x="458683" y="49422"/>
                </a:lnTo>
                <a:lnTo>
                  <a:pt x="458683" y="335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0694" y="1947584"/>
            <a:ext cx="3271520" cy="466090"/>
          </a:xfrm>
          <a:custGeom>
            <a:avLst/>
            <a:gdLst/>
            <a:ahLst/>
            <a:cxnLst/>
            <a:rect l="l" t="t" r="r" b="b"/>
            <a:pathLst>
              <a:path w="3271520" h="466089">
                <a:moveTo>
                  <a:pt x="181146" y="36648"/>
                </a:moveTo>
                <a:lnTo>
                  <a:pt x="115179" y="36648"/>
                </a:lnTo>
                <a:lnTo>
                  <a:pt x="115179" y="105755"/>
                </a:lnTo>
                <a:lnTo>
                  <a:pt x="110740" y="157456"/>
                </a:lnTo>
                <a:lnTo>
                  <a:pt x="97253" y="207122"/>
                </a:lnTo>
                <a:lnTo>
                  <a:pt x="74468" y="252088"/>
                </a:lnTo>
                <a:lnTo>
                  <a:pt x="42134" y="289691"/>
                </a:lnTo>
                <a:lnTo>
                  <a:pt x="0" y="317267"/>
                </a:lnTo>
                <a:lnTo>
                  <a:pt x="39789" y="370669"/>
                </a:lnTo>
                <a:lnTo>
                  <a:pt x="76241" y="346905"/>
                </a:lnTo>
                <a:lnTo>
                  <a:pt x="106410" y="315631"/>
                </a:lnTo>
                <a:lnTo>
                  <a:pt x="130493" y="277977"/>
                </a:lnTo>
                <a:lnTo>
                  <a:pt x="148686" y="235071"/>
                </a:lnTo>
                <a:lnTo>
                  <a:pt x="214271" y="235071"/>
                </a:lnTo>
                <a:lnTo>
                  <a:pt x="198058" y="203193"/>
                </a:lnTo>
                <a:lnTo>
                  <a:pt x="185192" y="155630"/>
                </a:lnTo>
                <a:lnTo>
                  <a:pt x="181146" y="105755"/>
                </a:lnTo>
                <a:lnTo>
                  <a:pt x="181146" y="36648"/>
                </a:lnTo>
                <a:close/>
              </a:path>
              <a:path w="3271520" h="466089">
                <a:moveTo>
                  <a:pt x="214271" y="235071"/>
                </a:moveTo>
                <a:lnTo>
                  <a:pt x="148686" y="235071"/>
                </a:lnTo>
                <a:lnTo>
                  <a:pt x="165971" y="274958"/>
                </a:lnTo>
                <a:lnTo>
                  <a:pt x="188803" y="309938"/>
                </a:lnTo>
                <a:lnTo>
                  <a:pt x="217229" y="339027"/>
                </a:lnTo>
                <a:lnTo>
                  <a:pt x="251301" y="361245"/>
                </a:lnTo>
                <a:lnTo>
                  <a:pt x="291090" y="308891"/>
                </a:lnTo>
                <a:lnTo>
                  <a:pt x="250857" y="282135"/>
                </a:lnTo>
                <a:lnTo>
                  <a:pt x="219896" y="246132"/>
                </a:lnTo>
                <a:lnTo>
                  <a:pt x="214271" y="235071"/>
                </a:lnTo>
                <a:close/>
              </a:path>
              <a:path w="3271520" h="466089">
                <a:moveTo>
                  <a:pt x="376951" y="0"/>
                </a:moveTo>
                <a:lnTo>
                  <a:pt x="310985" y="0"/>
                </a:lnTo>
                <a:lnTo>
                  <a:pt x="310985" y="465954"/>
                </a:lnTo>
                <a:lnTo>
                  <a:pt x="376951" y="465954"/>
                </a:lnTo>
                <a:lnTo>
                  <a:pt x="376951" y="234547"/>
                </a:lnTo>
                <a:lnTo>
                  <a:pt x="445012" y="234547"/>
                </a:lnTo>
                <a:lnTo>
                  <a:pt x="445012" y="180099"/>
                </a:lnTo>
                <a:lnTo>
                  <a:pt x="376951" y="180099"/>
                </a:lnTo>
                <a:lnTo>
                  <a:pt x="376951" y="0"/>
                </a:lnTo>
                <a:close/>
              </a:path>
              <a:path w="3271520" h="466089">
                <a:moveTo>
                  <a:pt x="887019" y="220935"/>
                </a:moveTo>
                <a:lnTo>
                  <a:pt x="461901" y="220935"/>
                </a:lnTo>
                <a:lnTo>
                  <a:pt x="461901" y="273290"/>
                </a:lnTo>
                <a:lnTo>
                  <a:pt x="887019" y="273290"/>
                </a:lnTo>
                <a:lnTo>
                  <a:pt x="887019" y="220935"/>
                </a:lnTo>
                <a:close/>
              </a:path>
              <a:path w="3271520" h="466089">
                <a:moveTo>
                  <a:pt x="674460" y="7329"/>
                </a:moveTo>
                <a:lnTo>
                  <a:pt x="616962" y="11266"/>
                </a:lnTo>
                <a:lnTo>
                  <a:pt x="569818" y="22742"/>
                </a:lnTo>
                <a:lnTo>
                  <a:pt x="534460" y="41255"/>
                </a:lnTo>
                <a:lnTo>
                  <a:pt x="512320" y="66301"/>
                </a:lnTo>
                <a:lnTo>
                  <a:pt x="504831" y="97379"/>
                </a:lnTo>
                <a:lnTo>
                  <a:pt x="508095" y="118541"/>
                </a:lnTo>
                <a:lnTo>
                  <a:pt x="518378" y="137103"/>
                </a:lnTo>
                <a:lnTo>
                  <a:pt x="535238" y="152817"/>
                </a:lnTo>
                <a:lnTo>
                  <a:pt x="558233" y="165439"/>
                </a:lnTo>
                <a:lnTo>
                  <a:pt x="558233" y="220935"/>
                </a:lnTo>
                <a:lnTo>
                  <a:pt x="623152" y="220935"/>
                </a:lnTo>
                <a:lnTo>
                  <a:pt x="623152" y="182193"/>
                </a:lnTo>
                <a:lnTo>
                  <a:pt x="788592" y="182193"/>
                </a:lnTo>
                <a:lnTo>
                  <a:pt x="788592" y="165963"/>
                </a:lnTo>
                <a:lnTo>
                  <a:pt x="811677" y="153333"/>
                </a:lnTo>
                <a:lnTo>
                  <a:pt x="828774" y="137561"/>
                </a:lnTo>
                <a:lnTo>
                  <a:pt x="829591" y="136121"/>
                </a:lnTo>
                <a:lnTo>
                  <a:pt x="674460" y="136121"/>
                </a:lnTo>
                <a:lnTo>
                  <a:pt x="630613" y="133454"/>
                </a:lnTo>
                <a:lnTo>
                  <a:pt x="598546" y="126174"/>
                </a:lnTo>
                <a:lnTo>
                  <a:pt x="579044" y="114181"/>
                </a:lnTo>
                <a:lnTo>
                  <a:pt x="572892" y="97379"/>
                </a:lnTo>
                <a:lnTo>
                  <a:pt x="579044" y="80118"/>
                </a:lnTo>
                <a:lnTo>
                  <a:pt x="598546" y="67668"/>
                </a:lnTo>
                <a:lnTo>
                  <a:pt x="630613" y="60125"/>
                </a:lnTo>
                <a:lnTo>
                  <a:pt x="674460" y="57589"/>
                </a:lnTo>
                <a:lnTo>
                  <a:pt x="827670" y="57589"/>
                </a:lnTo>
                <a:lnTo>
                  <a:pt x="813253" y="41255"/>
                </a:lnTo>
                <a:lnTo>
                  <a:pt x="778130" y="22742"/>
                </a:lnTo>
                <a:lnTo>
                  <a:pt x="731396" y="11266"/>
                </a:lnTo>
                <a:lnTo>
                  <a:pt x="674460" y="7329"/>
                </a:lnTo>
                <a:close/>
              </a:path>
              <a:path w="3271520" h="466089">
                <a:moveTo>
                  <a:pt x="788592" y="182193"/>
                </a:moveTo>
                <a:lnTo>
                  <a:pt x="723673" y="182193"/>
                </a:lnTo>
                <a:lnTo>
                  <a:pt x="723673" y="220935"/>
                </a:lnTo>
                <a:lnTo>
                  <a:pt x="788592" y="220935"/>
                </a:lnTo>
                <a:lnTo>
                  <a:pt x="788592" y="182193"/>
                </a:lnTo>
                <a:close/>
              </a:path>
              <a:path w="3271520" h="466089">
                <a:moveTo>
                  <a:pt x="723673" y="182193"/>
                </a:moveTo>
                <a:lnTo>
                  <a:pt x="623152" y="182193"/>
                </a:lnTo>
                <a:lnTo>
                  <a:pt x="635218" y="183567"/>
                </a:lnTo>
                <a:lnTo>
                  <a:pt x="647824" y="184549"/>
                </a:lnTo>
                <a:lnTo>
                  <a:pt x="660921" y="185138"/>
                </a:lnTo>
                <a:lnTo>
                  <a:pt x="674460" y="185334"/>
                </a:lnTo>
                <a:lnTo>
                  <a:pt x="687303" y="185138"/>
                </a:lnTo>
                <a:lnTo>
                  <a:pt x="699851" y="184549"/>
                </a:lnTo>
                <a:lnTo>
                  <a:pt x="712008" y="183567"/>
                </a:lnTo>
                <a:lnTo>
                  <a:pt x="723673" y="182193"/>
                </a:lnTo>
                <a:close/>
              </a:path>
              <a:path w="3271520" h="466089">
                <a:moveTo>
                  <a:pt x="827670" y="57589"/>
                </a:moveTo>
                <a:lnTo>
                  <a:pt x="674460" y="57589"/>
                </a:lnTo>
                <a:lnTo>
                  <a:pt x="717497" y="60125"/>
                </a:lnTo>
                <a:lnTo>
                  <a:pt x="749392" y="67668"/>
                </a:lnTo>
                <a:lnTo>
                  <a:pt x="769213" y="80118"/>
                </a:lnTo>
                <a:lnTo>
                  <a:pt x="776027" y="97379"/>
                </a:lnTo>
                <a:lnTo>
                  <a:pt x="769213" y="114181"/>
                </a:lnTo>
                <a:lnTo>
                  <a:pt x="749392" y="126174"/>
                </a:lnTo>
                <a:lnTo>
                  <a:pt x="717497" y="133454"/>
                </a:lnTo>
                <a:lnTo>
                  <a:pt x="674460" y="136121"/>
                </a:lnTo>
                <a:lnTo>
                  <a:pt x="829591" y="136121"/>
                </a:lnTo>
                <a:lnTo>
                  <a:pt x="839392" y="118844"/>
                </a:lnTo>
                <a:lnTo>
                  <a:pt x="843041" y="97379"/>
                </a:lnTo>
                <a:lnTo>
                  <a:pt x="835359" y="66301"/>
                </a:lnTo>
                <a:lnTo>
                  <a:pt x="827670" y="57589"/>
                </a:lnTo>
                <a:close/>
              </a:path>
              <a:path w="3271520" h="466089">
                <a:moveTo>
                  <a:pt x="673413" y="297373"/>
                </a:moveTo>
                <a:lnTo>
                  <a:pt x="605131" y="302878"/>
                </a:lnTo>
                <a:lnTo>
                  <a:pt x="553979" y="319034"/>
                </a:lnTo>
                <a:lnTo>
                  <a:pt x="521969" y="345301"/>
                </a:lnTo>
                <a:lnTo>
                  <a:pt x="511114" y="381140"/>
                </a:lnTo>
                <a:lnTo>
                  <a:pt x="521969" y="417493"/>
                </a:lnTo>
                <a:lnTo>
                  <a:pt x="553979" y="443834"/>
                </a:lnTo>
                <a:lnTo>
                  <a:pt x="605131" y="459770"/>
                </a:lnTo>
                <a:lnTo>
                  <a:pt x="673413" y="464907"/>
                </a:lnTo>
                <a:lnTo>
                  <a:pt x="741326" y="459770"/>
                </a:lnTo>
                <a:lnTo>
                  <a:pt x="792257" y="443834"/>
                </a:lnTo>
                <a:lnTo>
                  <a:pt x="824340" y="417493"/>
                </a:lnTo>
                <a:lnTo>
                  <a:pt x="824576" y="416741"/>
                </a:lnTo>
                <a:lnTo>
                  <a:pt x="673413" y="416741"/>
                </a:lnTo>
                <a:lnTo>
                  <a:pt x="631120" y="414491"/>
                </a:lnTo>
                <a:lnTo>
                  <a:pt x="600902" y="407775"/>
                </a:lnTo>
                <a:lnTo>
                  <a:pt x="582856" y="396642"/>
                </a:lnTo>
                <a:lnTo>
                  <a:pt x="577080" y="381140"/>
                </a:lnTo>
                <a:lnTo>
                  <a:pt x="582856" y="366096"/>
                </a:lnTo>
                <a:lnTo>
                  <a:pt x="600902" y="355421"/>
                </a:lnTo>
                <a:lnTo>
                  <a:pt x="631120" y="348966"/>
                </a:lnTo>
                <a:lnTo>
                  <a:pt x="673413" y="346586"/>
                </a:lnTo>
                <a:lnTo>
                  <a:pt x="824748" y="346586"/>
                </a:lnTo>
                <a:lnTo>
                  <a:pt x="824340" y="345301"/>
                </a:lnTo>
                <a:lnTo>
                  <a:pt x="792257" y="319034"/>
                </a:lnTo>
                <a:lnTo>
                  <a:pt x="741326" y="302878"/>
                </a:lnTo>
                <a:lnTo>
                  <a:pt x="673413" y="297373"/>
                </a:lnTo>
                <a:close/>
              </a:path>
              <a:path w="3271520" h="466089">
                <a:moveTo>
                  <a:pt x="824748" y="346586"/>
                </a:moveTo>
                <a:lnTo>
                  <a:pt x="673413" y="346586"/>
                </a:lnTo>
                <a:lnTo>
                  <a:pt x="715280" y="348966"/>
                </a:lnTo>
                <a:lnTo>
                  <a:pt x="745662" y="355421"/>
                </a:lnTo>
                <a:lnTo>
                  <a:pt x="764264" y="366096"/>
                </a:lnTo>
                <a:lnTo>
                  <a:pt x="770792" y="381140"/>
                </a:lnTo>
                <a:lnTo>
                  <a:pt x="764264" y="396642"/>
                </a:lnTo>
                <a:lnTo>
                  <a:pt x="745662" y="407775"/>
                </a:lnTo>
                <a:lnTo>
                  <a:pt x="715280" y="414491"/>
                </a:lnTo>
                <a:lnTo>
                  <a:pt x="673413" y="416741"/>
                </a:lnTo>
                <a:lnTo>
                  <a:pt x="824576" y="416741"/>
                </a:lnTo>
                <a:lnTo>
                  <a:pt x="835711" y="381140"/>
                </a:lnTo>
                <a:lnTo>
                  <a:pt x="824748" y="346586"/>
                </a:lnTo>
                <a:close/>
              </a:path>
              <a:path w="3271520" h="466089">
                <a:moveTo>
                  <a:pt x="1047358" y="321456"/>
                </a:moveTo>
                <a:lnTo>
                  <a:pt x="981392" y="321456"/>
                </a:lnTo>
                <a:lnTo>
                  <a:pt x="981392" y="457577"/>
                </a:lnTo>
                <a:lnTo>
                  <a:pt x="1300754" y="457577"/>
                </a:lnTo>
                <a:lnTo>
                  <a:pt x="1300754" y="405223"/>
                </a:lnTo>
                <a:lnTo>
                  <a:pt x="1047358" y="405223"/>
                </a:lnTo>
                <a:lnTo>
                  <a:pt x="1047358" y="321456"/>
                </a:lnTo>
                <a:close/>
              </a:path>
              <a:path w="3271520" h="466089">
                <a:moveTo>
                  <a:pt x="1284000" y="1047"/>
                </a:moveTo>
                <a:lnTo>
                  <a:pt x="1218034" y="1047"/>
                </a:lnTo>
                <a:lnTo>
                  <a:pt x="1218034" y="348680"/>
                </a:lnTo>
                <a:lnTo>
                  <a:pt x="1284000" y="348680"/>
                </a:lnTo>
                <a:lnTo>
                  <a:pt x="1284000" y="196852"/>
                </a:lnTo>
                <a:lnTo>
                  <a:pt x="1346826" y="196852"/>
                </a:lnTo>
                <a:lnTo>
                  <a:pt x="1346826" y="143451"/>
                </a:lnTo>
                <a:lnTo>
                  <a:pt x="1284000" y="143451"/>
                </a:lnTo>
                <a:lnTo>
                  <a:pt x="1284000" y="1047"/>
                </a:lnTo>
                <a:close/>
              </a:path>
              <a:path w="3271520" h="466089">
                <a:moveTo>
                  <a:pt x="1052594" y="117273"/>
                </a:moveTo>
                <a:lnTo>
                  <a:pt x="1005884" y="124071"/>
                </a:lnTo>
                <a:lnTo>
                  <a:pt x="969481" y="142600"/>
                </a:lnTo>
                <a:lnTo>
                  <a:pt x="945840" y="171239"/>
                </a:lnTo>
                <a:lnTo>
                  <a:pt x="937414" y="208370"/>
                </a:lnTo>
                <a:lnTo>
                  <a:pt x="945840" y="244495"/>
                </a:lnTo>
                <a:lnTo>
                  <a:pt x="969481" y="272373"/>
                </a:lnTo>
                <a:lnTo>
                  <a:pt x="1005884" y="290239"/>
                </a:lnTo>
                <a:lnTo>
                  <a:pt x="1052594" y="296326"/>
                </a:lnTo>
                <a:lnTo>
                  <a:pt x="1099009" y="290239"/>
                </a:lnTo>
                <a:lnTo>
                  <a:pt x="1135314" y="272373"/>
                </a:lnTo>
                <a:lnTo>
                  <a:pt x="1156824" y="247112"/>
                </a:lnTo>
                <a:lnTo>
                  <a:pt x="1052594" y="247112"/>
                </a:lnTo>
                <a:lnTo>
                  <a:pt x="1031472" y="244593"/>
                </a:lnTo>
                <a:lnTo>
                  <a:pt x="1015160" y="237165"/>
                </a:lnTo>
                <a:lnTo>
                  <a:pt x="1004738" y="225025"/>
                </a:lnTo>
                <a:lnTo>
                  <a:pt x="1001286" y="208370"/>
                </a:lnTo>
                <a:lnTo>
                  <a:pt x="1004738" y="190725"/>
                </a:lnTo>
                <a:lnTo>
                  <a:pt x="1015160" y="177939"/>
                </a:lnTo>
                <a:lnTo>
                  <a:pt x="1031472" y="170160"/>
                </a:lnTo>
                <a:lnTo>
                  <a:pt x="1052594" y="167534"/>
                </a:lnTo>
                <a:lnTo>
                  <a:pt x="1155981" y="167534"/>
                </a:lnTo>
                <a:lnTo>
                  <a:pt x="1135314" y="142600"/>
                </a:lnTo>
                <a:lnTo>
                  <a:pt x="1099009" y="124071"/>
                </a:lnTo>
                <a:lnTo>
                  <a:pt x="1052594" y="117273"/>
                </a:lnTo>
                <a:close/>
              </a:path>
              <a:path w="3271520" h="466089">
                <a:moveTo>
                  <a:pt x="1155981" y="167534"/>
                </a:moveTo>
                <a:lnTo>
                  <a:pt x="1052594" y="167534"/>
                </a:lnTo>
                <a:lnTo>
                  <a:pt x="1074026" y="170160"/>
                </a:lnTo>
                <a:lnTo>
                  <a:pt x="1090551" y="177939"/>
                </a:lnTo>
                <a:lnTo>
                  <a:pt x="1101185" y="190725"/>
                </a:lnTo>
                <a:lnTo>
                  <a:pt x="1104948" y="208370"/>
                </a:lnTo>
                <a:lnTo>
                  <a:pt x="1101185" y="225025"/>
                </a:lnTo>
                <a:lnTo>
                  <a:pt x="1090551" y="237165"/>
                </a:lnTo>
                <a:lnTo>
                  <a:pt x="1074026" y="244593"/>
                </a:lnTo>
                <a:lnTo>
                  <a:pt x="1052594" y="247112"/>
                </a:lnTo>
                <a:lnTo>
                  <a:pt x="1156824" y="247112"/>
                </a:lnTo>
                <a:lnTo>
                  <a:pt x="1159053" y="244495"/>
                </a:lnTo>
                <a:lnTo>
                  <a:pt x="1167773" y="208370"/>
                </a:lnTo>
                <a:lnTo>
                  <a:pt x="1159053" y="171239"/>
                </a:lnTo>
                <a:lnTo>
                  <a:pt x="1155981" y="167534"/>
                </a:lnTo>
                <a:close/>
              </a:path>
              <a:path w="3271520" h="466089">
                <a:moveTo>
                  <a:pt x="1190809" y="50260"/>
                </a:moveTo>
                <a:lnTo>
                  <a:pt x="914378" y="50260"/>
                </a:lnTo>
                <a:lnTo>
                  <a:pt x="914378" y="101567"/>
                </a:lnTo>
                <a:lnTo>
                  <a:pt x="1190809" y="101567"/>
                </a:lnTo>
                <a:lnTo>
                  <a:pt x="1190809" y="50260"/>
                </a:lnTo>
                <a:close/>
              </a:path>
              <a:path w="3271520" h="466089">
                <a:moveTo>
                  <a:pt x="1085053" y="0"/>
                </a:moveTo>
                <a:lnTo>
                  <a:pt x="1020134" y="0"/>
                </a:lnTo>
                <a:lnTo>
                  <a:pt x="1020134" y="50260"/>
                </a:lnTo>
                <a:lnTo>
                  <a:pt x="1085053" y="50260"/>
                </a:lnTo>
                <a:lnTo>
                  <a:pt x="1085053" y="0"/>
                </a:lnTo>
                <a:close/>
              </a:path>
              <a:path w="3271520" h="466089">
                <a:moveTo>
                  <a:pt x="1913680" y="358104"/>
                </a:moveTo>
                <a:lnTo>
                  <a:pt x="1487515" y="358104"/>
                </a:lnTo>
                <a:lnTo>
                  <a:pt x="1487515" y="411505"/>
                </a:lnTo>
                <a:lnTo>
                  <a:pt x="1913680" y="411505"/>
                </a:lnTo>
                <a:lnTo>
                  <a:pt x="1913680" y="358104"/>
                </a:lnTo>
                <a:close/>
              </a:path>
              <a:path w="3271520" h="466089">
                <a:moveTo>
                  <a:pt x="1700074" y="24083"/>
                </a:moveTo>
                <a:lnTo>
                  <a:pt x="1643490" y="30231"/>
                </a:lnTo>
                <a:lnTo>
                  <a:pt x="1595324" y="47261"/>
                </a:lnTo>
                <a:lnTo>
                  <a:pt x="1557964" y="73991"/>
                </a:lnTo>
                <a:lnTo>
                  <a:pt x="1533797" y="109240"/>
                </a:lnTo>
                <a:lnTo>
                  <a:pt x="1525211" y="151827"/>
                </a:lnTo>
                <a:lnTo>
                  <a:pt x="1532029" y="191043"/>
                </a:lnTo>
                <a:lnTo>
                  <a:pt x="1551363" y="224051"/>
                </a:lnTo>
                <a:lnTo>
                  <a:pt x="1581527" y="250174"/>
                </a:lnTo>
                <a:lnTo>
                  <a:pt x="1620839" y="268733"/>
                </a:lnTo>
                <a:lnTo>
                  <a:pt x="1667615" y="279049"/>
                </a:lnTo>
                <a:lnTo>
                  <a:pt x="1667615" y="358104"/>
                </a:lnTo>
                <a:lnTo>
                  <a:pt x="1731487" y="358104"/>
                </a:lnTo>
                <a:lnTo>
                  <a:pt x="1731487" y="279049"/>
                </a:lnTo>
                <a:lnTo>
                  <a:pt x="1778573" y="268984"/>
                </a:lnTo>
                <a:lnTo>
                  <a:pt x="1818169" y="250551"/>
                </a:lnTo>
                <a:lnTo>
                  <a:pt x="1844104" y="228265"/>
                </a:lnTo>
                <a:lnTo>
                  <a:pt x="1700074" y="228265"/>
                </a:lnTo>
                <a:lnTo>
                  <a:pt x="1655197" y="223242"/>
                </a:lnTo>
                <a:lnTo>
                  <a:pt x="1620234" y="208501"/>
                </a:lnTo>
                <a:lnTo>
                  <a:pt x="1597443" y="184532"/>
                </a:lnTo>
                <a:lnTo>
                  <a:pt x="1589083" y="151827"/>
                </a:lnTo>
                <a:lnTo>
                  <a:pt x="1597443" y="120390"/>
                </a:lnTo>
                <a:lnTo>
                  <a:pt x="1620234" y="96659"/>
                </a:lnTo>
                <a:lnTo>
                  <a:pt x="1655197" y="81664"/>
                </a:lnTo>
                <a:lnTo>
                  <a:pt x="1700074" y="76437"/>
                </a:lnTo>
                <a:lnTo>
                  <a:pt x="1843862" y="76437"/>
                </a:lnTo>
                <a:lnTo>
                  <a:pt x="1842185" y="73991"/>
                </a:lnTo>
                <a:lnTo>
                  <a:pt x="1804825" y="47261"/>
                </a:lnTo>
                <a:lnTo>
                  <a:pt x="1756659" y="30231"/>
                </a:lnTo>
                <a:lnTo>
                  <a:pt x="1700074" y="24083"/>
                </a:lnTo>
                <a:close/>
              </a:path>
              <a:path w="3271520" h="466089">
                <a:moveTo>
                  <a:pt x="1843862" y="76437"/>
                </a:moveTo>
                <a:lnTo>
                  <a:pt x="1700074" y="76437"/>
                </a:lnTo>
                <a:lnTo>
                  <a:pt x="1744731" y="81664"/>
                </a:lnTo>
                <a:lnTo>
                  <a:pt x="1779719" y="96659"/>
                </a:lnTo>
                <a:lnTo>
                  <a:pt x="1802632" y="120390"/>
                </a:lnTo>
                <a:lnTo>
                  <a:pt x="1811066" y="151827"/>
                </a:lnTo>
                <a:lnTo>
                  <a:pt x="1802632" y="184532"/>
                </a:lnTo>
                <a:lnTo>
                  <a:pt x="1779719" y="208501"/>
                </a:lnTo>
                <a:lnTo>
                  <a:pt x="1744731" y="223242"/>
                </a:lnTo>
                <a:lnTo>
                  <a:pt x="1700074" y="228265"/>
                </a:lnTo>
                <a:lnTo>
                  <a:pt x="1844104" y="228265"/>
                </a:lnTo>
                <a:lnTo>
                  <a:pt x="1848568" y="224428"/>
                </a:lnTo>
                <a:lnTo>
                  <a:pt x="1868061" y="191294"/>
                </a:lnTo>
                <a:lnTo>
                  <a:pt x="1874938" y="151827"/>
                </a:lnTo>
                <a:lnTo>
                  <a:pt x="1866352" y="109240"/>
                </a:lnTo>
                <a:lnTo>
                  <a:pt x="1843862" y="76437"/>
                </a:lnTo>
                <a:close/>
              </a:path>
              <a:path w="3271520" h="466089">
                <a:moveTo>
                  <a:pt x="2323227" y="151827"/>
                </a:moveTo>
                <a:lnTo>
                  <a:pt x="1980829" y="151827"/>
                </a:lnTo>
                <a:lnTo>
                  <a:pt x="1980829" y="204182"/>
                </a:lnTo>
                <a:lnTo>
                  <a:pt x="2323227" y="204182"/>
                </a:lnTo>
                <a:lnTo>
                  <a:pt x="2323227" y="151827"/>
                </a:lnTo>
                <a:close/>
              </a:path>
              <a:path w="3271520" h="466089">
                <a:moveTo>
                  <a:pt x="2103339" y="71202"/>
                </a:moveTo>
                <a:lnTo>
                  <a:pt x="2037372" y="71202"/>
                </a:lnTo>
                <a:lnTo>
                  <a:pt x="2037372" y="151827"/>
                </a:lnTo>
                <a:lnTo>
                  <a:pt x="2103339" y="151827"/>
                </a:lnTo>
                <a:lnTo>
                  <a:pt x="2103339" y="71202"/>
                </a:lnTo>
                <a:close/>
              </a:path>
              <a:path w="3271520" h="466089">
                <a:moveTo>
                  <a:pt x="2265637" y="71202"/>
                </a:moveTo>
                <a:lnTo>
                  <a:pt x="2200718" y="71202"/>
                </a:lnTo>
                <a:lnTo>
                  <a:pt x="2200718" y="151827"/>
                </a:lnTo>
                <a:lnTo>
                  <a:pt x="2265637" y="151827"/>
                </a:lnTo>
                <a:lnTo>
                  <a:pt x="2265637" y="71202"/>
                </a:lnTo>
                <a:close/>
              </a:path>
              <a:path w="3271520" h="466089">
                <a:moveTo>
                  <a:pt x="2326368" y="19894"/>
                </a:moveTo>
                <a:lnTo>
                  <a:pt x="1977688" y="19894"/>
                </a:lnTo>
                <a:lnTo>
                  <a:pt x="1977688" y="71202"/>
                </a:lnTo>
                <a:lnTo>
                  <a:pt x="2326368" y="71202"/>
                </a:lnTo>
                <a:lnTo>
                  <a:pt x="2326368" y="19894"/>
                </a:lnTo>
                <a:close/>
              </a:path>
              <a:path w="3271520" h="466089">
                <a:moveTo>
                  <a:pt x="2365111" y="240830"/>
                </a:moveTo>
                <a:lnTo>
                  <a:pt x="1939993" y="240830"/>
                </a:lnTo>
                <a:lnTo>
                  <a:pt x="1939993" y="292137"/>
                </a:lnTo>
                <a:lnTo>
                  <a:pt x="2365111" y="292137"/>
                </a:lnTo>
                <a:lnTo>
                  <a:pt x="2365111" y="240830"/>
                </a:lnTo>
                <a:close/>
              </a:path>
              <a:path w="3271520" h="466089">
                <a:moveTo>
                  <a:pt x="2057267" y="323550"/>
                </a:moveTo>
                <a:lnTo>
                  <a:pt x="1991300" y="323550"/>
                </a:lnTo>
                <a:lnTo>
                  <a:pt x="1991300" y="457577"/>
                </a:lnTo>
                <a:lnTo>
                  <a:pt x="2315898" y="457577"/>
                </a:lnTo>
                <a:lnTo>
                  <a:pt x="2315898" y="405223"/>
                </a:lnTo>
                <a:lnTo>
                  <a:pt x="2057267" y="405223"/>
                </a:lnTo>
                <a:lnTo>
                  <a:pt x="2057267" y="323550"/>
                </a:lnTo>
                <a:close/>
              </a:path>
              <a:path w="3271520" h="466089">
                <a:moveTo>
                  <a:pt x="2818635" y="358104"/>
                </a:moveTo>
                <a:lnTo>
                  <a:pt x="2392470" y="358104"/>
                </a:lnTo>
                <a:lnTo>
                  <a:pt x="2392470" y="410458"/>
                </a:lnTo>
                <a:lnTo>
                  <a:pt x="2818635" y="410458"/>
                </a:lnTo>
                <a:lnTo>
                  <a:pt x="2818635" y="358104"/>
                </a:lnTo>
                <a:close/>
              </a:path>
              <a:path w="3271520" h="466089">
                <a:moveTo>
                  <a:pt x="2635395" y="252348"/>
                </a:moveTo>
                <a:lnTo>
                  <a:pt x="2570475" y="252348"/>
                </a:lnTo>
                <a:lnTo>
                  <a:pt x="2570475" y="358104"/>
                </a:lnTo>
                <a:lnTo>
                  <a:pt x="2635395" y="358104"/>
                </a:lnTo>
                <a:lnTo>
                  <a:pt x="2635395" y="252348"/>
                </a:lnTo>
                <a:close/>
              </a:path>
              <a:path w="3271520" h="466089">
                <a:moveTo>
                  <a:pt x="2637489" y="27224"/>
                </a:moveTo>
                <a:lnTo>
                  <a:pt x="2568381" y="27224"/>
                </a:lnTo>
                <a:lnTo>
                  <a:pt x="2568381" y="60731"/>
                </a:lnTo>
                <a:lnTo>
                  <a:pt x="2560875" y="100151"/>
                </a:lnTo>
                <a:lnTo>
                  <a:pt x="2540001" y="137989"/>
                </a:lnTo>
                <a:lnTo>
                  <a:pt x="2506335" y="171404"/>
                </a:lnTo>
                <a:lnTo>
                  <a:pt x="2460455" y="197556"/>
                </a:lnTo>
                <a:lnTo>
                  <a:pt x="2402941" y="213606"/>
                </a:lnTo>
                <a:lnTo>
                  <a:pt x="2430165" y="268054"/>
                </a:lnTo>
                <a:lnTo>
                  <a:pt x="2487273" y="251726"/>
                </a:lnTo>
                <a:lnTo>
                  <a:pt x="2535594" y="225778"/>
                </a:lnTo>
                <a:lnTo>
                  <a:pt x="2574394" y="191780"/>
                </a:lnTo>
                <a:lnTo>
                  <a:pt x="2602935" y="151304"/>
                </a:lnTo>
                <a:lnTo>
                  <a:pt x="2678642" y="151304"/>
                </a:lnTo>
                <a:lnTo>
                  <a:pt x="2665333" y="138215"/>
                </a:lnTo>
                <a:lnTo>
                  <a:pt x="2644550" y="100352"/>
                </a:lnTo>
                <a:lnTo>
                  <a:pt x="2637489" y="60731"/>
                </a:lnTo>
                <a:lnTo>
                  <a:pt x="2637489" y="27224"/>
                </a:lnTo>
                <a:close/>
              </a:path>
              <a:path w="3271520" h="466089">
                <a:moveTo>
                  <a:pt x="2678642" y="151304"/>
                </a:moveTo>
                <a:lnTo>
                  <a:pt x="2602935" y="151304"/>
                </a:lnTo>
                <a:lnTo>
                  <a:pt x="2631255" y="191707"/>
                </a:lnTo>
                <a:lnTo>
                  <a:pt x="2670079" y="225582"/>
                </a:lnTo>
                <a:lnTo>
                  <a:pt x="2718524" y="251505"/>
                </a:lnTo>
                <a:lnTo>
                  <a:pt x="2775705" y="268054"/>
                </a:lnTo>
                <a:lnTo>
                  <a:pt x="2803976" y="213606"/>
                </a:lnTo>
                <a:lnTo>
                  <a:pt x="2745649" y="197606"/>
                </a:lnTo>
                <a:lnTo>
                  <a:pt x="2699234" y="171554"/>
                </a:lnTo>
                <a:lnTo>
                  <a:pt x="2678642" y="151304"/>
                </a:lnTo>
                <a:close/>
              </a:path>
              <a:path w="3271520" h="466089">
                <a:moveTo>
                  <a:pt x="3089966" y="28271"/>
                </a:moveTo>
                <a:lnTo>
                  <a:pt x="3020858" y="28271"/>
                </a:lnTo>
                <a:lnTo>
                  <a:pt x="3020858" y="61778"/>
                </a:lnTo>
                <a:lnTo>
                  <a:pt x="3013252" y="102505"/>
                </a:lnTo>
                <a:lnTo>
                  <a:pt x="2992176" y="141700"/>
                </a:lnTo>
                <a:lnTo>
                  <a:pt x="2958360" y="176446"/>
                </a:lnTo>
                <a:lnTo>
                  <a:pt x="2912531" y="203830"/>
                </a:lnTo>
                <a:lnTo>
                  <a:pt x="2855418" y="220935"/>
                </a:lnTo>
                <a:lnTo>
                  <a:pt x="2883690" y="275384"/>
                </a:lnTo>
                <a:lnTo>
                  <a:pt x="2940265" y="257657"/>
                </a:lnTo>
                <a:lnTo>
                  <a:pt x="2988399" y="230555"/>
                </a:lnTo>
                <a:lnTo>
                  <a:pt x="3027108" y="195502"/>
                </a:lnTo>
                <a:lnTo>
                  <a:pt x="3055412" y="153922"/>
                </a:lnTo>
                <a:lnTo>
                  <a:pt x="3129226" y="153922"/>
                </a:lnTo>
                <a:lnTo>
                  <a:pt x="3117894" y="142303"/>
                </a:lnTo>
                <a:lnTo>
                  <a:pt x="3097070" y="102958"/>
                </a:lnTo>
                <a:lnTo>
                  <a:pt x="3089966" y="61778"/>
                </a:lnTo>
                <a:lnTo>
                  <a:pt x="3089966" y="28271"/>
                </a:lnTo>
                <a:close/>
              </a:path>
              <a:path w="3271520" h="466089">
                <a:moveTo>
                  <a:pt x="3129226" y="153922"/>
                </a:moveTo>
                <a:lnTo>
                  <a:pt x="3055412" y="153922"/>
                </a:lnTo>
                <a:lnTo>
                  <a:pt x="3083643" y="195797"/>
                </a:lnTo>
                <a:lnTo>
                  <a:pt x="3122230" y="230948"/>
                </a:lnTo>
                <a:lnTo>
                  <a:pt x="3170338" y="257951"/>
                </a:lnTo>
                <a:lnTo>
                  <a:pt x="3227135" y="275384"/>
                </a:lnTo>
                <a:lnTo>
                  <a:pt x="3255406" y="220935"/>
                </a:lnTo>
                <a:lnTo>
                  <a:pt x="3197791" y="204132"/>
                </a:lnTo>
                <a:lnTo>
                  <a:pt x="3151711" y="176974"/>
                </a:lnTo>
                <a:lnTo>
                  <a:pt x="3129226" y="153922"/>
                </a:lnTo>
                <a:close/>
              </a:path>
              <a:path w="3271520" h="466089">
                <a:moveTo>
                  <a:pt x="3271112" y="354963"/>
                </a:moveTo>
                <a:lnTo>
                  <a:pt x="2844947" y="354963"/>
                </a:lnTo>
                <a:lnTo>
                  <a:pt x="2844947" y="408364"/>
                </a:lnTo>
                <a:lnTo>
                  <a:pt x="3271112" y="408364"/>
                </a:lnTo>
                <a:lnTo>
                  <a:pt x="3271112" y="354963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2557" y="3371541"/>
            <a:ext cx="410845" cy="220345"/>
          </a:xfrm>
          <a:custGeom>
            <a:avLst/>
            <a:gdLst/>
            <a:ahLst/>
            <a:cxnLst/>
            <a:rect l="l" t="t" r="r" b="b"/>
            <a:pathLst>
              <a:path w="410844" h="220345">
                <a:moveTo>
                  <a:pt x="174905" y="0"/>
                </a:moveTo>
                <a:lnTo>
                  <a:pt x="151283" y="0"/>
                </a:lnTo>
                <a:lnTo>
                  <a:pt x="151283" y="220139"/>
                </a:lnTo>
                <a:lnTo>
                  <a:pt x="174905" y="220139"/>
                </a:lnTo>
                <a:lnTo>
                  <a:pt x="174905" y="0"/>
                </a:lnTo>
                <a:close/>
              </a:path>
              <a:path w="410844" h="220345">
                <a:moveTo>
                  <a:pt x="56794" y="16585"/>
                </a:moveTo>
                <a:lnTo>
                  <a:pt x="34031" y="21992"/>
                </a:lnTo>
                <a:lnTo>
                  <a:pt x="16051" y="37412"/>
                </a:lnTo>
                <a:lnTo>
                  <a:pt x="4244" y="61643"/>
                </a:lnTo>
                <a:lnTo>
                  <a:pt x="0" y="93484"/>
                </a:lnTo>
                <a:lnTo>
                  <a:pt x="4244" y="125615"/>
                </a:lnTo>
                <a:lnTo>
                  <a:pt x="16051" y="149995"/>
                </a:lnTo>
                <a:lnTo>
                  <a:pt x="34031" y="165470"/>
                </a:lnTo>
                <a:lnTo>
                  <a:pt x="56794" y="170884"/>
                </a:lnTo>
                <a:lnTo>
                  <a:pt x="79591" y="165470"/>
                </a:lnTo>
                <a:lnTo>
                  <a:pt x="97630" y="149995"/>
                </a:lnTo>
                <a:lnTo>
                  <a:pt x="97737" y="149775"/>
                </a:lnTo>
                <a:lnTo>
                  <a:pt x="56794" y="149775"/>
                </a:lnTo>
                <a:lnTo>
                  <a:pt x="42972" y="145998"/>
                </a:lnTo>
                <a:lnTo>
                  <a:pt x="32166" y="134823"/>
                </a:lnTo>
                <a:lnTo>
                  <a:pt x="25130" y="117051"/>
                </a:lnTo>
                <a:lnTo>
                  <a:pt x="22617" y="93484"/>
                </a:lnTo>
                <a:lnTo>
                  <a:pt x="25130" y="70199"/>
                </a:lnTo>
                <a:lnTo>
                  <a:pt x="32166" y="52521"/>
                </a:lnTo>
                <a:lnTo>
                  <a:pt x="42972" y="41252"/>
                </a:lnTo>
                <a:lnTo>
                  <a:pt x="56794" y="37192"/>
                </a:lnTo>
                <a:lnTo>
                  <a:pt x="97373" y="37192"/>
                </a:lnTo>
                <a:lnTo>
                  <a:pt x="79591" y="21992"/>
                </a:lnTo>
                <a:lnTo>
                  <a:pt x="56794" y="16585"/>
                </a:lnTo>
                <a:close/>
              </a:path>
              <a:path w="410844" h="220345">
                <a:moveTo>
                  <a:pt x="97373" y="37192"/>
                </a:moveTo>
                <a:lnTo>
                  <a:pt x="56794" y="37192"/>
                </a:lnTo>
                <a:lnTo>
                  <a:pt x="70757" y="41252"/>
                </a:lnTo>
                <a:lnTo>
                  <a:pt x="81610" y="52521"/>
                </a:lnTo>
                <a:lnTo>
                  <a:pt x="88599" y="70199"/>
                </a:lnTo>
                <a:lnTo>
                  <a:pt x="90971" y="93484"/>
                </a:lnTo>
                <a:lnTo>
                  <a:pt x="88599" y="117051"/>
                </a:lnTo>
                <a:lnTo>
                  <a:pt x="81610" y="134823"/>
                </a:lnTo>
                <a:lnTo>
                  <a:pt x="70757" y="145998"/>
                </a:lnTo>
                <a:lnTo>
                  <a:pt x="56794" y="149775"/>
                </a:lnTo>
                <a:lnTo>
                  <a:pt x="97737" y="149775"/>
                </a:lnTo>
                <a:lnTo>
                  <a:pt x="109449" y="125615"/>
                </a:lnTo>
                <a:lnTo>
                  <a:pt x="113588" y="93484"/>
                </a:lnTo>
                <a:lnTo>
                  <a:pt x="109449" y="61643"/>
                </a:lnTo>
                <a:lnTo>
                  <a:pt x="97630" y="37412"/>
                </a:lnTo>
                <a:lnTo>
                  <a:pt x="97373" y="37192"/>
                </a:lnTo>
                <a:close/>
              </a:path>
              <a:path w="410844" h="220345">
                <a:moveTo>
                  <a:pt x="410691" y="112582"/>
                </a:moveTo>
                <a:lnTo>
                  <a:pt x="209650" y="112582"/>
                </a:lnTo>
                <a:lnTo>
                  <a:pt x="209650" y="131179"/>
                </a:lnTo>
                <a:lnTo>
                  <a:pt x="410691" y="131179"/>
                </a:lnTo>
                <a:lnTo>
                  <a:pt x="410691" y="112582"/>
                </a:lnTo>
                <a:close/>
              </a:path>
              <a:path w="410844" h="220345">
                <a:moveTo>
                  <a:pt x="385561" y="5026"/>
                </a:moveTo>
                <a:lnTo>
                  <a:pt x="234780" y="5026"/>
                </a:lnTo>
                <a:lnTo>
                  <a:pt x="234780" y="23119"/>
                </a:lnTo>
                <a:lnTo>
                  <a:pt x="361938" y="23119"/>
                </a:lnTo>
                <a:lnTo>
                  <a:pt x="361938" y="42218"/>
                </a:lnTo>
                <a:lnTo>
                  <a:pt x="235282" y="42218"/>
                </a:lnTo>
                <a:lnTo>
                  <a:pt x="235282" y="95997"/>
                </a:lnTo>
                <a:lnTo>
                  <a:pt x="389581" y="95997"/>
                </a:lnTo>
                <a:lnTo>
                  <a:pt x="389581" y="77903"/>
                </a:lnTo>
                <a:lnTo>
                  <a:pt x="258402" y="77903"/>
                </a:lnTo>
                <a:lnTo>
                  <a:pt x="258402" y="59307"/>
                </a:lnTo>
                <a:lnTo>
                  <a:pt x="385561" y="59307"/>
                </a:lnTo>
                <a:lnTo>
                  <a:pt x="385561" y="5026"/>
                </a:lnTo>
                <a:close/>
              </a:path>
              <a:path w="410844" h="220345">
                <a:moveTo>
                  <a:pt x="385561" y="149272"/>
                </a:moveTo>
                <a:lnTo>
                  <a:pt x="236288" y="149272"/>
                </a:lnTo>
                <a:lnTo>
                  <a:pt x="236288" y="217124"/>
                </a:lnTo>
                <a:lnTo>
                  <a:pt x="385561" y="217124"/>
                </a:lnTo>
                <a:lnTo>
                  <a:pt x="385561" y="198025"/>
                </a:lnTo>
                <a:lnTo>
                  <a:pt x="259407" y="198025"/>
                </a:lnTo>
                <a:lnTo>
                  <a:pt x="259407" y="167869"/>
                </a:lnTo>
                <a:lnTo>
                  <a:pt x="385561" y="167869"/>
                </a:lnTo>
                <a:lnTo>
                  <a:pt x="385561" y="149272"/>
                </a:lnTo>
                <a:close/>
              </a:path>
              <a:path w="410844" h="220345">
                <a:moveTo>
                  <a:pt x="385561" y="167869"/>
                </a:moveTo>
                <a:lnTo>
                  <a:pt x="362441" y="167869"/>
                </a:lnTo>
                <a:lnTo>
                  <a:pt x="362441" y="198025"/>
                </a:lnTo>
                <a:lnTo>
                  <a:pt x="385561" y="198025"/>
                </a:lnTo>
                <a:lnTo>
                  <a:pt x="385561" y="1678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3008" y="4374149"/>
            <a:ext cx="464184" cy="165100"/>
          </a:xfrm>
          <a:custGeom>
            <a:avLst/>
            <a:gdLst/>
            <a:ahLst/>
            <a:cxnLst/>
            <a:rect l="l" t="t" r="r" b="b"/>
            <a:pathLst>
              <a:path w="464185" h="165100">
                <a:moveTo>
                  <a:pt x="83683" y="10931"/>
                </a:moveTo>
                <a:lnTo>
                  <a:pt x="65589" y="10931"/>
                </a:lnTo>
                <a:lnTo>
                  <a:pt x="65589" y="23371"/>
                </a:lnTo>
                <a:lnTo>
                  <a:pt x="60438" y="42990"/>
                </a:lnTo>
                <a:lnTo>
                  <a:pt x="47142" y="60312"/>
                </a:lnTo>
                <a:lnTo>
                  <a:pt x="28085" y="73676"/>
                </a:lnTo>
                <a:lnTo>
                  <a:pt x="5654" y="81421"/>
                </a:lnTo>
                <a:lnTo>
                  <a:pt x="13193" y="96122"/>
                </a:lnTo>
                <a:lnTo>
                  <a:pt x="32497" y="89564"/>
                </a:lnTo>
                <a:lnTo>
                  <a:pt x="49875" y="79277"/>
                </a:lnTo>
                <a:lnTo>
                  <a:pt x="64320" y="65775"/>
                </a:lnTo>
                <a:lnTo>
                  <a:pt x="74824" y="49569"/>
                </a:lnTo>
                <a:lnTo>
                  <a:pt x="93786" y="49569"/>
                </a:lnTo>
                <a:lnTo>
                  <a:pt x="88733" y="42990"/>
                </a:lnTo>
                <a:lnTo>
                  <a:pt x="83683" y="23371"/>
                </a:lnTo>
                <a:lnTo>
                  <a:pt x="83683" y="10931"/>
                </a:lnTo>
                <a:close/>
              </a:path>
              <a:path w="464185" h="165100">
                <a:moveTo>
                  <a:pt x="93786" y="49569"/>
                </a:moveTo>
                <a:lnTo>
                  <a:pt x="74824" y="49569"/>
                </a:lnTo>
                <a:lnTo>
                  <a:pt x="85138" y="65881"/>
                </a:lnTo>
                <a:lnTo>
                  <a:pt x="99515" y="79419"/>
                </a:lnTo>
                <a:lnTo>
                  <a:pt x="116860" y="89670"/>
                </a:lnTo>
                <a:lnTo>
                  <a:pt x="136079" y="96122"/>
                </a:lnTo>
                <a:lnTo>
                  <a:pt x="143995" y="81421"/>
                </a:lnTo>
                <a:lnTo>
                  <a:pt x="121240" y="73676"/>
                </a:lnTo>
                <a:lnTo>
                  <a:pt x="102036" y="60312"/>
                </a:lnTo>
                <a:lnTo>
                  <a:pt x="93786" y="49569"/>
                </a:lnTo>
                <a:close/>
              </a:path>
              <a:path w="464185" h="165100">
                <a:moveTo>
                  <a:pt x="151157" y="128540"/>
                </a:moveTo>
                <a:lnTo>
                  <a:pt x="0" y="128540"/>
                </a:lnTo>
                <a:lnTo>
                  <a:pt x="0" y="143241"/>
                </a:lnTo>
                <a:lnTo>
                  <a:pt x="151157" y="143241"/>
                </a:lnTo>
                <a:lnTo>
                  <a:pt x="151157" y="128540"/>
                </a:lnTo>
                <a:close/>
              </a:path>
              <a:path w="464185" h="165100">
                <a:moveTo>
                  <a:pt x="314049" y="129671"/>
                </a:moveTo>
                <a:lnTo>
                  <a:pt x="162891" y="129671"/>
                </a:lnTo>
                <a:lnTo>
                  <a:pt x="162891" y="144372"/>
                </a:lnTo>
                <a:lnTo>
                  <a:pt x="314049" y="144372"/>
                </a:lnTo>
                <a:lnTo>
                  <a:pt x="314049" y="129671"/>
                </a:lnTo>
                <a:close/>
              </a:path>
              <a:path w="464185" h="165100">
                <a:moveTo>
                  <a:pt x="299724" y="85191"/>
                </a:moveTo>
                <a:lnTo>
                  <a:pt x="176084" y="85191"/>
                </a:lnTo>
                <a:lnTo>
                  <a:pt x="176084" y="99138"/>
                </a:lnTo>
                <a:lnTo>
                  <a:pt x="299724" y="99138"/>
                </a:lnTo>
                <a:lnTo>
                  <a:pt x="299724" y="85191"/>
                </a:lnTo>
                <a:close/>
              </a:path>
              <a:path w="464185" h="165100">
                <a:moveTo>
                  <a:pt x="218303" y="30156"/>
                </a:moveTo>
                <a:lnTo>
                  <a:pt x="200963" y="30156"/>
                </a:lnTo>
                <a:lnTo>
                  <a:pt x="200963" y="85191"/>
                </a:lnTo>
                <a:lnTo>
                  <a:pt x="218303" y="85191"/>
                </a:lnTo>
                <a:lnTo>
                  <a:pt x="218303" y="30156"/>
                </a:lnTo>
                <a:close/>
              </a:path>
              <a:path w="464185" h="165100">
                <a:moveTo>
                  <a:pt x="274846" y="30156"/>
                </a:moveTo>
                <a:lnTo>
                  <a:pt x="257883" y="30156"/>
                </a:lnTo>
                <a:lnTo>
                  <a:pt x="257883" y="85191"/>
                </a:lnTo>
                <a:lnTo>
                  <a:pt x="274846" y="85191"/>
                </a:lnTo>
                <a:lnTo>
                  <a:pt x="274846" y="30156"/>
                </a:lnTo>
                <a:close/>
              </a:path>
              <a:path w="464185" h="165100">
                <a:moveTo>
                  <a:pt x="300101" y="15831"/>
                </a:moveTo>
                <a:lnTo>
                  <a:pt x="175707" y="15831"/>
                </a:lnTo>
                <a:lnTo>
                  <a:pt x="175707" y="30156"/>
                </a:lnTo>
                <a:lnTo>
                  <a:pt x="300101" y="30156"/>
                </a:lnTo>
                <a:lnTo>
                  <a:pt x="300101" y="15831"/>
                </a:lnTo>
                <a:close/>
              </a:path>
              <a:path w="464185" h="165100">
                <a:moveTo>
                  <a:pt x="462617" y="0"/>
                </a:moveTo>
                <a:lnTo>
                  <a:pt x="445277" y="0"/>
                </a:lnTo>
                <a:lnTo>
                  <a:pt x="445277" y="101023"/>
                </a:lnTo>
                <a:lnTo>
                  <a:pt x="462617" y="101023"/>
                </a:lnTo>
                <a:lnTo>
                  <a:pt x="462617" y="0"/>
                </a:lnTo>
                <a:close/>
              </a:path>
              <a:path w="464185" h="165100">
                <a:moveTo>
                  <a:pt x="409844" y="10177"/>
                </a:moveTo>
                <a:lnTo>
                  <a:pt x="334076" y="10177"/>
                </a:lnTo>
                <a:lnTo>
                  <a:pt x="334076" y="24501"/>
                </a:lnTo>
                <a:lnTo>
                  <a:pt x="392504" y="24501"/>
                </a:lnTo>
                <a:lnTo>
                  <a:pt x="392504" y="43726"/>
                </a:lnTo>
                <a:lnTo>
                  <a:pt x="334453" y="43726"/>
                </a:lnTo>
                <a:lnTo>
                  <a:pt x="334453" y="91976"/>
                </a:lnTo>
                <a:lnTo>
                  <a:pt x="348400" y="91976"/>
                </a:lnTo>
                <a:lnTo>
                  <a:pt x="370308" y="91793"/>
                </a:lnTo>
                <a:lnTo>
                  <a:pt x="390219" y="91080"/>
                </a:lnTo>
                <a:lnTo>
                  <a:pt x="409387" y="89590"/>
                </a:lnTo>
                <a:lnTo>
                  <a:pt x="429068" y="87075"/>
                </a:lnTo>
                <a:lnTo>
                  <a:pt x="427580" y="77652"/>
                </a:lnTo>
                <a:lnTo>
                  <a:pt x="351416" y="77652"/>
                </a:lnTo>
                <a:lnTo>
                  <a:pt x="351416" y="56919"/>
                </a:lnTo>
                <a:lnTo>
                  <a:pt x="409844" y="56919"/>
                </a:lnTo>
                <a:lnTo>
                  <a:pt x="409844" y="10177"/>
                </a:lnTo>
                <a:close/>
              </a:path>
              <a:path w="464185" h="165100">
                <a:moveTo>
                  <a:pt x="426806" y="72751"/>
                </a:moveTo>
                <a:lnTo>
                  <a:pt x="408454" y="75107"/>
                </a:lnTo>
                <a:lnTo>
                  <a:pt x="390525" y="76615"/>
                </a:lnTo>
                <a:lnTo>
                  <a:pt x="371889" y="77416"/>
                </a:lnTo>
                <a:lnTo>
                  <a:pt x="351416" y="77652"/>
                </a:lnTo>
                <a:lnTo>
                  <a:pt x="427580" y="77652"/>
                </a:lnTo>
                <a:lnTo>
                  <a:pt x="426806" y="72751"/>
                </a:lnTo>
                <a:close/>
              </a:path>
              <a:path w="464185" h="165100">
                <a:moveTo>
                  <a:pt x="407582" y="104415"/>
                </a:moveTo>
                <a:lnTo>
                  <a:pt x="384016" y="106344"/>
                </a:lnTo>
                <a:lnTo>
                  <a:pt x="366353" y="112213"/>
                </a:lnTo>
                <a:lnTo>
                  <a:pt x="355262" y="121723"/>
                </a:lnTo>
                <a:lnTo>
                  <a:pt x="351416" y="134571"/>
                </a:lnTo>
                <a:lnTo>
                  <a:pt x="355262" y="147314"/>
                </a:lnTo>
                <a:lnTo>
                  <a:pt x="366353" y="156788"/>
                </a:lnTo>
                <a:lnTo>
                  <a:pt x="384016" y="162693"/>
                </a:lnTo>
                <a:lnTo>
                  <a:pt x="407582" y="164727"/>
                </a:lnTo>
                <a:lnTo>
                  <a:pt x="431068" y="162693"/>
                </a:lnTo>
                <a:lnTo>
                  <a:pt x="448740" y="156788"/>
                </a:lnTo>
                <a:lnTo>
                  <a:pt x="455801" y="150780"/>
                </a:lnTo>
                <a:lnTo>
                  <a:pt x="407582" y="150780"/>
                </a:lnTo>
                <a:lnTo>
                  <a:pt x="391179" y="149705"/>
                </a:lnTo>
                <a:lnTo>
                  <a:pt x="378981" y="146563"/>
                </a:lnTo>
                <a:lnTo>
                  <a:pt x="371377" y="141477"/>
                </a:lnTo>
                <a:lnTo>
                  <a:pt x="368756" y="134571"/>
                </a:lnTo>
                <a:lnTo>
                  <a:pt x="371377" y="127554"/>
                </a:lnTo>
                <a:lnTo>
                  <a:pt x="378981" y="122391"/>
                </a:lnTo>
                <a:lnTo>
                  <a:pt x="391179" y="119172"/>
                </a:lnTo>
                <a:lnTo>
                  <a:pt x="407582" y="117985"/>
                </a:lnTo>
                <a:lnTo>
                  <a:pt x="455499" y="117985"/>
                </a:lnTo>
                <a:lnTo>
                  <a:pt x="448740" y="112213"/>
                </a:lnTo>
                <a:lnTo>
                  <a:pt x="431068" y="106344"/>
                </a:lnTo>
                <a:lnTo>
                  <a:pt x="407582" y="104415"/>
                </a:lnTo>
                <a:close/>
              </a:path>
              <a:path w="464185" h="165100">
                <a:moveTo>
                  <a:pt x="455499" y="117985"/>
                </a:moveTo>
                <a:lnTo>
                  <a:pt x="407582" y="117985"/>
                </a:lnTo>
                <a:lnTo>
                  <a:pt x="423879" y="119172"/>
                </a:lnTo>
                <a:lnTo>
                  <a:pt x="436042" y="122391"/>
                </a:lnTo>
                <a:lnTo>
                  <a:pt x="443681" y="127554"/>
                </a:lnTo>
                <a:lnTo>
                  <a:pt x="446408" y="134571"/>
                </a:lnTo>
                <a:lnTo>
                  <a:pt x="443681" y="141477"/>
                </a:lnTo>
                <a:lnTo>
                  <a:pt x="436042" y="146563"/>
                </a:lnTo>
                <a:lnTo>
                  <a:pt x="423879" y="149705"/>
                </a:lnTo>
                <a:lnTo>
                  <a:pt x="407582" y="150780"/>
                </a:lnTo>
                <a:lnTo>
                  <a:pt x="455801" y="150780"/>
                </a:lnTo>
                <a:lnTo>
                  <a:pt x="459875" y="147314"/>
                </a:lnTo>
                <a:lnTo>
                  <a:pt x="463748" y="134571"/>
                </a:lnTo>
                <a:lnTo>
                  <a:pt x="459875" y="121723"/>
                </a:lnTo>
                <a:lnTo>
                  <a:pt x="455499" y="117985"/>
                </a:lnTo>
                <a:close/>
              </a:path>
            </a:pathLst>
          </a:custGeom>
          <a:solidFill>
            <a:srgbClr val="4C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0369" y="5033145"/>
            <a:ext cx="1534160" cy="142240"/>
          </a:xfrm>
          <a:custGeom>
            <a:avLst/>
            <a:gdLst/>
            <a:ahLst/>
            <a:cxnLst/>
            <a:rect l="l" t="t" r="r" b="b"/>
            <a:pathLst>
              <a:path w="1534160" h="142239">
                <a:moveTo>
                  <a:pt x="71243" y="6031"/>
                </a:moveTo>
                <a:lnTo>
                  <a:pt x="47872" y="6031"/>
                </a:lnTo>
                <a:lnTo>
                  <a:pt x="0" y="139472"/>
                </a:lnTo>
                <a:lnTo>
                  <a:pt x="21486" y="139472"/>
                </a:lnTo>
                <a:lnTo>
                  <a:pt x="33548" y="104415"/>
                </a:lnTo>
                <a:lnTo>
                  <a:pt x="106817" y="104415"/>
                </a:lnTo>
                <a:lnTo>
                  <a:pt x="100684" y="87452"/>
                </a:lnTo>
                <a:lnTo>
                  <a:pt x="39579" y="87452"/>
                </a:lnTo>
                <a:lnTo>
                  <a:pt x="59181" y="30533"/>
                </a:lnTo>
                <a:lnTo>
                  <a:pt x="80103" y="30533"/>
                </a:lnTo>
                <a:lnTo>
                  <a:pt x="71243" y="6031"/>
                </a:lnTo>
                <a:close/>
              </a:path>
              <a:path w="1534160" h="142239">
                <a:moveTo>
                  <a:pt x="106817" y="104415"/>
                </a:moveTo>
                <a:lnTo>
                  <a:pt x="85568" y="104415"/>
                </a:lnTo>
                <a:lnTo>
                  <a:pt x="97630" y="139472"/>
                </a:lnTo>
                <a:lnTo>
                  <a:pt x="119493" y="139472"/>
                </a:lnTo>
                <a:lnTo>
                  <a:pt x="106817" y="104415"/>
                </a:lnTo>
                <a:close/>
              </a:path>
              <a:path w="1534160" h="142239">
                <a:moveTo>
                  <a:pt x="135585" y="6031"/>
                </a:moveTo>
                <a:lnTo>
                  <a:pt x="114476" y="6031"/>
                </a:lnTo>
                <a:lnTo>
                  <a:pt x="151417" y="139472"/>
                </a:lnTo>
                <a:lnTo>
                  <a:pt x="171771" y="139472"/>
                </a:lnTo>
                <a:lnTo>
                  <a:pt x="180339" y="109316"/>
                </a:lnTo>
                <a:lnTo>
                  <a:pt x="161595" y="109316"/>
                </a:lnTo>
                <a:lnTo>
                  <a:pt x="135585" y="6031"/>
                </a:lnTo>
                <a:close/>
              </a:path>
              <a:path w="1534160" h="142239">
                <a:moveTo>
                  <a:pt x="219765" y="39956"/>
                </a:moveTo>
                <a:lnTo>
                  <a:pt x="200798" y="39956"/>
                </a:lnTo>
                <a:lnTo>
                  <a:pt x="228692" y="139472"/>
                </a:lnTo>
                <a:lnTo>
                  <a:pt x="249424" y="139472"/>
                </a:lnTo>
                <a:lnTo>
                  <a:pt x="257773" y="109316"/>
                </a:lnTo>
                <a:lnTo>
                  <a:pt x="237738" y="109316"/>
                </a:lnTo>
                <a:lnTo>
                  <a:pt x="219765" y="39956"/>
                </a:lnTo>
                <a:close/>
              </a:path>
              <a:path w="1534160" h="142239">
                <a:moveTo>
                  <a:pt x="210974" y="6031"/>
                </a:moveTo>
                <a:lnTo>
                  <a:pt x="189866" y="6031"/>
                </a:lnTo>
                <a:lnTo>
                  <a:pt x="162724" y="109316"/>
                </a:lnTo>
                <a:lnTo>
                  <a:pt x="180339" y="109316"/>
                </a:lnTo>
                <a:lnTo>
                  <a:pt x="200044" y="39956"/>
                </a:lnTo>
                <a:lnTo>
                  <a:pt x="219765" y="39956"/>
                </a:lnTo>
                <a:lnTo>
                  <a:pt x="210974" y="6031"/>
                </a:lnTo>
                <a:close/>
              </a:path>
              <a:path w="1534160" h="142239">
                <a:moveTo>
                  <a:pt x="286366" y="6031"/>
                </a:moveTo>
                <a:lnTo>
                  <a:pt x="264878" y="6031"/>
                </a:lnTo>
                <a:lnTo>
                  <a:pt x="238870" y="109316"/>
                </a:lnTo>
                <a:lnTo>
                  <a:pt x="257773" y="109316"/>
                </a:lnTo>
                <a:lnTo>
                  <a:pt x="286366" y="6031"/>
                </a:lnTo>
                <a:close/>
              </a:path>
              <a:path w="1534160" h="142239">
                <a:moveTo>
                  <a:pt x="80103" y="30533"/>
                </a:moveTo>
                <a:lnTo>
                  <a:pt x="60312" y="30533"/>
                </a:lnTo>
                <a:lnTo>
                  <a:pt x="79725" y="87452"/>
                </a:lnTo>
                <a:lnTo>
                  <a:pt x="100684" y="87452"/>
                </a:lnTo>
                <a:lnTo>
                  <a:pt x="80103" y="30533"/>
                </a:lnTo>
                <a:close/>
              </a:path>
              <a:path w="1534160" h="142239">
                <a:moveTo>
                  <a:pt x="317724" y="102530"/>
                </a:moveTo>
                <a:lnTo>
                  <a:pt x="297368" y="102530"/>
                </a:lnTo>
                <a:lnTo>
                  <a:pt x="301512" y="118913"/>
                </a:lnTo>
                <a:lnTo>
                  <a:pt x="311575" y="131249"/>
                </a:lnTo>
                <a:lnTo>
                  <a:pt x="326974" y="139027"/>
                </a:lnTo>
                <a:lnTo>
                  <a:pt x="347126" y="141733"/>
                </a:lnTo>
                <a:lnTo>
                  <a:pt x="368147" y="138788"/>
                </a:lnTo>
                <a:lnTo>
                  <a:pt x="383690" y="130613"/>
                </a:lnTo>
                <a:lnTo>
                  <a:pt x="388794" y="124017"/>
                </a:lnTo>
                <a:lnTo>
                  <a:pt x="347126" y="124017"/>
                </a:lnTo>
                <a:lnTo>
                  <a:pt x="336171" y="122700"/>
                </a:lnTo>
                <a:lnTo>
                  <a:pt x="327053" y="118716"/>
                </a:lnTo>
                <a:lnTo>
                  <a:pt x="320622" y="112010"/>
                </a:lnTo>
                <a:lnTo>
                  <a:pt x="317724" y="102530"/>
                </a:lnTo>
                <a:close/>
              </a:path>
              <a:path w="1534160" h="142239">
                <a:moveTo>
                  <a:pt x="348257" y="4523"/>
                </a:moveTo>
                <a:lnTo>
                  <a:pt x="329475" y="7167"/>
                </a:lnTo>
                <a:lnTo>
                  <a:pt x="314473" y="14866"/>
                </a:lnTo>
                <a:lnTo>
                  <a:pt x="304472" y="26919"/>
                </a:lnTo>
                <a:lnTo>
                  <a:pt x="300761" y="42595"/>
                </a:lnTo>
                <a:lnTo>
                  <a:pt x="303270" y="55182"/>
                </a:lnTo>
                <a:lnTo>
                  <a:pt x="310232" y="65118"/>
                </a:lnTo>
                <a:lnTo>
                  <a:pt x="321222" y="72651"/>
                </a:lnTo>
                <a:lnTo>
                  <a:pt x="335818" y="78029"/>
                </a:lnTo>
                <a:lnTo>
                  <a:pt x="351273" y="82175"/>
                </a:lnTo>
                <a:lnTo>
                  <a:pt x="361262" y="85276"/>
                </a:lnTo>
                <a:lnTo>
                  <a:pt x="369272" y="89314"/>
                </a:lnTo>
                <a:lnTo>
                  <a:pt x="374596" y="94871"/>
                </a:lnTo>
                <a:lnTo>
                  <a:pt x="376528" y="102530"/>
                </a:lnTo>
                <a:lnTo>
                  <a:pt x="374346" y="111295"/>
                </a:lnTo>
                <a:lnTo>
                  <a:pt x="368259" y="118080"/>
                </a:lnTo>
                <a:lnTo>
                  <a:pt x="358956" y="122462"/>
                </a:lnTo>
                <a:lnTo>
                  <a:pt x="347126" y="124017"/>
                </a:lnTo>
                <a:lnTo>
                  <a:pt x="388794" y="124017"/>
                </a:lnTo>
                <a:lnTo>
                  <a:pt x="393297" y="118197"/>
                </a:lnTo>
                <a:lnTo>
                  <a:pt x="396507" y="102530"/>
                </a:lnTo>
                <a:lnTo>
                  <a:pt x="393023" y="87158"/>
                </a:lnTo>
                <a:lnTo>
                  <a:pt x="383902" y="76379"/>
                </a:lnTo>
                <a:lnTo>
                  <a:pt x="371566" y="69347"/>
                </a:lnTo>
                <a:lnTo>
                  <a:pt x="358435" y="65212"/>
                </a:lnTo>
                <a:lnTo>
                  <a:pt x="345241" y="61820"/>
                </a:lnTo>
                <a:lnTo>
                  <a:pt x="337099" y="59222"/>
                </a:lnTo>
                <a:lnTo>
                  <a:pt x="329292" y="55317"/>
                </a:lnTo>
                <a:lnTo>
                  <a:pt x="323428" y="49575"/>
                </a:lnTo>
                <a:lnTo>
                  <a:pt x="321116" y="41464"/>
                </a:lnTo>
                <a:lnTo>
                  <a:pt x="322992" y="33631"/>
                </a:lnTo>
                <a:lnTo>
                  <a:pt x="328349" y="27423"/>
                </a:lnTo>
                <a:lnTo>
                  <a:pt x="336781" y="23335"/>
                </a:lnTo>
                <a:lnTo>
                  <a:pt x="347880" y="21863"/>
                </a:lnTo>
                <a:lnTo>
                  <a:pt x="387352" y="21863"/>
                </a:lnTo>
                <a:lnTo>
                  <a:pt x="381523" y="14795"/>
                </a:lnTo>
                <a:lnTo>
                  <a:pt x="366904" y="7167"/>
                </a:lnTo>
                <a:lnTo>
                  <a:pt x="348257" y="4523"/>
                </a:lnTo>
                <a:close/>
              </a:path>
              <a:path w="1534160" h="142239">
                <a:moveTo>
                  <a:pt x="387352" y="21863"/>
                </a:moveTo>
                <a:lnTo>
                  <a:pt x="347880" y="21863"/>
                </a:lnTo>
                <a:lnTo>
                  <a:pt x="358408" y="23176"/>
                </a:lnTo>
                <a:lnTo>
                  <a:pt x="366798" y="26999"/>
                </a:lnTo>
                <a:lnTo>
                  <a:pt x="372609" y="33154"/>
                </a:lnTo>
                <a:lnTo>
                  <a:pt x="375397" y="41464"/>
                </a:lnTo>
                <a:lnTo>
                  <a:pt x="394999" y="41464"/>
                </a:lnTo>
                <a:lnTo>
                  <a:pt x="391194" y="26522"/>
                </a:lnTo>
                <a:lnTo>
                  <a:pt x="387352" y="21863"/>
                </a:lnTo>
                <a:close/>
              </a:path>
              <a:path w="1534160" h="142239">
                <a:moveTo>
                  <a:pt x="479512" y="102530"/>
                </a:moveTo>
                <a:lnTo>
                  <a:pt x="459156" y="102530"/>
                </a:lnTo>
                <a:lnTo>
                  <a:pt x="463300" y="118913"/>
                </a:lnTo>
                <a:lnTo>
                  <a:pt x="473363" y="131249"/>
                </a:lnTo>
                <a:lnTo>
                  <a:pt x="488762" y="139027"/>
                </a:lnTo>
                <a:lnTo>
                  <a:pt x="508914" y="141733"/>
                </a:lnTo>
                <a:lnTo>
                  <a:pt x="529935" y="138788"/>
                </a:lnTo>
                <a:lnTo>
                  <a:pt x="545478" y="130613"/>
                </a:lnTo>
                <a:lnTo>
                  <a:pt x="550582" y="124017"/>
                </a:lnTo>
                <a:lnTo>
                  <a:pt x="508914" y="124017"/>
                </a:lnTo>
                <a:lnTo>
                  <a:pt x="497959" y="122700"/>
                </a:lnTo>
                <a:lnTo>
                  <a:pt x="488841" y="118716"/>
                </a:lnTo>
                <a:lnTo>
                  <a:pt x="482409" y="112010"/>
                </a:lnTo>
                <a:lnTo>
                  <a:pt x="479512" y="102530"/>
                </a:lnTo>
                <a:close/>
              </a:path>
              <a:path w="1534160" h="142239">
                <a:moveTo>
                  <a:pt x="510045" y="4523"/>
                </a:moveTo>
                <a:lnTo>
                  <a:pt x="491262" y="7167"/>
                </a:lnTo>
                <a:lnTo>
                  <a:pt x="476260" y="14866"/>
                </a:lnTo>
                <a:lnTo>
                  <a:pt x="466259" y="26919"/>
                </a:lnTo>
                <a:lnTo>
                  <a:pt x="462549" y="42595"/>
                </a:lnTo>
                <a:lnTo>
                  <a:pt x="465058" y="55182"/>
                </a:lnTo>
                <a:lnTo>
                  <a:pt x="472020" y="65118"/>
                </a:lnTo>
                <a:lnTo>
                  <a:pt x="483010" y="72651"/>
                </a:lnTo>
                <a:lnTo>
                  <a:pt x="497605" y="78029"/>
                </a:lnTo>
                <a:lnTo>
                  <a:pt x="513060" y="82175"/>
                </a:lnTo>
                <a:lnTo>
                  <a:pt x="523050" y="85276"/>
                </a:lnTo>
                <a:lnTo>
                  <a:pt x="531060" y="89314"/>
                </a:lnTo>
                <a:lnTo>
                  <a:pt x="536384" y="94871"/>
                </a:lnTo>
                <a:lnTo>
                  <a:pt x="538316" y="102530"/>
                </a:lnTo>
                <a:lnTo>
                  <a:pt x="536134" y="111295"/>
                </a:lnTo>
                <a:lnTo>
                  <a:pt x="530047" y="118080"/>
                </a:lnTo>
                <a:lnTo>
                  <a:pt x="520744" y="122462"/>
                </a:lnTo>
                <a:lnTo>
                  <a:pt x="508914" y="124017"/>
                </a:lnTo>
                <a:lnTo>
                  <a:pt x="550582" y="124017"/>
                </a:lnTo>
                <a:lnTo>
                  <a:pt x="555085" y="118197"/>
                </a:lnTo>
                <a:lnTo>
                  <a:pt x="558295" y="102530"/>
                </a:lnTo>
                <a:lnTo>
                  <a:pt x="554811" y="87158"/>
                </a:lnTo>
                <a:lnTo>
                  <a:pt x="545690" y="76379"/>
                </a:lnTo>
                <a:lnTo>
                  <a:pt x="533354" y="69347"/>
                </a:lnTo>
                <a:lnTo>
                  <a:pt x="520222" y="65212"/>
                </a:lnTo>
                <a:lnTo>
                  <a:pt x="507029" y="61820"/>
                </a:lnTo>
                <a:lnTo>
                  <a:pt x="498886" y="59222"/>
                </a:lnTo>
                <a:lnTo>
                  <a:pt x="491079" y="55317"/>
                </a:lnTo>
                <a:lnTo>
                  <a:pt x="485216" y="49575"/>
                </a:lnTo>
                <a:lnTo>
                  <a:pt x="482904" y="41464"/>
                </a:lnTo>
                <a:lnTo>
                  <a:pt x="484780" y="33631"/>
                </a:lnTo>
                <a:lnTo>
                  <a:pt x="490137" y="27423"/>
                </a:lnTo>
                <a:lnTo>
                  <a:pt x="498568" y="23335"/>
                </a:lnTo>
                <a:lnTo>
                  <a:pt x="509668" y="21863"/>
                </a:lnTo>
                <a:lnTo>
                  <a:pt x="549140" y="21863"/>
                </a:lnTo>
                <a:lnTo>
                  <a:pt x="543311" y="14795"/>
                </a:lnTo>
                <a:lnTo>
                  <a:pt x="528692" y="7167"/>
                </a:lnTo>
                <a:lnTo>
                  <a:pt x="510045" y="4523"/>
                </a:lnTo>
                <a:close/>
              </a:path>
              <a:path w="1534160" h="142239">
                <a:moveTo>
                  <a:pt x="549140" y="21863"/>
                </a:moveTo>
                <a:lnTo>
                  <a:pt x="509668" y="21863"/>
                </a:lnTo>
                <a:lnTo>
                  <a:pt x="520196" y="23176"/>
                </a:lnTo>
                <a:lnTo>
                  <a:pt x="528586" y="26999"/>
                </a:lnTo>
                <a:lnTo>
                  <a:pt x="534396" y="33154"/>
                </a:lnTo>
                <a:lnTo>
                  <a:pt x="537185" y="41464"/>
                </a:lnTo>
                <a:lnTo>
                  <a:pt x="556787" y="41464"/>
                </a:lnTo>
                <a:lnTo>
                  <a:pt x="552982" y="26522"/>
                </a:lnTo>
                <a:lnTo>
                  <a:pt x="549140" y="21863"/>
                </a:lnTo>
                <a:close/>
              </a:path>
              <a:path w="1534160" h="142239">
                <a:moveTo>
                  <a:pt x="624687" y="6031"/>
                </a:moveTo>
                <a:lnTo>
                  <a:pt x="580207" y="6031"/>
                </a:lnTo>
                <a:lnTo>
                  <a:pt x="580207" y="139472"/>
                </a:lnTo>
                <a:lnTo>
                  <a:pt x="623556" y="139472"/>
                </a:lnTo>
                <a:lnTo>
                  <a:pt x="650638" y="134878"/>
                </a:lnTo>
                <a:lnTo>
                  <a:pt x="670579" y="121755"/>
                </a:lnTo>
                <a:lnTo>
                  <a:pt x="600562" y="121755"/>
                </a:lnTo>
                <a:lnTo>
                  <a:pt x="600562" y="23747"/>
                </a:lnTo>
                <a:lnTo>
                  <a:pt x="670723" y="23747"/>
                </a:lnTo>
                <a:lnTo>
                  <a:pt x="651115" y="10678"/>
                </a:lnTo>
                <a:lnTo>
                  <a:pt x="624687" y="6031"/>
                </a:lnTo>
                <a:close/>
              </a:path>
              <a:path w="1534160" h="142239">
                <a:moveTo>
                  <a:pt x="670723" y="23747"/>
                </a:moveTo>
                <a:lnTo>
                  <a:pt x="623556" y="23747"/>
                </a:lnTo>
                <a:lnTo>
                  <a:pt x="642666" y="27058"/>
                </a:lnTo>
                <a:lnTo>
                  <a:pt x="656422" y="36517"/>
                </a:lnTo>
                <a:lnTo>
                  <a:pt x="664771" y="51842"/>
                </a:lnTo>
                <a:lnTo>
                  <a:pt x="667660" y="72751"/>
                </a:lnTo>
                <a:lnTo>
                  <a:pt x="664753" y="93687"/>
                </a:lnTo>
                <a:lnTo>
                  <a:pt x="656281" y="109056"/>
                </a:lnTo>
                <a:lnTo>
                  <a:pt x="642189" y="118524"/>
                </a:lnTo>
                <a:lnTo>
                  <a:pt x="622426" y="121755"/>
                </a:lnTo>
                <a:lnTo>
                  <a:pt x="670579" y="121755"/>
                </a:lnTo>
                <a:lnTo>
                  <a:pt x="670723" y="121661"/>
                </a:lnTo>
                <a:lnTo>
                  <a:pt x="683244" y="100669"/>
                </a:lnTo>
                <a:lnTo>
                  <a:pt x="687638" y="72751"/>
                </a:lnTo>
                <a:lnTo>
                  <a:pt x="683262" y="44780"/>
                </a:lnTo>
                <a:lnTo>
                  <a:pt x="670864" y="23842"/>
                </a:lnTo>
                <a:lnTo>
                  <a:pt x="670723" y="23747"/>
                </a:lnTo>
                <a:close/>
              </a:path>
              <a:path w="1534160" h="142239">
                <a:moveTo>
                  <a:pt x="730691" y="6031"/>
                </a:moveTo>
                <a:lnTo>
                  <a:pt x="710336" y="6031"/>
                </a:lnTo>
                <a:lnTo>
                  <a:pt x="710336" y="139472"/>
                </a:lnTo>
                <a:lnTo>
                  <a:pt x="730691" y="139472"/>
                </a:lnTo>
                <a:lnTo>
                  <a:pt x="730691" y="98007"/>
                </a:lnTo>
                <a:lnTo>
                  <a:pt x="746523" y="79913"/>
                </a:lnTo>
                <a:lnTo>
                  <a:pt x="769720" y="79913"/>
                </a:lnTo>
                <a:lnTo>
                  <a:pt x="762217" y="69736"/>
                </a:lnTo>
                <a:lnTo>
                  <a:pt x="730691" y="69736"/>
                </a:lnTo>
                <a:lnTo>
                  <a:pt x="730691" y="6031"/>
                </a:lnTo>
                <a:close/>
              </a:path>
              <a:path w="1534160" h="142239">
                <a:moveTo>
                  <a:pt x="769720" y="79913"/>
                </a:moveTo>
                <a:lnTo>
                  <a:pt x="746523" y="79913"/>
                </a:lnTo>
                <a:lnTo>
                  <a:pt x="789119" y="139472"/>
                </a:lnTo>
                <a:lnTo>
                  <a:pt x="813621" y="139472"/>
                </a:lnTo>
                <a:lnTo>
                  <a:pt x="769720" y="79913"/>
                </a:lnTo>
                <a:close/>
              </a:path>
              <a:path w="1534160" h="142239">
                <a:moveTo>
                  <a:pt x="813621" y="6031"/>
                </a:moveTo>
                <a:lnTo>
                  <a:pt x="787988" y="6031"/>
                </a:lnTo>
                <a:lnTo>
                  <a:pt x="732199" y="69736"/>
                </a:lnTo>
                <a:lnTo>
                  <a:pt x="762217" y="69736"/>
                </a:lnTo>
                <a:lnTo>
                  <a:pt x="759717" y="66343"/>
                </a:lnTo>
                <a:lnTo>
                  <a:pt x="813621" y="6031"/>
                </a:lnTo>
                <a:close/>
              </a:path>
              <a:path w="1534160" h="142239">
                <a:moveTo>
                  <a:pt x="900675" y="55034"/>
                </a:moveTo>
                <a:lnTo>
                  <a:pt x="881073" y="55034"/>
                </a:lnTo>
                <a:lnTo>
                  <a:pt x="881073" y="139472"/>
                </a:lnTo>
                <a:lnTo>
                  <a:pt x="900675" y="139472"/>
                </a:lnTo>
                <a:lnTo>
                  <a:pt x="900675" y="55034"/>
                </a:lnTo>
                <a:close/>
              </a:path>
              <a:path w="1534160" h="142239">
                <a:moveTo>
                  <a:pt x="922161" y="39579"/>
                </a:moveTo>
                <a:lnTo>
                  <a:pt x="865618" y="39579"/>
                </a:lnTo>
                <a:lnTo>
                  <a:pt x="865618" y="55034"/>
                </a:lnTo>
                <a:lnTo>
                  <a:pt x="922161" y="55034"/>
                </a:lnTo>
                <a:lnTo>
                  <a:pt x="922161" y="39579"/>
                </a:lnTo>
                <a:close/>
              </a:path>
              <a:path w="1534160" h="142239">
                <a:moveTo>
                  <a:pt x="915564" y="0"/>
                </a:moveTo>
                <a:lnTo>
                  <a:pt x="910852" y="0"/>
                </a:lnTo>
                <a:lnTo>
                  <a:pt x="898407" y="1867"/>
                </a:lnTo>
                <a:lnTo>
                  <a:pt x="889036" y="7303"/>
                </a:lnTo>
                <a:lnTo>
                  <a:pt x="883129" y="16061"/>
                </a:lnTo>
                <a:lnTo>
                  <a:pt x="881073" y="27894"/>
                </a:lnTo>
                <a:lnTo>
                  <a:pt x="881073" y="39579"/>
                </a:lnTo>
                <a:lnTo>
                  <a:pt x="900675" y="39579"/>
                </a:lnTo>
                <a:lnTo>
                  <a:pt x="900675" y="21109"/>
                </a:lnTo>
                <a:lnTo>
                  <a:pt x="905575" y="16962"/>
                </a:lnTo>
                <a:lnTo>
                  <a:pt x="924046" y="16962"/>
                </a:lnTo>
                <a:lnTo>
                  <a:pt x="924046" y="1130"/>
                </a:lnTo>
                <a:lnTo>
                  <a:pt x="920465" y="565"/>
                </a:lnTo>
                <a:lnTo>
                  <a:pt x="915564" y="0"/>
                </a:lnTo>
                <a:close/>
              </a:path>
              <a:path w="1534160" h="142239">
                <a:moveTo>
                  <a:pt x="924046" y="16962"/>
                </a:moveTo>
                <a:lnTo>
                  <a:pt x="920653" y="16962"/>
                </a:lnTo>
                <a:lnTo>
                  <a:pt x="924046" y="17716"/>
                </a:lnTo>
                <a:lnTo>
                  <a:pt x="924046" y="16962"/>
                </a:lnTo>
                <a:close/>
              </a:path>
              <a:path w="1534160" h="142239">
                <a:moveTo>
                  <a:pt x="978359" y="38072"/>
                </a:moveTo>
                <a:lnTo>
                  <a:pt x="959129" y="41879"/>
                </a:lnTo>
                <a:lnTo>
                  <a:pt x="944386" y="52419"/>
                </a:lnTo>
                <a:lnTo>
                  <a:pt x="934945" y="68790"/>
                </a:lnTo>
                <a:lnTo>
                  <a:pt x="931617" y="90091"/>
                </a:lnTo>
                <a:lnTo>
                  <a:pt x="934945" y="111088"/>
                </a:lnTo>
                <a:lnTo>
                  <a:pt x="944386" y="127315"/>
                </a:lnTo>
                <a:lnTo>
                  <a:pt x="959129" y="137746"/>
                </a:lnTo>
                <a:lnTo>
                  <a:pt x="978359" y="141356"/>
                </a:lnTo>
                <a:lnTo>
                  <a:pt x="997484" y="137746"/>
                </a:lnTo>
                <a:lnTo>
                  <a:pt x="1012191" y="127315"/>
                </a:lnTo>
                <a:lnTo>
                  <a:pt x="1013457" y="125148"/>
                </a:lnTo>
                <a:lnTo>
                  <a:pt x="978359" y="125148"/>
                </a:lnTo>
                <a:lnTo>
                  <a:pt x="966432" y="122320"/>
                </a:lnTo>
                <a:lnTo>
                  <a:pt x="958004" y="114687"/>
                </a:lnTo>
                <a:lnTo>
                  <a:pt x="952968" y="103520"/>
                </a:lnTo>
                <a:lnTo>
                  <a:pt x="951219" y="90091"/>
                </a:lnTo>
                <a:lnTo>
                  <a:pt x="952968" y="76418"/>
                </a:lnTo>
                <a:lnTo>
                  <a:pt x="958004" y="65094"/>
                </a:lnTo>
                <a:lnTo>
                  <a:pt x="966432" y="57411"/>
                </a:lnTo>
                <a:lnTo>
                  <a:pt x="978359" y="54658"/>
                </a:lnTo>
                <a:lnTo>
                  <a:pt x="1013486" y="54658"/>
                </a:lnTo>
                <a:lnTo>
                  <a:pt x="1012191" y="52419"/>
                </a:lnTo>
                <a:lnTo>
                  <a:pt x="997484" y="41879"/>
                </a:lnTo>
                <a:lnTo>
                  <a:pt x="978359" y="38072"/>
                </a:lnTo>
                <a:close/>
              </a:path>
              <a:path w="1534160" h="142239">
                <a:moveTo>
                  <a:pt x="1013486" y="54658"/>
                </a:moveTo>
                <a:lnTo>
                  <a:pt x="978359" y="54658"/>
                </a:lnTo>
                <a:lnTo>
                  <a:pt x="990174" y="57411"/>
                </a:lnTo>
                <a:lnTo>
                  <a:pt x="998526" y="65094"/>
                </a:lnTo>
                <a:lnTo>
                  <a:pt x="1003485" y="76418"/>
                </a:lnTo>
                <a:lnTo>
                  <a:pt x="1005123" y="90091"/>
                </a:lnTo>
                <a:lnTo>
                  <a:pt x="1003485" y="103520"/>
                </a:lnTo>
                <a:lnTo>
                  <a:pt x="998526" y="114687"/>
                </a:lnTo>
                <a:lnTo>
                  <a:pt x="990174" y="122320"/>
                </a:lnTo>
                <a:lnTo>
                  <a:pt x="978359" y="125148"/>
                </a:lnTo>
                <a:lnTo>
                  <a:pt x="1013457" y="125148"/>
                </a:lnTo>
                <a:lnTo>
                  <a:pt x="1021667" y="111088"/>
                </a:lnTo>
                <a:lnTo>
                  <a:pt x="1025101" y="90091"/>
                </a:lnTo>
                <a:lnTo>
                  <a:pt x="1021667" y="68790"/>
                </a:lnTo>
                <a:lnTo>
                  <a:pt x="1013486" y="54658"/>
                </a:lnTo>
                <a:close/>
              </a:path>
              <a:path w="1534160" h="142239">
                <a:moveTo>
                  <a:pt x="1063214" y="39579"/>
                </a:moveTo>
                <a:lnTo>
                  <a:pt x="1044367" y="39579"/>
                </a:lnTo>
                <a:lnTo>
                  <a:pt x="1044367" y="139472"/>
                </a:lnTo>
                <a:lnTo>
                  <a:pt x="1063968" y="139472"/>
                </a:lnTo>
                <a:lnTo>
                  <a:pt x="1063968" y="78405"/>
                </a:lnTo>
                <a:lnTo>
                  <a:pt x="1065770" y="69497"/>
                </a:lnTo>
                <a:lnTo>
                  <a:pt x="1070753" y="62409"/>
                </a:lnTo>
                <a:lnTo>
                  <a:pt x="1078281" y="57759"/>
                </a:lnTo>
                <a:lnTo>
                  <a:pt x="1087716" y="56165"/>
                </a:lnTo>
                <a:lnTo>
                  <a:pt x="1091863" y="55977"/>
                </a:lnTo>
                <a:lnTo>
                  <a:pt x="1097894" y="55977"/>
                </a:lnTo>
                <a:lnTo>
                  <a:pt x="1097894" y="55411"/>
                </a:lnTo>
                <a:lnTo>
                  <a:pt x="1063214" y="55411"/>
                </a:lnTo>
                <a:lnTo>
                  <a:pt x="1063214" y="39579"/>
                </a:lnTo>
                <a:close/>
              </a:path>
              <a:path w="1534160" h="142239">
                <a:moveTo>
                  <a:pt x="1097894" y="55977"/>
                </a:moveTo>
                <a:lnTo>
                  <a:pt x="1091863" y="55977"/>
                </a:lnTo>
                <a:lnTo>
                  <a:pt x="1096386" y="56731"/>
                </a:lnTo>
                <a:lnTo>
                  <a:pt x="1097894" y="57296"/>
                </a:lnTo>
                <a:lnTo>
                  <a:pt x="1097894" y="55977"/>
                </a:lnTo>
                <a:close/>
              </a:path>
              <a:path w="1534160" h="142239">
                <a:moveTo>
                  <a:pt x="1092051" y="38072"/>
                </a:moveTo>
                <a:lnTo>
                  <a:pt x="1089601" y="38072"/>
                </a:lnTo>
                <a:lnTo>
                  <a:pt x="1081308" y="39270"/>
                </a:lnTo>
                <a:lnTo>
                  <a:pt x="1074004" y="42713"/>
                </a:lnTo>
                <a:lnTo>
                  <a:pt x="1068185" y="48170"/>
                </a:lnTo>
                <a:lnTo>
                  <a:pt x="1064345" y="55411"/>
                </a:lnTo>
                <a:lnTo>
                  <a:pt x="1097894" y="55411"/>
                </a:lnTo>
                <a:lnTo>
                  <a:pt x="1097894" y="38449"/>
                </a:lnTo>
                <a:lnTo>
                  <a:pt x="1096009" y="38260"/>
                </a:lnTo>
                <a:lnTo>
                  <a:pt x="1092051" y="38072"/>
                </a:lnTo>
                <a:close/>
              </a:path>
              <a:path w="1534160" h="142239">
                <a:moveTo>
                  <a:pt x="1172237" y="105923"/>
                </a:moveTo>
                <a:lnTo>
                  <a:pt x="1151882" y="105923"/>
                </a:lnTo>
                <a:lnTo>
                  <a:pt x="1154886" y="121081"/>
                </a:lnTo>
                <a:lnTo>
                  <a:pt x="1163190" y="132192"/>
                </a:lnTo>
                <a:lnTo>
                  <a:pt x="1175736" y="139027"/>
                </a:lnTo>
                <a:lnTo>
                  <a:pt x="1191462" y="141356"/>
                </a:lnTo>
                <a:lnTo>
                  <a:pt x="1208239" y="138600"/>
                </a:lnTo>
                <a:lnTo>
                  <a:pt x="1221076" y="130613"/>
                </a:lnTo>
                <a:lnTo>
                  <a:pt x="1225308" y="124017"/>
                </a:lnTo>
                <a:lnTo>
                  <a:pt x="1192216" y="124017"/>
                </a:lnTo>
                <a:lnTo>
                  <a:pt x="1184085" y="122780"/>
                </a:lnTo>
                <a:lnTo>
                  <a:pt x="1177774" y="119211"/>
                </a:lnTo>
                <a:lnTo>
                  <a:pt x="1173689" y="113521"/>
                </a:lnTo>
                <a:lnTo>
                  <a:pt x="1172237" y="105923"/>
                </a:lnTo>
                <a:close/>
              </a:path>
              <a:path w="1534160" h="142239">
                <a:moveTo>
                  <a:pt x="1232172" y="6031"/>
                </a:moveTo>
                <a:lnTo>
                  <a:pt x="1211817" y="6031"/>
                </a:lnTo>
                <a:lnTo>
                  <a:pt x="1211817" y="100646"/>
                </a:lnTo>
                <a:lnTo>
                  <a:pt x="1210504" y="110738"/>
                </a:lnTo>
                <a:lnTo>
                  <a:pt x="1206681" y="118056"/>
                </a:lnTo>
                <a:lnTo>
                  <a:pt x="1200526" y="122512"/>
                </a:lnTo>
                <a:lnTo>
                  <a:pt x="1192216" y="124017"/>
                </a:lnTo>
                <a:lnTo>
                  <a:pt x="1225308" y="124017"/>
                </a:lnTo>
                <a:lnTo>
                  <a:pt x="1229283" y="117821"/>
                </a:lnTo>
                <a:lnTo>
                  <a:pt x="1232172" y="100646"/>
                </a:lnTo>
                <a:lnTo>
                  <a:pt x="1232172" y="6031"/>
                </a:lnTo>
                <a:close/>
              </a:path>
              <a:path w="1534160" h="142239">
                <a:moveTo>
                  <a:pt x="1331012" y="53904"/>
                </a:moveTo>
                <a:lnTo>
                  <a:pt x="1296323" y="53904"/>
                </a:lnTo>
                <a:lnTo>
                  <a:pt x="1305229" y="55220"/>
                </a:lnTo>
                <a:lnTo>
                  <a:pt x="1311590" y="58780"/>
                </a:lnTo>
                <a:lnTo>
                  <a:pt x="1315407" y="64426"/>
                </a:lnTo>
                <a:lnTo>
                  <a:pt x="1316679" y="71997"/>
                </a:lnTo>
                <a:lnTo>
                  <a:pt x="1316679" y="79913"/>
                </a:lnTo>
                <a:lnTo>
                  <a:pt x="1296668" y="80973"/>
                </a:lnTo>
                <a:lnTo>
                  <a:pt x="1290292" y="81421"/>
                </a:lnTo>
                <a:lnTo>
                  <a:pt x="1277013" y="83371"/>
                </a:lnTo>
                <a:lnTo>
                  <a:pt x="1265060" y="88253"/>
                </a:lnTo>
                <a:lnTo>
                  <a:pt x="1256393" y="97165"/>
                </a:lnTo>
                <a:lnTo>
                  <a:pt x="1252974" y="111200"/>
                </a:lnTo>
                <a:lnTo>
                  <a:pt x="1255677" y="124240"/>
                </a:lnTo>
                <a:lnTo>
                  <a:pt x="1262869" y="133817"/>
                </a:lnTo>
                <a:lnTo>
                  <a:pt x="1273594" y="139719"/>
                </a:lnTo>
                <a:lnTo>
                  <a:pt x="1286900" y="141733"/>
                </a:lnTo>
                <a:lnTo>
                  <a:pt x="1297987" y="140293"/>
                </a:lnTo>
                <a:lnTo>
                  <a:pt x="1306478" y="136574"/>
                </a:lnTo>
                <a:lnTo>
                  <a:pt x="1312529" y="131476"/>
                </a:lnTo>
                <a:lnTo>
                  <a:pt x="1316302" y="125901"/>
                </a:lnTo>
                <a:lnTo>
                  <a:pt x="1280303" y="125901"/>
                </a:lnTo>
                <a:lnTo>
                  <a:pt x="1272387" y="121001"/>
                </a:lnTo>
                <a:lnTo>
                  <a:pt x="1272205" y="111907"/>
                </a:lnTo>
                <a:lnTo>
                  <a:pt x="1272289" y="111200"/>
                </a:lnTo>
                <a:lnTo>
                  <a:pt x="1273774" y="105022"/>
                </a:lnTo>
                <a:lnTo>
                  <a:pt x="1278018" y="100269"/>
                </a:lnTo>
                <a:lnTo>
                  <a:pt x="1284629" y="97212"/>
                </a:lnTo>
                <a:lnTo>
                  <a:pt x="1293308" y="95745"/>
                </a:lnTo>
                <a:lnTo>
                  <a:pt x="1316679" y="94237"/>
                </a:lnTo>
                <a:lnTo>
                  <a:pt x="1336280" y="94237"/>
                </a:lnTo>
                <a:lnTo>
                  <a:pt x="1336280" y="73128"/>
                </a:lnTo>
                <a:lnTo>
                  <a:pt x="1332408" y="55432"/>
                </a:lnTo>
                <a:lnTo>
                  <a:pt x="1331012" y="53904"/>
                </a:lnTo>
                <a:close/>
              </a:path>
              <a:path w="1534160" h="142239">
                <a:moveTo>
                  <a:pt x="1336280" y="94237"/>
                </a:moveTo>
                <a:lnTo>
                  <a:pt x="1316679" y="94237"/>
                </a:lnTo>
                <a:lnTo>
                  <a:pt x="1316679" y="103284"/>
                </a:lnTo>
                <a:lnTo>
                  <a:pt x="1315033" y="111907"/>
                </a:lnTo>
                <a:lnTo>
                  <a:pt x="1310011" y="119116"/>
                </a:lnTo>
                <a:lnTo>
                  <a:pt x="1301916" y="124064"/>
                </a:lnTo>
                <a:lnTo>
                  <a:pt x="1291046" y="125901"/>
                </a:lnTo>
                <a:lnTo>
                  <a:pt x="1317056" y="125901"/>
                </a:lnTo>
                <a:lnTo>
                  <a:pt x="1317056" y="139472"/>
                </a:lnTo>
                <a:lnTo>
                  <a:pt x="1336280" y="139472"/>
                </a:lnTo>
                <a:lnTo>
                  <a:pt x="1336280" y="94237"/>
                </a:lnTo>
                <a:close/>
              </a:path>
              <a:path w="1534160" h="142239">
                <a:moveTo>
                  <a:pt x="1297077" y="38072"/>
                </a:moveTo>
                <a:lnTo>
                  <a:pt x="1281016" y="40322"/>
                </a:lnTo>
                <a:lnTo>
                  <a:pt x="1268523" y="46317"/>
                </a:lnTo>
                <a:lnTo>
                  <a:pt x="1260130" y="55353"/>
                </a:lnTo>
                <a:lnTo>
                  <a:pt x="1256366" y="66720"/>
                </a:lnTo>
                <a:lnTo>
                  <a:pt x="1275968" y="66720"/>
                </a:lnTo>
                <a:lnTo>
                  <a:pt x="1277853" y="59369"/>
                </a:lnTo>
                <a:lnTo>
                  <a:pt x="1284826" y="54092"/>
                </a:lnTo>
                <a:lnTo>
                  <a:pt x="1296323" y="53904"/>
                </a:lnTo>
                <a:lnTo>
                  <a:pt x="1331012" y="53904"/>
                </a:lnTo>
                <a:lnTo>
                  <a:pt x="1322686" y="44786"/>
                </a:lnTo>
                <a:lnTo>
                  <a:pt x="1309961" y="39547"/>
                </a:lnTo>
                <a:lnTo>
                  <a:pt x="1297077" y="38072"/>
                </a:lnTo>
                <a:close/>
              </a:path>
              <a:path w="1534160" h="142239">
                <a:moveTo>
                  <a:pt x="1369723" y="39579"/>
                </a:moveTo>
                <a:lnTo>
                  <a:pt x="1348614" y="39579"/>
                </a:lnTo>
                <a:lnTo>
                  <a:pt x="1384801" y="139472"/>
                </a:lnTo>
                <a:lnTo>
                  <a:pt x="1405911" y="139472"/>
                </a:lnTo>
                <a:lnTo>
                  <a:pt x="1414241" y="116478"/>
                </a:lnTo>
                <a:lnTo>
                  <a:pt x="1394979" y="116478"/>
                </a:lnTo>
                <a:lnTo>
                  <a:pt x="1369723" y="39579"/>
                </a:lnTo>
                <a:close/>
              </a:path>
              <a:path w="1534160" h="142239">
                <a:moveTo>
                  <a:pt x="1442098" y="39579"/>
                </a:moveTo>
                <a:lnTo>
                  <a:pt x="1420989" y="39579"/>
                </a:lnTo>
                <a:lnTo>
                  <a:pt x="1395733" y="116478"/>
                </a:lnTo>
                <a:lnTo>
                  <a:pt x="1414241" y="116478"/>
                </a:lnTo>
                <a:lnTo>
                  <a:pt x="1442098" y="39579"/>
                </a:lnTo>
                <a:close/>
              </a:path>
              <a:path w="1534160" h="142239">
                <a:moveTo>
                  <a:pt x="1528508" y="53904"/>
                </a:moveTo>
                <a:lnTo>
                  <a:pt x="1493819" y="53904"/>
                </a:lnTo>
                <a:lnTo>
                  <a:pt x="1502724" y="55220"/>
                </a:lnTo>
                <a:lnTo>
                  <a:pt x="1509085" y="58780"/>
                </a:lnTo>
                <a:lnTo>
                  <a:pt x="1512902" y="64426"/>
                </a:lnTo>
                <a:lnTo>
                  <a:pt x="1514174" y="71997"/>
                </a:lnTo>
                <a:lnTo>
                  <a:pt x="1514174" y="79913"/>
                </a:lnTo>
                <a:lnTo>
                  <a:pt x="1494163" y="80973"/>
                </a:lnTo>
                <a:lnTo>
                  <a:pt x="1487788" y="81421"/>
                </a:lnTo>
                <a:lnTo>
                  <a:pt x="1474509" y="83371"/>
                </a:lnTo>
                <a:lnTo>
                  <a:pt x="1462555" y="88253"/>
                </a:lnTo>
                <a:lnTo>
                  <a:pt x="1453889" y="97165"/>
                </a:lnTo>
                <a:lnTo>
                  <a:pt x="1450469" y="111200"/>
                </a:lnTo>
                <a:lnTo>
                  <a:pt x="1453173" y="124240"/>
                </a:lnTo>
                <a:lnTo>
                  <a:pt x="1460364" y="133817"/>
                </a:lnTo>
                <a:lnTo>
                  <a:pt x="1471090" y="139719"/>
                </a:lnTo>
                <a:lnTo>
                  <a:pt x="1484395" y="141733"/>
                </a:lnTo>
                <a:lnTo>
                  <a:pt x="1495483" y="140293"/>
                </a:lnTo>
                <a:lnTo>
                  <a:pt x="1503973" y="136574"/>
                </a:lnTo>
                <a:lnTo>
                  <a:pt x="1510025" y="131476"/>
                </a:lnTo>
                <a:lnTo>
                  <a:pt x="1513797" y="125901"/>
                </a:lnTo>
                <a:lnTo>
                  <a:pt x="1477798" y="125901"/>
                </a:lnTo>
                <a:lnTo>
                  <a:pt x="1469882" y="121001"/>
                </a:lnTo>
                <a:lnTo>
                  <a:pt x="1469701" y="111907"/>
                </a:lnTo>
                <a:lnTo>
                  <a:pt x="1469785" y="111200"/>
                </a:lnTo>
                <a:lnTo>
                  <a:pt x="1471270" y="105022"/>
                </a:lnTo>
                <a:lnTo>
                  <a:pt x="1475513" y="100269"/>
                </a:lnTo>
                <a:lnTo>
                  <a:pt x="1482125" y="97212"/>
                </a:lnTo>
                <a:lnTo>
                  <a:pt x="1490803" y="95745"/>
                </a:lnTo>
                <a:lnTo>
                  <a:pt x="1514174" y="94237"/>
                </a:lnTo>
                <a:lnTo>
                  <a:pt x="1533776" y="94237"/>
                </a:lnTo>
                <a:lnTo>
                  <a:pt x="1533776" y="73128"/>
                </a:lnTo>
                <a:lnTo>
                  <a:pt x="1529903" y="55432"/>
                </a:lnTo>
                <a:lnTo>
                  <a:pt x="1528508" y="53904"/>
                </a:lnTo>
                <a:close/>
              </a:path>
              <a:path w="1534160" h="142239">
                <a:moveTo>
                  <a:pt x="1533776" y="94237"/>
                </a:moveTo>
                <a:lnTo>
                  <a:pt x="1514174" y="94237"/>
                </a:lnTo>
                <a:lnTo>
                  <a:pt x="1514174" y="103284"/>
                </a:lnTo>
                <a:lnTo>
                  <a:pt x="1512528" y="111907"/>
                </a:lnTo>
                <a:lnTo>
                  <a:pt x="1507507" y="119116"/>
                </a:lnTo>
                <a:lnTo>
                  <a:pt x="1499411" y="124064"/>
                </a:lnTo>
                <a:lnTo>
                  <a:pt x="1488542" y="125901"/>
                </a:lnTo>
                <a:lnTo>
                  <a:pt x="1514551" y="125901"/>
                </a:lnTo>
                <a:lnTo>
                  <a:pt x="1514551" y="139472"/>
                </a:lnTo>
                <a:lnTo>
                  <a:pt x="1533776" y="139472"/>
                </a:lnTo>
                <a:lnTo>
                  <a:pt x="1533776" y="94237"/>
                </a:lnTo>
                <a:close/>
              </a:path>
              <a:path w="1534160" h="142239">
                <a:moveTo>
                  <a:pt x="1494573" y="38072"/>
                </a:moveTo>
                <a:lnTo>
                  <a:pt x="1478511" y="40322"/>
                </a:lnTo>
                <a:lnTo>
                  <a:pt x="1466019" y="46317"/>
                </a:lnTo>
                <a:lnTo>
                  <a:pt x="1457626" y="55353"/>
                </a:lnTo>
                <a:lnTo>
                  <a:pt x="1453862" y="66720"/>
                </a:lnTo>
                <a:lnTo>
                  <a:pt x="1473464" y="66720"/>
                </a:lnTo>
                <a:lnTo>
                  <a:pt x="1475348" y="59369"/>
                </a:lnTo>
                <a:lnTo>
                  <a:pt x="1482322" y="54092"/>
                </a:lnTo>
                <a:lnTo>
                  <a:pt x="1493819" y="53904"/>
                </a:lnTo>
                <a:lnTo>
                  <a:pt x="1528508" y="53904"/>
                </a:lnTo>
                <a:lnTo>
                  <a:pt x="1520182" y="44786"/>
                </a:lnTo>
                <a:lnTo>
                  <a:pt x="1507457" y="39547"/>
                </a:lnTo>
                <a:lnTo>
                  <a:pt x="1494573" y="38072"/>
                </a:lnTo>
                <a:close/>
              </a:path>
            </a:pathLst>
          </a:custGeom>
          <a:solidFill>
            <a:srgbClr val="4C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0547" y="5682339"/>
            <a:ext cx="1691005" cy="177165"/>
          </a:xfrm>
          <a:custGeom>
            <a:avLst/>
            <a:gdLst/>
            <a:ahLst/>
            <a:cxnLst/>
            <a:rect l="l" t="t" r="r" b="b"/>
            <a:pathLst>
              <a:path w="1691005" h="177164">
                <a:moveTo>
                  <a:pt x="24501" y="6031"/>
                </a:moveTo>
                <a:lnTo>
                  <a:pt x="0" y="6031"/>
                </a:lnTo>
                <a:lnTo>
                  <a:pt x="0" y="139472"/>
                </a:lnTo>
                <a:lnTo>
                  <a:pt x="19224" y="139472"/>
                </a:lnTo>
                <a:lnTo>
                  <a:pt x="19224" y="42972"/>
                </a:lnTo>
                <a:lnTo>
                  <a:pt x="39736" y="42972"/>
                </a:lnTo>
                <a:lnTo>
                  <a:pt x="24501" y="6031"/>
                </a:lnTo>
                <a:close/>
              </a:path>
              <a:path w="1691005" h="177164">
                <a:moveTo>
                  <a:pt x="135325" y="43349"/>
                </a:moveTo>
                <a:lnTo>
                  <a:pt x="116101" y="43349"/>
                </a:lnTo>
                <a:lnTo>
                  <a:pt x="116101" y="139472"/>
                </a:lnTo>
                <a:lnTo>
                  <a:pt x="135325" y="139472"/>
                </a:lnTo>
                <a:lnTo>
                  <a:pt x="135325" y="43349"/>
                </a:lnTo>
                <a:close/>
              </a:path>
              <a:path w="1691005" h="177164">
                <a:moveTo>
                  <a:pt x="39736" y="42972"/>
                </a:moveTo>
                <a:lnTo>
                  <a:pt x="20355" y="42972"/>
                </a:lnTo>
                <a:lnTo>
                  <a:pt x="59558" y="139095"/>
                </a:lnTo>
                <a:lnTo>
                  <a:pt x="75767" y="139095"/>
                </a:lnTo>
                <a:lnTo>
                  <a:pt x="87960" y="109316"/>
                </a:lnTo>
                <a:lnTo>
                  <a:pt x="67097" y="109316"/>
                </a:lnTo>
                <a:lnTo>
                  <a:pt x="39736" y="42972"/>
                </a:lnTo>
                <a:close/>
              </a:path>
              <a:path w="1691005" h="177164">
                <a:moveTo>
                  <a:pt x="135325" y="6031"/>
                </a:moveTo>
                <a:lnTo>
                  <a:pt x="110823" y="6031"/>
                </a:lnTo>
                <a:lnTo>
                  <a:pt x="68605" y="109316"/>
                </a:lnTo>
                <a:lnTo>
                  <a:pt x="87960" y="109316"/>
                </a:lnTo>
                <a:lnTo>
                  <a:pt x="114970" y="43349"/>
                </a:lnTo>
                <a:lnTo>
                  <a:pt x="135325" y="43349"/>
                </a:lnTo>
                <a:lnTo>
                  <a:pt x="135325" y="6031"/>
                </a:lnTo>
                <a:close/>
              </a:path>
              <a:path w="1691005" h="177164">
                <a:moveTo>
                  <a:pt x="164785" y="160204"/>
                </a:moveTo>
                <a:lnTo>
                  <a:pt x="162523" y="160204"/>
                </a:lnTo>
                <a:lnTo>
                  <a:pt x="162523" y="176413"/>
                </a:lnTo>
                <a:lnTo>
                  <a:pt x="165162" y="176790"/>
                </a:lnTo>
                <a:lnTo>
                  <a:pt x="168932" y="176978"/>
                </a:lnTo>
                <a:lnTo>
                  <a:pt x="173078" y="176790"/>
                </a:lnTo>
                <a:lnTo>
                  <a:pt x="184239" y="175326"/>
                </a:lnTo>
                <a:lnTo>
                  <a:pt x="193245" y="170735"/>
                </a:lnTo>
                <a:lnTo>
                  <a:pt x="200272" y="163140"/>
                </a:lnTo>
                <a:lnTo>
                  <a:pt x="201642" y="160393"/>
                </a:lnTo>
                <a:lnTo>
                  <a:pt x="168555" y="160393"/>
                </a:lnTo>
                <a:lnTo>
                  <a:pt x="164785" y="160204"/>
                </a:lnTo>
                <a:close/>
              </a:path>
              <a:path w="1691005" h="177164">
                <a:moveTo>
                  <a:pt x="171570" y="160204"/>
                </a:moveTo>
                <a:lnTo>
                  <a:pt x="168555" y="160393"/>
                </a:lnTo>
                <a:lnTo>
                  <a:pt x="177413" y="160393"/>
                </a:lnTo>
                <a:lnTo>
                  <a:pt x="171570" y="160204"/>
                </a:lnTo>
                <a:close/>
              </a:path>
              <a:path w="1691005" h="177164">
                <a:moveTo>
                  <a:pt x="174209" y="39579"/>
                </a:moveTo>
                <a:lnTo>
                  <a:pt x="153100" y="39579"/>
                </a:lnTo>
                <a:lnTo>
                  <a:pt x="189664" y="140980"/>
                </a:lnTo>
                <a:lnTo>
                  <a:pt x="187402" y="147388"/>
                </a:lnTo>
                <a:lnTo>
                  <a:pt x="182502" y="160016"/>
                </a:lnTo>
                <a:lnTo>
                  <a:pt x="177413" y="160393"/>
                </a:lnTo>
                <a:lnTo>
                  <a:pt x="201642" y="160393"/>
                </a:lnTo>
                <a:lnTo>
                  <a:pt x="205496" y="152665"/>
                </a:lnTo>
                <a:lnTo>
                  <a:pt x="218507" y="116855"/>
                </a:lnTo>
                <a:lnTo>
                  <a:pt x="199465" y="116855"/>
                </a:lnTo>
                <a:lnTo>
                  <a:pt x="174209" y="39579"/>
                </a:lnTo>
                <a:close/>
              </a:path>
              <a:path w="1691005" h="177164">
                <a:moveTo>
                  <a:pt x="246584" y="39579"/>
                </a:moveTo>
                <a:lnTo>
                  <a:pt x="225474" y="39579"/>
                </a:lnTo>
                <a:lnTo>
                  <a:pt x="200219" y="116855"/>
                </a:lnTo>
                <a:lnTo>
                  <a:pt x="218507" y="116855"/>
                </a:lnTo>
                <a:lnTo>
                  <a:pt x="246584" y="39579"/>
                </a:lnTo>
                <a:close/>
              </a:path>
              <a:path w="1691005" h="177164">
                <a:moveTo>
                  <a:pt x="279386" y="102530"/>
                </a:moveTo>
                <a:lnTo>
                  <a:pt x="259030" y="102530"/>
                </a:lnTo>
                <a:lnTo>
                  <a:pt x="263174" y="118913"/>
                </a:lnTo>
                <a:lnTo>
                  <a:pt x="273237" y="131249"/>
                </a:lnTo>
                <a:lnTo>
                  <a:pt x="288636" y="139027"/>
                </a:lnTo>
                <a:lnTo>
                  <a:pt x="308788" y="141733"/>
                </a:lnTo>
                <a:lnTo>
                  <a:pt x="329809" y="138788"/>
                </a:lnTo>
                <a:lnTo>
                  <a:pt x="345352" y="130613"/>
                </a:lnTo>
                <a:lnTo>
                  <a:pt x="350456" y="124017"/>
                </a:lnTo>
                <a:lnTo>
                  <a:pt x="308788" y="124017"/>
                </a:lnTo>
                <a:lnTo>
                  <a:pt x="297833" y="122700"/>
                </a:lnTo>
                <a:lnTo>
                  <a:pt x="288715" y="118716"/>
                </a:lnTo>
                <a:lnTo>
                  <a:pt x="282284" y="112010"/>
                </a:lnTo>
                <a:lnTo>
                  <a:pt x="279386" y="102530"/>
                </a:lnTo>
                <a:close/>
              </a:path>
              <a:path w="1691005" h="177164">
                <a:moveTo>
                  <a:pt x="309919" y="4523"/>
                </a:moveTo>
                <a:lnTo>
                  <a:pt x="291137" y="7167"/>
                </a:lnTo>
                <a:lnTo>
                  <a:pt x="276135" y="14866"/>
                </a:lnTo>
                <a:lnTo>
                  <a:pt x="266134" y="26919"/>
                </a:lnTo>
                <a:lnTo>
                  <a:pt x="262423" y="42595"/>
                </a:lnTo>
                <a:lnTo>
                  <a:pt x="264932" y="55182"/>
                </a:lnTo>
                <a:lnTo>
                  <a:pt x="271894" y="65118"/>
                </a:lnTo>
                <a:lnTo>
                  <a:pt x="282884" y="72651"/>
                </a:lnTo>
                <a:lnTo>
                  <a:pt x="297479" y="78029"/>
                </a:lnTo>
                <a:lnTo>
                  <a:pt x="312934" y="82175"/>
                </a:lnTo>
                <a:lnTo>
                  <a:pt x="322924" y="85276"/>
                </a:lnTo>
                <a:lnTo>
                  <a:pt x="330934" y="89314"/>
                </a:lnTo>
                <a:lnTo>
                  <a:pt x="336258" y="94871"/>
                </a:lnTo>
                <a:lnTo>
                  <a:pt x="338190" y="102530"/>
                </a:lnTo>
                <a:lnTo>
                  <a:pt x="336008" y="111295"/>
                </a:lnTo>
                <a:lnTo>
                  <a:pt x="329921" y="118080"/>
                </a:lnTo>
                <a:lnTo>
                  <a:pt x="320618" y="122462"/>
                </a:lnTo>
                <a:lnTo>
                  <a:pt x="308788" y="124017"/>
                </a:lnTo>
                <a:lnTo>
                  <a:pt x="350456" y="124017"/>
                </a:lnTo>
                <a:lnTo>
                  <a:pt x="354959" y="118197"/>
                </a:lnTo>
                <a:lnTo>
                  <a:pt x="358169" y="102530"/>
                </a:lnTo>
                <a:lnTo>
                  <a:pt x="354685" y="87158"/>
                </a:lnTo>
                <a:lnTo>
                  <a:pt x="345564" y="76379"/>
                </a:lnTo>
                <a:lnTo>
                  <a:pt x="333228" y="69347"/>
                </a:lnTo>
                <a:lnTo>
                  <a:pt x="320097" y="65212"/>
                </a:lnTo>
                <a:lnTo>
                  <a:pt x="306903" y="61820"/>
                </a:lnTo>
                <a:lnTo>
                  <a:pt x="298760" y="59222"/>
                </a:lnTo>
                <a:lnTo>
                  <a:pt x="290953" y="55317"/>
                </a:lnTo>
                <a:lnTo>
                  <a:pt x="285090" y="49575"/>
                </a:lnTo>
                <a:lnTo>
                  <a:pt x="282778" y="41464"/>
                </a:lnTo>
                <a:lnTo>
                  <a:pt x="284654" y="33631"/>
                </a:lnTo>
                <a:lnTo>
                  <a:pt x="290011" y="27423"/>
                </a:lnTo>
                <a:lnTo>
                  <a:pt x="298442" y="23335"/>
                </a:lnTo>
                <a:lnTo>
                  <a:pt x="309542" y="21863"/>
                </a:lnTo>
                <a:lnTo>
                  <a:pt x="349014" y="21863"/>
                </a:lnTo>
                <a:lnTo>
                  <a:pt x="343185" y="14795"/>
                </a:lnTo>
                <a:lnTo>
                  <a:pt x="328566" y="7167"/>
                </a:lnTo>
                <a:lnTo>
                  <a:pt x="309919" y="4523"/>
                </a:lnTo>
                <a:close/>
              </a:path>
              <a:path w="1691005" h="177164">
                <a:moveTo>
                  <a:pt x="349014" y="21863"/>
                </a:moveTo>
                <a:lnTo>
                  <a:pt x="309542" y="21863"/>
                </a:lnTo>
                <a:lnTo>
                  <a:pt x="320070" y="23176"/>
                </a:lnTo>
                <a:lnTo>
                  <a:pt x="328460" y="26999"/>
                </a:lnTo>
                <a:lnTo>
                  <a:pt x="334271" y="33154"/>
                </a:lnTo>
                <a:lnTo>
                  <a:pt x="337059" y="41464"/>
                </a:lnTo>
                <a:lnTo>
                  <a:pt x="356661" y="41464"/>
                </a:lnTo>
                <a:lnTo>
                  <a:pt x="352856" y="26522"/>
                </a:lnTo>
                <a:lnTo>
                  <a:pt x="349014" y="21863"/>
                </a:lnTo>
                <a:close/>
              </a:path>
              <a:path w="1691005" h="177164">
                <a:moveTo>
                  <a:pt x="480342" y="136645"/>
                </a:moveTo>
                <a:lnTo>
                  <a:pt x="459617" y="136645"/>
                </a:lnTo>
                <a:lnTo>
                  <a:pt x="470925" y="151534"/>
                </a:lnTo>
                <a:lnTo>
                  <a:pt x="491658" y="151534"/>
                </a:lnTo>
                <a:lnTo>
                  <a:pt x="480342" y="136645"/>
                </a:lnTo>
                <a:close/>
              </a:path>
              <a:path w="1691005" h="177164">
                <a:moveTo>
                  <a:pt x="435869" y="4523"/>
                </a:moveTo>
                <a:lnTo>
                  <a:pt x="411841" y="9114"/>
                </a:lnTo>
                <a:lnTo>
                  <a:pt x="392779" y="22593"/>
                </a:lnTo>
                <a:lnTo>
                  <a:pt x="380183" y="44094"/>
                </a:lnTo>
                <a:lnTo>
                  <a:pt x="375557" y="72751"/>
                </a:lnTo>
                <a:lnTo>
                  <a:pt x="380183" y="101441"/>
                </a:lnTo>
                <a:lnTo>
                  <a:pt x="392779" y="123027"/>
                </a:lnTo>
                <a:lnTo>
                  <a:pt x="411841" y="136627"/>
                </a:lnTo>
                <a:lnTo>
                  <a:pt x="435869" y="141356"/>
                </a:lnTo>
                <a:lnTo>
                  <a:pt x="444350" y="141356"/>
                </a:lnTo>
                <a:lnTo>
                  <a:pt x="452455" y="139849"/>
                </a:lnTo>
                <a:lnTo>
                  <a:pt x="459617" y="136645"/>
                </a:lnTo>
                <a:lnTo>
                  <a:pt x="480342" y="136645"/>
                </a:lnTo>
                <a:lnTo>
                  <a:pt x="473753" y="127975"/>
                </a:lnTo>
                <a:lnTo>
                  <a:pt x="478379" y="122886"/>
                </a:lnTo>
                <a:lnTo>
                  <a:pt x="435869" y="122886"/>
                </a:lnTo>
                <a:lnTo>
                  <a:pt x="419925" y="119532"/>
                </a:lnTo>
                <a:lnTo>
                  <a:pt x="407268" y="109905"/>
                </a:lnTo>
                <a:lnTo>
                  <a:pt x="398922" y="94235"/>
                </a:lnTo>
                <a:lnTo>
                  <a:pt x="395912" y="72751"/>
                </a:lnTo>
                <a:lnTo>
                  <a:pt x="398922" y="51353"/>
                </a:lnTo>
                <a:lnTo>
                  <a:pt x="407268" y="35716"/>
                </a:lnTo>
                <a:lnTo>
                  <a:pt x="419925" y="26156"/>
                </a:lnTo>
                <a:lnTo>
                  <a:pt x="435869" y="22994"/>
                </a:lnTo>
                <a:lnTo>
                  <a:pt x="479004" y="22994"/>
                </a:lnTo>
                <a:lnTo>
                  <a:pt x="478771" y="22593"/>
                </a:lnTo>
                <a:lnTo>
                  <a:pt x="459785" y="9114"/>
                </a:lnTo>
                <a:lnTo>
                  <a:pt x="435869" y="4523"/>
                </a:lnTo>
                <a:close/>
              </a:path>
              <a:path w="1691005" h="177164">
                <a:moveTo>
                  <a:pt x="448685" y="96122"/>
                </a:moveTo>
                <a:lnTo>
                  <a:pt x="429084" y="96122"/>
                </a:lnTo>
                <a:lnTo>
                  <a:pt x="447931" y="121001"/>
                </a:lnTo>
                <a:lnTo>
                  <a:pt x="444162" y="122132"/>
                </a:lnTo>
                <a:lnTo>
                  <a:pt x="440015" y="122886"/>
                </a:lnTo>
                <a:lnTo>
                  <a:pt x="478379" y="122886"/>
                </a:lnTo>
                <a:lnTo>
                  <a:pt x="482923" y="117888"/>
                </a:lnTo>
                <a:lnTo>
                  <a:pt x="485664" y="112897"/>
                </a:lnTo>
                <a:lnTo>
                  <a:pt x="461690" y="112897"/>
                </a:lnTo>
                <a:lnTo>
                  <a:pt x="448685" y="96122"/>
                </a:lnTo>
                <a:close/>
              </a:path>
              <a:path w="1691005" h="177164">
                <a:moveTo>
                  <a:pt x="479004" y="22994"/>
                </a:moveTo>
                <a:lnTo>
                  <a:pt x="435869" y="22994"/>
                </a:lnTo>
                <a:lnTo>
                  <a:pt x="451733" y="26156"/>
                </a:lnTo>
                <a:lnTo>
                  <a:pt x="464399" y="35716"/>
                </a:lnTo>
                <a:lnTo>
                  <a:pt x="472790" y="51353"/>
                </a:lnTo>
                <a:lnTo>
                  <a:pt x="475826" y="72751"/>
                </a:lnTo>
                <a:lnTo>
                  <a:pt x="474836" y="85544"/>
                </a:lnTo>
                <a:lnTo>
                  <a:pt x="472009" y="96499"/>
                </a:lnTo>
                <a:lnTo>
                  <a:pt x="467556" y="105617"/>
                </a:lnTo>
                <a:lnTo>
                  <a:pt x="461690" y="112897"/>
                </a:lnTo>
                <a:lnTo>
                  <a:pt x="485664" y="112897"/>
                </a:lnTo>
                <a:lnTo>
                  <a:pt x="489867" y="105240"/>
                </a:lnTo>
                <a:lnTo>
                  <a:pt x="494267" y="90153"/>
                </a:lnTo>
                <a:lnTo>
                  <a:pt x="495804" y="72751"/>
                </a:lnTo>
                <a:lnTo>
                  <a:pt x="491290" y="44094"/>
                </a:lnTo>
                <a:lnTo>
                  <a:pt x="479004" y="22994"/>
                </a:lnTo>
                <a:close/>
              </a:path>
              <a:path w="1691005" h="177164">
                <a:moveTo>
                  <a:pt x="539216" y="6031"/>
                </a:moveTo>
                <a:lnTo>
                  <a:pt x="518860" y="6031"/>
                </a:lnTo>
                <a:lnTo>
                  <a:pt x="518860" y="139472"/>
                </a:lnTo>
                <a:lnTo>
                  <a:pt x="599528" y="139472"/>
                </a:lnTo>
                <a:lnTo>
                  <a:pt x="599528" y="122132"/>
                </a:lnTo>
                <a:lnTo>
                  <a:pt x="539216" y="122132"/>
                </a:lnTo>
                <a:lnTo>
                  <a:pt x="539216" y="6031"/>
                </a:lnTo>
                <a:close/>
              </a:path>
              <a:path w="1691005" h="177164">
                <a:moveTo>
                  <a:pt x="722080" y="4523"/>
                </a:moveTo>
                <a:lnTo>
                  <a:pt x="698052" y="9114"/>
                </a:lnTo>
                <a:lnTo>
                  <a:pt x="678990" y="22593"/>
                </a:lnTo>
                <a:lnTo>
                  <a:pt x="666394" y="44094"/>
                </a:lnTo>
                <a:lnTo>
                  <a:pt x="661768" y="72751"/>
                </a:lnTo>
                <a:lnTo>
                  <a:pt x="666368" y="101441"/>
                </a:lnTo>
                <a:lnTo>
                  <a:pt x="678919" y="123027"/>
                </a:lnTo>
                <a:lnTo>
                  <a:pt x="697973" y="136627"/>
                </a:lnTo>
                <a:lnTo>
                  <a:pt x="722080" y="141356"/>
                </a:lnTo>
                <a:lnTo>
                  <a:pt x="742394" y="138058"/>
                </a:lnTo>
                <a:lnTo>
                  <a:pt x="758927" y="128823"/>
                </a:lnTo>
                <a:lnTo>
                  <a:pt x="763895" y="122886"/>
                </a:lnTo>
                <a:lnTo>
                  <a:pt x="722080" y="122886"/>
                </a:lnTo>
                <a:lnTo>
                  <a:pt x="706216" y="119558"/>
                </a:lnTo>
                <a:lnTo>
                  <a:pt x="693550" y="109975"/>
                </a:lnTo>
                <a:lnTo>
                  <a:pt x="685159" y="94314"/>
                </a:lnTo>
                <a:lnTo>
                  <a:pt x="682123" y="72751"/>
                </a:lnTo>
                <a:lnTo>
                  <a:pt x="685133" y="51353"/>
                </a:lnTo>
                <a:lnTo>
                  <a:pt x="693479" y="35716"/>
                </a:lnTo>
                <a:lnTo>
                  <a:pt x="706136" y="26156"/>
                </a:lnTo>
                <a:lnTo>
                  <a:pt x="722080" y="22994"/>
                </a:lnTo>
                <a:lnTo>
                  <a:pt x="764094" y="22994"/>
                </a:lnTo>
                <a:lnTo>
                  <a:pt x="758362" y="16256"/>
                </a:lnTo>
                <a:lnTo>
                  <a:pt x="741864" y="7456"/>
                </a:lnTo>
                <a:lnTo>
                  <a:pt x="722080" y="4523"/>
                </a:lnTo>
                <a:close/>
              </a:path>
              <a:path w="1691005" h="177164">
                <a:moveTo>
                  <a:pt x="777115" y="96499"/>
                </a:moveTo>
                <a:lnTo>
                  <a:pt x="756383" y="96499"/>
                </a:lnTo>
                <a:lnTo>
                  <a:pt x="751951" y="107752"/>
                </a:lnTo>
                <a:lnTo>
                  <a:pt x="744250" y="115983"/>
                </a:lnTo>
                <a:lnTo>
                  <a:pt x="734040" y="121069"/>
                </a:lnTo>
                <a:lnTo>
                  <a:pt x="722080" y="122886"/>
                </a:lnTo>
                <a:lnTo>
                  <a:pt x="763895" y="122886"/>
                </a:lnTo>
                <a:lnTo>
                  <a:pt x="770795" y="114640"/>
                </a:lnTo>
                <a:lnTo>
                  <a:pt x="777115" y="96499"/>
                </a:lnTo>
                <a:close/>
              </a:path>
              <a:path w="1691005" h="177164">
                <a:moveTo>
                  <a:pt x="764094" y="22994"/>
                </a:moveTo>
                <a:lnTo>
                  <a:pt x="722080" y="22994"/>
                </a:lnTo>
                <a:lnTo>
                  <a:pt x="734172" y="24657"/>
                </a:lnTo>
                <a:lnTo>
                  <a:pt x="744462" y="29802"/>
                </a:lnTo>
                <a:lnTo>
                  <a:pt x="752136" y="38234"/>
                </a:lnTo>
                <a:lnTo>
                  <a:pt x="756383" y="49757"/>
                </a:lnTo>
                <a:lnTo>
                  <a:pt x="777115" y="49757"/>
                </a:lnTo>
                <a:lnTo>
                  <a:pt x="770477" y="30497"/>
                </a:lnTo>
                <a:lnTo>
                  <a:pt x="764094" y="22994"/>
                </a:lnTo>
                <a:close/>
              </a:path>
              <a:path w="1691005" h="177164">
                <a:moveTo>
                  <a:pt x="839708" y="38072"/>
                </a:moveTo>
                <a:lnTo>
                  <a:pt x="820478" y="41879"/>
                </a:lnTo>
                <a:lnTo>
                  <a:pt x="805735" y="52419"/>
                </a:lnTo>
                <a:lnTo>
                  <a:pt x="796294" y="68790"/>
                </a:lnTo>
                <a:lnTo>
                  <a:pt x="792966" y="90091"/>
                </a:lnTo>
                <a:lnTo>
                  <a:pt x="796294" y="111088"/>
                </a:lnTo>
                <a:lnTo>
                  <a:pt x="805735" y="127315"/>
                </a:lnTo>
                <a:lnTo>
                  <a:pt x="820478" y="137746"/>
                </a:lnTo>
                <a:lnTo>
                  <a:pt x="839708" y="141356"/>
                </a:lnTo>
                <a:lnTo>
                  <a:pt x="858832" y="137746"/>
                </a:lnTo>
                <a:lnTo>
                  <a:pt x="873539" y="127315"/>
                </a:lnTo>
                <a:lnTo>
                  <a:pt x="874805" y="125148"/>
                </a:lnTo>
                <a:lnTo>
                  <a:pt x="839708" y="125148"/>
                </a:lnTo>
                <a:lnTo>
                  <a:pt x="827781" y="122320"/>
                </a:lnTo>
                <a:lnTo>
                  <a:pt x="819353" y="114687"/>
                </a:lnTo>
                <a:lnTo>
                  <a:pt x="814317" y="103520"/>
                </a:lnTo>
                <a:lnTo>
                  <a:pt x="812567" y="90091"/>
                </a:lnTo>
                <a:lnTo>
                  <a:pt x="814317" y="76418"/>
                </a:lnTo>
                <a:lnTo>
                  <a:pt x="819353" y="65094"/>
                </a:lnTo>
                <a:lnTo>
                  <a:pt x="827781" y="57411"/>
                </a:lnTo>
                <a:lnTo>
                  <a:pt x="839708" y="54658"/>
                </a:lnTo>
                <a:lnTo>
                  <a:pt x="874835" y="54658"/>
                </a:lnTo>
                <a:lnTo>
                  <a:pt x="873539" y="52419"/>
                </a:lnTo>
                <a:lnTo>
                  <a:pt x="858832" y="41879"/>
                </a:lnTo>
                <a:lnTo>
                  <a:pt x="839708" y="38072"/>
                </a:lnTo>
                <a:close/>
              </a:path>
              <a:path w="1691005" h="177164">
                <a:moveTo>
                  <a:pt x="874835" y="54658"/>
                </a:moveTo>
                <a:lnTo>
                  <a:pt x="839708" y="54658"/>
                </a:lnTo>
                <a:lnTo>
                  <a:pt x="851523" y="57411"/>
                </a:lnTo>
                <a:lnTo>
                  <a:pt x="859875" y="65094"/>
                </a:lnTo>
                <a:lnTo>
                  <a:pt x="864834" y="76418"/>
                </a:lnTo>
                <a:lnTo>
                  <a:pt x="866472" y="90091"/>
                </a:lnTo>
                <a:lnTo>
                  <a:pt x="864834" y="103520"/>
                </a:lnTo>
                <a:lnTo>
                  <a:pt x="859875" y="114687"/>
                </a:lnTo>
                <a:lnTo>
                  <a:pt x="851523" y="122320"/>
                </a:lnTo>
                <a:lnTo>
                  <a:pt x="839708" y="125148"/>
                </a:lnTo>
                <a:lnTo>
                  <a:pt x="874805" y="125148"/>
                </a:lnTo>
                <a:lnTo>
                  <a:pt x="883016" y="111088"/>
                </a:lnTo>
                <a:lnTo>
                  <a:pt x="886450" y="90091"/>
                </a:lnTo>
                <a:lnTo>
                  <a:pt x="883016" y="68790"/>
                </a:lnTo>
                <a:lnTo>
                  <a:pt x="874835" y="54658"/>
                </a:lnTo>
                <a:close/>
              </a:path>
              <a:path w="1691005" h="177164">
                <a:moveTo>
                  <a:pt x="924564" y="39579"/>
                </a:moveTo>
                <a:lnTo>
                  <a:pt x="905716" y="39579"/>
                </a:lnTo>
                <a:lnTo>
                  <a:pt x="905716" y="139472"/>
                </a:lnTo>
                <a:lnTo>
                  <a:pt x="925318" y="139472"/>
                </a:lnTo>
                <a:lnTo>
                  <a:pt x="925318" y="80290"/>
                </a:lnTo>
                <a:lnTo>
                  <a:pt x="927035" y="69612"/>
                </a:lnTo>
                <a:lnTo>
                  <a:pt x="931844" y="61725"/>
                </a:lnTo>
                <a:lnTo>
                  <a:pt x="939233" y="56807"/>
                </a:lnTo>
                <a:lnTo>
                  <a:pt x="944668" y="55788"/>
                </a:lnTo>
                <a:lnTo>
                  <a:pt x="924564" y="55788"/>
                </a:lnTo>
                <a:lnTo>
                  <a:pt x="924564" y="39579"/>
                </a:lnTo>
                <a:close/>
              </a:path>
              <a:path w="1691005" h="177164">
                <a:moveTo>
                  <a:pt x="984165" y="55034"/>
                </a:moveTo>
                <a:lnTo>
                  <a:pt x="948689" y="55034"/>
                </a:lnTo>
                <a:lnTo>
                  <a:pt x="957441" y="56725"/>
                </a:lnTo>
                <a:lnTo>
                  <a:pt x="964003" y="61348"/>
                </a:lnTo>
                <a:lnTo>
                  <a:pt x="968090" y="68658"/>
                </a:lnTo>
                <a:lnTo>
                  <a:pt x="969421" y="78405"/>
                </a:lnTo>
                <a:lnTo>
                  <a:pt x="969421" y="139472"/>
                </a:lnTo>
                <a:lnTo>
                  <a:pt x="989400" y="139472"/>
                </a:lnTo>
                <a:lnTo>
                  <a:pt x="989400" y="75767"/>
                </a:lnTo>
                <a:lnTo>
                  <a:pt x="986849" y="59567"/>
                </a:lnTo>
                <a:lnTo>
                  <a:pt x="984165" y="55034"/>
                </a:lnTo>
                <a:close/>
              </a:path>
              <a:path w="1691005" h="177164">
                <a:moveTo>
                  <a:pt x="955097" y="38072"/>
                </a:moveTo>
                <a:lnTo>
                  <a:pt x="944884" y="39435"/>
                </a:lnTo>
                <a:lnTo>
                  <a:pt x="936579" y="43043"/>
                </a:lnTo>
                <a:lnTo>
                  <a:pt x="930183" y="48594"/>
                </a:lnTo>
                <a:lnTo>
                  <a:pt x="925695" y="55788"/>
                </a:lnTo>
                <a:lnTo>
                  <a:pt x="944668" y="55788"/>
                </a:lnTo>
                <a:lnTo>
                  <a:pt x="948689" y="55034"/>
                </a:lnTo>
                <a:lnTo>
                  <a:pt x="984165" y="55034"/>
                </a:lnTo>
                <a:lnTo>
                  <a:pt x="979882" y="47802"/>
                </a:lnTo>
                <a:lnTo>
                  <a:pt x="969097" y="40595"/>
                </a:lnTo>
                <a:lnTo>
                  <a:pt x="955097" y="38072"/>
                </a:lnTo>
                <a:close/>
              </a:path>
              <a:path w="1691005" h="177164">
                <a:moveTo>
                  <a:pt x="1032054" y="39579"/>
                </a:moveTo>
                <a:lnTo>
                  <a:pt x="1013206" y="39579"/>
                </a:lnTo>
                <a:lnTo>
                  <a:pt x="1013206" y="139472"/>
                </a:lnTo>
                <a:lnTo>
                  <a:pt x="1032808" y="139472"/>
                </a:lnTo>
                <a:lnTo>
                  <a:pt x="1032808" y="80290"/>
                </a:lnTo>
                <a:lnTo>
                  <a:pt x="1034525" y="69612"/>
                </a:lnTo>
                <a:lnTo>
                  <a:pt x="1039334" y="61725"/>
                </a:lnTo>
                <a:lnTo>
                  <a:pt x="1046723" y="56807"/>
                </a:lnTo>
                <a:lnTo>
                  <a:pt x="1052158" y="55788"/>
                </a:lnTo>
                <a:lnTo>
                  <a:pt x="1032054" y="55788"/>
                </a:lnTo>
                <a:lnTo>
                  <a:pt x="1032054" y="39579"/>
                </a:lnTo>
                <a:close/>
              </a:path>
              <a:path w="1691005" h="177164">
                <a:moveTo>
                  <a:pt x="1091655" y="55034"/>
                </a:moveTo>
                <a:lnTo>
                  <a:pt x="1056179" y="55034"/>
                </a:lnTo>
                <a:lnTo>
                  <a:pt x="1064931" y="56725"/>
                </a:lnTo>
                <a:lnTo>
                  <a:pt x="1071493" y="61348"/>
                </a:lnTo>
                <a:lnTo>
                  <a:pt x="1075580" y="68658"/>
                </a:lnTo>
                <a:lnTo>
                  <a:pt x="1076911" y="78405"/>
                </a:lnTo>
                <a:lnTo>
                  <a:pt x="1076911" y="139472"/>
                </a:lnTo>
                <a:lnTo>
                  <a:pt x="1096890" y="139472"/>
                </a:lnTo>
                <a:lnTo>
                  <a:pt x="1096890" y="75767"/>
                </a:lnTo>
                <a:lnTo>
                  <a:pt x="1094339" y="59567"/>
                </a:lnTo>
                <a:lnTo>
                  <a:pt x="1091655" y="55034"/>
                </a:lnTo>
                <a:close/>
              </a:path>
              <a:path w="1691005" h="177164">
                <a:moveTo>
                  <a:pt x="1062587" y="38072"/>
                </a:moveTo>
                <a:lnTo>
                  <a:pt x="1052374" y="39435"/>
                </a:lnTo>
                <a:lnTo>
                  <a:pt x="1044069" y="43043"/>
                </a:lnTo>
                <a:lnTo>
                  <a:pt x="1037673" y="48594"/>
                </a:lnTo>
                <a:lnTo>
                  <a:pt x="1033185" y="55788"/>
                </a:lnTo>
                <a:lnTo>
                  <a:pt x="1052158" y="55788"/>
                </a:lnTo>
                <a:lnTo>
                  <a:pt x="1056179" y="55034"/>
                </a:lnTo>
                <a:lnTo>
                  <a:pt x="1091655" y="55034"/>
                </a:lnTo>
                <a:lnTo>
                  <a:pt x="1087372" y="47802"/>
                </a:lnTo>
                <a:lnTo>
                  <a:pt x="1076587" y="40595"/>
                </a:lnTo>
                <a:lnTo>
                  <a:pt x="1062587" y="38072"/>
                </a:lnTo>
                <a:close/>
              </a:path>
              <a:path w="1691005" h="177164">
                <a:moveTo>
                  <a:pt x="1162161" y="38072"/>
                </a:moveTo>
                <a:lnTo>
                  <a:pt x="1143287" y="41959"/>
                </a:lnTo>
                <a:lnTo>
                  <a:pt x="1128777" y="52631"/>
                </a:lnTo>
                <a:lnTo>
                  <a:pt x="1119462" y="69029"/>
                </a:lnTo>
                <a:lnTo>
                  <a:pt x="1116173" y="90091"/>
                </a:lnTo>
                <a:lnTo>
                  <a:pt x="1119459" y="111247"/>
                </a:lnTo>
                <a:lnTo>
                  <a:pt x="1128895" y="127456"/>
                </a:lnTo>
                <a:lnTo>
                  <a:pt x="1143843" y="137799"/>
                </a:lnTo>
                <a:lnTo>
                  <a:pt x="1163669" y="141356"/>
                </a:lnTo>
                <a:lnTo>
                  <a:pt x="1178873" y="139501"/>
                </a:lnTo>
                <a:lnTo>
                  <a:pt x="1191163" y="134006"/>
                </a:lnTo>
                <a:lnTo>
                  <a:pt x="1200165" y="125401"/>
                </a:lnTo>
                <a:lnTo>
                  <a:pt x="1174977" y="125336"/>
                </a:lnTo>
                <a:lnTo>
                  <a:pt x="1164046" y="125148"/>
                </a:lnTo>
                <a:lnTo>
                  <a:pt x="1152605" y="123277"/>
                </a:lnTo>
                <a:lnTo>
                  <a:pt x="1143761" y="117538"/>
                </a:lnTo>
                <a:lnTo>
                  <a:pt x="1137992" y="108158"/>
                </a:lnTo>
                <a:lnTo>
                  <a:pt x="1135774" y="95368"/>
                </a:lnTo>
                <a:lnTo>
                  <a:pt x="1206641" y="95368"/>
                </a:lnTo>
                <a:lnTo>
                  <a:pt x="1206641" y="88583"/>
                </a:lnTo>
                <a:lnTo>
                  <a:pt x="1205397" y="80667"/>
                </a:lnTo>
                <a:lnTo>
                  <a:pt x="1135774" y="80667"/>
                </a:lnTo>
                <a:lnTo>
                  <a:pt x="1138154" y="70581"/>
                </a:lnTo>
                <a:lnTo>
                  <a:pt x="1143643" y="62173"/>
                </a:lnTo>
                <a:lnTo>
                  <a:pt x="1151889" y="56416"/>
                </a:lnTo>
                <a:lnTo>
                  <a:pt x="1162538" y="54281"/>
                </a:lnTo>
                <a:lnTo>
                  <a:pt x="1195919" y="54281"/>
                </a:lnTo>
                <a:lnTo>
                  <a:pt x="1193095" y="49828"/>
                </a:lnTo>
                <a:lnTo>
                  <a:pt x="1178838" y="40955"/>
                </a:lnTo>
                <a:lnTo>
                  <a:pt x="1162161" y="38072"/>
                </a:lnTo>
                <a:close/>
              </a:path>
              <a:path w="1691005" h="177164">
                <a:moveTo>
                  <a:pt x="1205510" y="114216"/>
                </a:moveTo>
                <a:lnTo>
                  <a:pt x="1185532" y="114216"/>
                </a:lnTo>
                <a:lnTo>
                  <a:pt x="1182328" y="120436"/>
                </a:lnTo>
                <a:lnTo>
                  <a:pt x="1174977" y="125336"/>
                </a:lnTo>
                <a:lnTo>
                  <a:pt x="1200196" y="125336"/>
                </a:lnTo>
                <a:lnTo>
                  <a:pt x="1205510" y="114216"/>
                </a:lnTo>
                <a:close/>
              </a:path>
              <a:path w="1691005" h="177164">
                <a:moveTo>
                  <a:pt x="1195919" y="54281"/>
                </a:moveTo>
                <a:lnTo>
                  <a:pt x="1162538" y="54281"/>
                </a:lnTo>
                <a:lnTo>
                  <a:pt x="1172786" y="56283"/>
                </a:lnTo>
                <a:lnTo>
                  <a:pt x="1180632" y="61820"/>
                </a:lnTo>
                <a:lnTo>
                  <a:pt x="1185650" y="70183"/>
                </a:lnTo>
                <a:lnTo>
                  <a:pt x="1187417" y="80667"/>
                </a:lnTo>
                <a:lnTo>
                  <a:pt x="1205397" y="80667"/>
                </a:lnTo>
                <a:lnTo>
                  <a:pt x="1203004" y="65451"/>
                </a:lnTo>
                <a:lnTo>
                  <a:pt x="1195919" y="54281"/>
                </a:lnTo>
                <a:close/>
              </a:path>
              <a:path w="1691005" h="177164">
                <a:moveTo>
                  <a:pt x="1268004" y="38072"/>
                </a:moveTo>
                <a:lnTo>
                  <a:pt x="1248912" y="41959"/>
                </a:lnTo>
                <a:lnTo>
                  <a:pt x="1234290" y="52631"/>
                </a:lnTo>
                <a:lnTo>
                  <a:pt x="1224934" y="69029"/>
                </a:lnTo>
                <a:lnTo>
                  <a:pt x="1221639" y="90091"/>
                </a:lnTo>
                <a:lnTo>
                  <a:pt x="1224834" y="110770"/>
                </a:lnTo>
                <a:lnTo>
                  <a:pt x="1234055" y="127032"/>
                </a:lnTo>
                <a:lnTo>
                  <a:pt x="1248753" y="137640"/>
                </a:lnTo>
                <a:lnTo>
                  <a:pt x="1268381" y="141356"/>
                </a:lnTo>
                <a:lnTo>
                  <a:pt x="1284448" y="138924"/>
                </a:lnTo>
                <a:lnTo>
                  <a:pt x="1296982" y="131933"/>
                </a:lnTo>
                <a:lnTo>
                  <a:pt x="1302693" y="124771"/>
                </a:lnTo>
                <a:lnTo>
                  <a:pt x="1268381" y="124771"/>
                </a:lnTo>
                <a:lnTo>
                  <a:pt x="1257249" y="122309"/>
                </a:lnTo>
                <a:lnTo>
                  <a:pt x="1248732" y="115253"/>
                </a:lnTo>
                <a:lnTo>
                  <a:pt x="1243255" y="104097"/>
                </a:lnTo>
                <a:lnTo>
                  <a:pt x="1241240" y="89337"/>
                </a:lnTo>
                <a:lnTo>
                  <a:pt x="1243281" y="74933"/>
                </a:lnTo>
                <a:lnTo>
                  <a:pt x="1248803" y="64011"/>
                </a:lnTo>
                <a:lnTo>
                  <a:pt x="1257328" y="57081"/>
                </a:lnTo>
                <a:lnTo>
                  <a:pt x="1268381" y="54658"/>
                </a:lnTo>
                <a:lnTo>
                  <a:pt x="1302448" y="54658"/>
                </a:lnTo>
                <a:lnTo>
                  <a:pt x="1296511" y="47472"/>
                </a:lnTo>
                <a:lnTo>
                  <a:pt x="1283812" y="40590"/>
                </a:lnTo>
                <a:lnTo>
                  <a:pt x="1268004" y="38072"/>
                </a:lnTo>
                <a:close/>
              </a:path>
              <a:path w="1691005" h="177164">
                <a:moveTo>
                  <a:pt x="1309469" y="107808"/>
                </a:moveTo>
                <a:lnTo>
                  <a:pt x="1290244" y="107808"/>
                </a:lnTo>
                <a:lnTo>
                  <a:pt x="1287358" y="114990"/>
                </a:lnTo>
                <a:lnTo>
                  <a:pt x="1282564" y="120318"/>
                </a:lnTo>
                <a:lnTo>
                  <a:pt x="1276144" y="123631"/>
                </a:lnTo>
                <a:lnTo>
                  <a:pt x="1268381" y="124771"/>
                </a:lnTo>
                <a:lnTo>
                  <a:pt x="1302693" y="124771"/>
                </a:lnTo>
                <a:lnTo>
                  <a:pt x="1305487" y="121266"/>
                </a:lnTo>
                <a:lnTo>
                  <a:pt x="1309469" y="107808"/>
                </a:lnTo>
                <a:close/>
              </a:path>
              <a:path w="1691005" h="177164">
                <a:moveTo>
                  <a:pt x="1302448" y="54658"/>
                </a:moveTo>
                <a:lnTo>
                  <a:pt x="1268381" y="54658"/>
                </a:lnTo>
                <a:lnTo>
                  <a:pt x="1276753" y="56042"/>
                </a:lnTo>
                <a:lnTo>
                  <a:pt x="1283200" y="59793"/>
                </a:lnTo>
                <a:lnTo>
                  <a:pt x="1287703" y="65312"/>
                </a:lnTo>
                <a:lnTo>
                  <a:pt x="1290244" y="71997"/>
                </a:lnTo>
                <a:lnTo>
                  <a:pt x="1309469" y="71997"/>
                </a:lnTo>
                <a:lnTo>
                  <a:pt x="1305322" y="58135"/>
                </a:lnTo>
                <a:lnTo>
                  <a:pt x="1302448" y="54658"/>
                </a:lnTo>
                <a:close/>
              </a:path>
              <a:path w="1691005" h="177164">
                <a:moveTo>
                  <a:pt x="1354701" y="55034"/>
                </a:moveTo>
                <a:lnTo>
                  <a:pt x="1335100" y="55034"/>
                </a:lnTo>
                <a:lnTo>
                  <a:pt x="1335100" y="114216"/>
                </a:lnTo>
                <a:lnTo>
                  <a:pt x="1337382" y="126004"/>
                </a:lnTo>
                <a:lnTo>
                  <a:pt x="1343746" y="134312"/>
                </a:lnTo>
                <a:lnTo>
                  <a:pt x="1353043" y="139263"/>
                </a:lnTo>
                <a:lnTo>
                  <a:pt x="1364126" y="140980"/>
                </a:lnTo>
                <a:lnTo>
                  <a:pt x="1369590" y="140791"/>
                </a:lnTo>
                <a:lnTo>
                  <a:pt x="1373738" y="140414"/>
                </a:lnTo>
                <a:lnTo>
                  <a:pt x="1376188" y="139849"/>
                </a:lnTo>
                <a:lnTo>
                  <a:pt x="1376188" y="123451"/>
                </a:lnTo>
                <a:lnTo>
                  <a:pt x="1369403" y="123451"/>
                </a:lnTo>
                <a:lnTo>
                  <a:pt x="1366386" y="123263"/>
                </a:lnTo>
                <a:lnTo>
                  <a:pt x="1360168" y="123263"/>
                </a:lnTo>
                <a:lnTo>
                  <a:pt x="1354513" y="121378"/>
                </a:lnTo>
                <a:lnTo>
                  <a:pt x="1354632" y="114216"/>
                </a:lnTo>
                <a:lnTo>
                  <a:pt x="1354701" y="55034"/>
                </a:lnTo>
                <a:close/>
              </a:path>
              <a:path w="1691005" h="177164">
                <a:moveTo>
                  <a:pt x="1376188" y="122886"/>
                </a:moveTo>
                <a:lnTo>
                  <a:pt x="1373738" y="123074"/>
                </a:lnTo>
                <a:lnTo>
                  <a:pt x="1369403" y="123451"/>
                </a:lnTo>
                <a:lnTo>
                  <a:pt x="1376188" y="123451"/>
                </a:lnTo>
                <a:lnTo>
                  <a:pt x="1376188" y="122886"/>
                </a:lnTo>
                <a:close/>
              </a:path>
              <a:path w="1691005" h="177164">
                <a:moveTo>
                  <a:pt x="1375057" y="39579"/>
                </a:moveTo>
                <a:lnTo>
                  <a:pt x="1320399" y="39579"/>
                </a:lnTo>
                <a:lnTo>
                  <a:pt x="1320399" y="55034"/>
                </a:lnTo>
                <a:lnTo>
                  <a:pt x="1375057" y="55034"/>
                </a:lnTo>
                <a:lnTo>
                  <a:pt x="1375057" y="39579"/>
                </a:lnTo>
                <a:close/>
              </a:path>
              <a:path w="1691005" h="177164">
                <a:moveTo>
                  <a:pt x="1354701" y="15455"/>
                </a:moveTo>
                <a:lnTo>
                  <a:pt x="1335100" y="15455"/>
                </a:lnTo>
                <a:lnTo>
                  <a:pt x="1335100" y="39579"/>
                </a:lnTo>
                <a:lnTo>
                  <a:pt x="1354701" y="39579"/>
                </a:lnTo>
                <a:lnTo>
                  <a:pt x="1354701" y="15455"/>
                </a:lnTo>
                <a:close/>
              </a:path>
              <a:path w="1691005" h="177164">
                <a:moveTo>
                  <a:pt x="1435322" y="38072"/>
                </a:moveTo>
                <a:lnTo>
                  <a:pt x="1416091" y="41879"/>
                </a:lnTo>
                <a:lnTo>
                  <a:pt x="1401349" y="52419"/>
                </a:lnTo>
                <a:lnTo>
                  <a:pt x="1391908" y="68790"/>
                </a:lnTo>
                <a:lnTo>
                  <a:pt x="1388580" y="90091"/>
                </a:lnTo>
                <a:lnTo>
                  <a:pt x="1391908" y="111088"/>
                </a:lnTo>
                <a:lnTo>
                  <a:pt x="1401349" y="127315"/>
                </a:lnTo>
                <a:lnTo>
                  <a:pt x="1416091" y="137746"/>
                </a:lnTo>
                <a:lnTo>
                  <a:pt x="1435322" y="141356"/>
                </a:lnTo>
                <a:lnTo>
                  <a:pt x="1454447" y="137746"/>
                </a:lnTo>
                <a:lnTo>
                  <a:pt x="1469154" y="127315"/>
                </a:lnTo>
                <a:lnTo>
                  <a:pt x="1470419" y="125148"/>
                </a:lnTo>
                <a:lnTo>
                  <a:pt x="1435322" y="125148"/>
                </a:lnTo>
                <a:lnTo>
                  <a:pt x="1423395" y="122320"/>
                </a:lnTo>
                <a:lnTo>
                  <a:pt x="1414967" y="114687"/>
                </a:lnTo>
                <a:lnTo>
                  <a:pt x="1409931" y="103520"/>
                </a:lnTo>
                <a:lnTo>
                  <a:pt x="1408181" y="90091"/>
                </a:lnTo>
                <a:lnTo>
                  <a:pt x="1409931" y="76418"/>
                </a:lnTo>
                <a:lnTo>
                  <a:pt x="1414967" y="65094"/>
                </a:lnTo>
                <a:lnTo>
                  <a:pt x="1423395" y="57411"/>
                </a:lnTo>
                <a:lnTo>
                  <a:pt x="1435322" y="54658"/>
                </a:lnTo>
                <a:lnTo>
                  <a:pt x="1470449" y="54658"/>
                </a:lnTo>
                <a:lnTo>
                  <a:pt x="1469154" y="52419"/>
                </a:lnTo>
                <a:lnTo>
                  <a:pt x="1454447" y="41879"/>
                </a:lnTo>
                <a:lnTo>
                  <a:pt x="1435322" y="38072"/>
                </a:lnTo>
                <a:close/>
              </a:path>
              <a:path w="1691005" h="177164">
                <a:moveTo>
                  <a:pt x="1470449" y="54658"/>
                </a:moveTo>
                <a:lnTo>
                  <a:pt x="1435322" y="54658"/>
                </a:lnTo>
                <a:lnTo>
                  <a:pt x="1447137" y="57411"/>
                </a:lnTo>
                <a:lnTo>
                  <a:pt x="1455489" y="65094"/>
                </a:lnTo>
                <a:lnTo>
                  <a:pt x="1460448" y="76418"/>
                </a:lnTo>
                <a:lnTo>
                  <a:pt x="1462086" y="90091"/>
                </a:lnTo>
                <a:lnTo>
                  <a:pt x="1460448" y="103520"/>
                </a:lnTo>
                <a:lnTo>
                  <a:pt x="1455489" y="114687"/>
                </a:lnTo>
                <a:lnTo>
                  <a:pt x="1447137" y="122320"/>
                </a:lnTo>
                <a:lnTo>
                  <a:pt x="1435322" y="125148"/>
                </a:lnTo>
                <a:lnTo>
                  <a:pt x="1470419" y="125148"/>
                </a:lnTo>
                <a:lnTo>
                  <a:pt x="1478630" y="111088"/>
                </a:lnTo>
                <a:lnTo>
                  <a:pt x="1482063" y="90091"/>
                </a:lnTo>
                <a:lnTo>
                  <a:pt x="1478630" y="68790"/>
                </a:lnTo>
                <a:lnTo>
                  <a:pt x="1470449" y="54658"/>
                </a:lnTo>
                <a:close/>
              </a:path>
              <a:path w="1691005" h="177164">
                <a:moveTo>
                  <a:pt x="1614430" y="0"/>
                </a:moveTo>
                <a:lnTo>
                  <a:pt x="1596713" y="0"/>
                </a:lnTo>
                <a:lnTo>
                  <a:pt x="1553741" y="159450"/>
                </a:lnTo>
                <a:lnTo>
                  <a:pt x="1571457" y="159450"/>
                </a:lnTo>
                <a:lnTo>
                  <a:pt x="1614430" y="0"/>
                </a:lnTo>
                <a:close/>
              </a:path>
              <a:path w="1691005" h="177164">
                <a:moveTo>
                  <a:pt x="1630857" y="105923"/>
                </a:moveTo>
                <a:lnTo>
                  <a:pt x="1610501" y="105923"/>
                </a:lnTo>
                <a:lnTo>
                  <a:pt x="1613505" y="121081"/>
                </a:lnTo>
                <a:lnTo>
                  <a:pt x="1621810" y="132192"/>
                </a:lnTo>
                <a:lnTo>
                  <a:pt x="1634355" y="139027"/>
                </a:lnTo>
                <a:lnTo>
                  <a:pt x="1650081" y="141356"/>
                </a:lnTo>
                <a:lnTo>
                  <a:pt x="1666858" y="138600"/>
                </a:lnTo>
                <a:lnTo>
                  <a:pt x="1679695" y="130613"/>
                </a:lnTo>
                <a:lnTo>
                  <a:pt x="1683928" y="124017"/>
                </a:lnTo>
                <a:lnTo>
                  <a:pt x="1650835" y="124017"/>
                </a:lnTo>
                <a:lnTo>
                  <a:pt x="1642704" y="122780"/>
                </a:lnTo>
                <a:lnTo>
                  <a:pt x="1636393" y="119211"/>
                </a:lnTo>
                <a:lnTo>
                  <a:pt x="1632309" y="113521"/>
                </a:lnTo>
                <a:lnTo>
                  <a:pt x="1630857" y="105923"/>
                </a:lnTo>
                <a:close/>
              </a:path>
              <a:path w="1691005" h="177164">
                <a:moveTo>
                  <a:pt x="1520177" y="39579"/>
                </a:moveTo>
                <a:lnTo>
                  <a:pt x="1501330" y="39579"/>
                </a:lnTo>
                <a:lnTo>
                  <a:pt x="1501330" y="139472"/>
                </a:lnTo>
                <a:lnTo>
                  <a:pt x="1520931" y="139472"/>
                </a:lnTo>
                <a:lnTo>
                  <a:pt x="1520931" y="78405"/>
                </a:lnTo>
                <a:lnTo>
                  <a:pt x="1522734" y="69497"/>
                </a:lnTo>
                <a:lnTo>
                  <a:pt x="1527716" y="62409"/>
                </a:lnTo>
                <a:lnTo>
                  <a:pt x="1535244" y="57759"/>
                </a:lnTo>
                <a:lnTo>
                  <a:pt x="1544679" y="56165"/>
                </a:lnTo>
                <a:lnTo>
                  <a:pt x="1548826" y="55977"/>
                </a:lnTo>
                <a:lnTo>
                  <a:pt x="1554857" y="55977"/>
                </a:lnTo>
                <a:lnTo>
                  <a:pt x="1554857" y="55411"/>
                </a:lnTo>
                <a:lnTo>
                  <a:pt x="1520177" y="55411"/>
                </a:lnTo>
                <a:lnTo>
                  <a:pt x="1520177" y="39579"/>
                </a:lnTo>
                <a:close/>
              </a:path>
              <a:path w="1691005" h="177164">
                <a:moveTo>
                  <a:pt x="1690792" y="6031"/>
                </a:moveTo>
                <a:lnTo>
                  <a:pt x="1670437" y="6031"/>
                </a:lnTo>
                <a:lnTo>
                  <a:pt x="1670437" y="100646"/>
                </a:lnTo>
                <a:lnTo>
                  <a:pt x="1669123" y="110738"/>
                </a:lnTo>
                <a:lnTo>
                  <a:pt x="1665301" y="118056"/>
                </a:lnTo>
                <a:lnTo>
                  <a:pt x="1659146" y="122512"/>
                </a:lnTo>
                <a:lnTo>
                  <a:pt x="1650835" y="124017"/>
                </a:lnTo>
                <a:lnTo>
                  <a:pt x="1683928" y="124017"/>
                </a:lnTo>
                <a:lnTo>
                  <a:pt x="1687903" y="117821"/>
                </a:lnTo>
                <a:lnTo>
                  <a:pt x="1690792" y="100646"/>
                </a:lnTo>
                <a:lnTo>
                  <a:pt x="1690792" y="6031"/>
                </a:lnTo>
                <a:close/>
              </a:path>
              <a:path w="1691005" h="177164">
                <a:moveTo>
                  <a:pt x="1554857" y="55977"/>
                </a:moveTo>
                <a:lnTo>
                  <a:pt x="1548826" y="55977"/>
                </a:lnTo>
                <a:lnTo>
                  <a:pt x="1553349" y="56731"/>
                </a:lnTo>
                <a:lnTo>
                  <a:pt x="1554857" y="57296"/>
                </a:lnTo>
                <a:lnTo>
                  <a:pt x="1554857" y="55977"/>
                </a:lnTo>
                <a:close/>
              </a:path>
              <a:path w="1691005" h="177164">
                <a:moveTo>
                  <a:pt x="1549014" y="38072"/>
                </a:moveTo>
                <a:lnTo>
                  <a:pt x="1546564" y="38072"/>
                </a:lnTo>
                <a:lnTo>
                  <a:pt x="1538271" y="39270"/>
                </a:lnTo>
                <a:lnTo>
                  <a:pt x="1530968" y="42713"/>
                </a:lnTo>
                <a:lnTo>
                  <a:pt x="1525148" y="48170"/>
                </a:lnTo>
                <a:lnTo>
                  <a:pt x="1521308" y="55411"/>
                </a:lnTo>
                <a:lnTo>
                  <a:pt x="1554857" y="55411"/>
                </a:lnTo>
                <a:lnTo>
                  <a:pt x="1554857" y="38449"/>
                </a:lnTo>
                <a:lnTo>
                  <a:pt x="1552972" y="38260"/>
                </a:lnTo>
                <a:lnTo>
                  <a:pt x="1549014" y="38072"/>
                </a:lnTo>
                <a:close/>
              </a:path>
            </a:pathLst>
          </a:custGeom>
          <a:solidFill>
            <a:srgbClr val="4C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75270" y="6331534"/>
            <a:ext cx="808355" cy="179070"/>
          </a:xfrm>
          <a:custGeom>
            <a:avLst/>
            <a:gdLst/>
            <a:ahLst/>
            <a:cxnLst/>
            <a:rect l="l" t="t" r="r" b="b"/>
            <a:pathLst>
              <a:path w="808355" h="179070">
                <a:moveTo>
                  <a:pt x="20355" y="102530"/>
                </a:moveTo>
                <a:lnTo>
                  <a:pt x="0" y="102530"/>
                </a:lnTo>
                <a:lnTo>
                  <a:pt x="4143" y="118913"/>
                </a:lnTo>
                <a:lnTo>
                  <a:pt x="14206" y="131249"/>
                </a:lnTo>
                <a:lnTo>
                  <a:pt x="29605" y="139027"/>
                </a:lnTo>
                <a:lnTo>
                  <a:pt x="49757" y="141733"/>
                </a:lnTo>
                <a:lnTo>
                  <a:pt x="70778" y="138788"/>
                </a:lnTo>
                <a:lnTo>
                  <a:pt x="86321" y="130613"/>
                </a:lnTo>
                <a:lnTo>
                  <a:pt x="91425" y="124017"/>
                </a:lnTo>
                <a:lnTo>
                  <a:pt x="49757" y="124017"/>
                </a:lnTo>
                <a:lnTo>
                  <a:pt x="38802" y="122700"/>
                </a:lnTo>
                <a:lnTo>
                  <a:pt x="29684" y="118716"/>
                </a:lnTo>
                <a:lnTo>
                  <a:pt x="23253" y="112010"/>
                </a:lnTo>
                <a:lnTo>
                  <a:pt x="20355" y="102530"/>
                </a:lnTo>
                <a:close/>
              </a:path>
              <a:path w="808355" h="179070">
                <a:moveTo>
                  <a:pt x="50888" y="4523"/>
                </a:moveTo>
                <a:lnTo>
                  <a:pt x="32106" y="7167"/>
                </a:lnTo>
                <a:lnTo>
                  <a:pt x="17104" y="14866"/>
                </a:lnTo>
                <a:lnTo>
                  <a:pt x="7103" y="26919"/>
                </a:lnTo>
                <a:lnTo>
                  <a:pt x="3392" y="42595"/>
                </a:lnTo>
                <a:lnTo>
                  <a:pt x="5901" y="55182"/>
                </a:lnTo>
                <a:lnTo>
                  <a:pt x="12863" y="65118"/>
                </a:lnTo>
                <a:lnTo>
                  <a:pt x="23853" y="72651"/>
                </a:lnTo>
                <a:lnTo>
                  <a:pt x="38449" y="78029"/>
                </a:lnTo>
                <a:lnTo>
                  <a:pt x="53904" y="82175"/>
                </a:lnTo>
                <a:lnTo>
                  <a:pt x="63893" y="85276"/>
                </a:lnTo>
                <a:lnTo>
                  <a:pt x="71903" y="89314"/>
                </a:lnTo>
                <a:lnTo>
                  <a:pt x="77228" y="94871"/>
                </a:lnTo>
                <a:lnTo>
                  <a:pt x="79159" y="102530"/>
                </a:lnTo>
                <a:lnTo>
                  <a:pt x="76977" y="111295"/>
                </a:lnTo>
                <a:lnTo>
                  <a:pt x="70890" y="118080"/>
                </a:lnTo>
                <a:lnTo>
                  <a:pt x="61587" y="122462"/>
                </a:lnTo>
                <a:lnTo>
                  <a:pt x="49757" y="124017"/>
                </a:lnTo>
                <a:lnTo>
                  <a:pt x="91425" y="124017"/>
                </a:lnTo>
                <a:lnTo>
                  <a:pt x="95928" y="118197"/>
                </a:lnTo>
                <a:lnTo>
                  <a:pt x="99138" y="102530"/>
                </a:lnTo>
                <a:lnTo>
                  <a:pt x="95654" y="87158"/>
                </a:lnTo>
                <a:lnTo>
                  <a:pt x="86534" y="76379"/>
                </a:lnTo>
                <a:lnTo>
                  <a:pt x="74197" y="69347"/>
                </a:lnTo>
                <a:lnTo>
                  <a:pt x="61066" y="65212"/>
                </a:lnTo>
                <a:lnTo>
                  <a:pt x="47872" y="61820"/>
                </a:lnTo>
                <a:lnTo>
                  <a:pt x="39730" y="59222"/>
                </a:lnTo>
                <a:lnTo>
                  <a:pt x="31923" y="55317"/>
                </a:lnTo>
                <a:lnTo>
                  <a:pt x="26059" y="49575"/>
                </a:lnTo>
                <a:lnTo>
                  <a:pt x="23747" y="41464"/>
                </a:lnTo>
                <a:lnTo>
                  <a:pt x="25623" y="33631"/>
                </a:lnTo>
                <a:lnTo>
                  <a:pt x="30980" y="27423"/>
                </a:lnTo>
                <a:lnTo>
                  <a:pt x="39412" y="23335"/>
                </a:lnTo>
                <a:lnTo>
                  <a:pt x="50511" y="21863"/>
                </a:lnTo>
                <a:lnTo>
                  <a:pt x="89983" y="21863"/>
                </a:lnTo>
                <a:lnTo>
                  <a:pt x="84154" y="14795"/>
                </a:lnTo>
                <a:lnTo>
                  <a:pt x="69535" y="7167"/>
                </a:lnTo>
                <a:lnTo>
                  <a:pt x="50888" y="4523"/>
                </a:lnTo>
                <a:close/>
              </a:path>
              <a:path w="808355" h="179070">
                <a:moveTo>
                  <a:pt x="89983" y="21863"/>
                </a:moveTo>
                <a:lnTo>
                  <a:pt x="50511" y="21863"/>
                </a:lnTo>
                <a:lnTo>
                  <a:pt x="61039" y="23176"/>
                </a:lnTo>
                <a:lnTo>
                  <a:pt x="69429" y="26999"/>
                </a:lnTo>
                <a:lnTo>
                  <a:pt x="75240" y="33154"/>
                </a:lnTo>
                <a:lnTo>
                  <a:pt x="78029" y="41464"/>
                </a:lnTo>
                <a:lnTo>
                  <a:pt x="97630" y="41464"/>
                </a:lnTo>
                <a:lnTo>
                  <a:pt x="93825" y="26522"/>
                </a:lnTo>
                <a:lnTo>
                  <a:pt x="89983" y="21863"/>
                </a:lnTo>
                <a:close/>
              </a:path>
              <a:path w="808355" h="179070">
                <a:moveTo>
                  <a:pt x="138766" y="39579"/>
                </a:moveTo>
                <a:lnTo>
                  <a:pt x="119541" y="39579"/>
                </a:lnTo>
                <a:lnTo>
                  <a:pt x="119541" y="176790"/>
                </a:lnTo>
                <a:lnTo>
                  <a:pt x="139143" y="176790"/>
                </a:lnTo>
                <a:lnTo>
                  <a:pt x="139143" y="124017"/>
                </a:lnTo>
                <a:lnTo>
                  <a:pt x="161505" y="124017"/>
                </a:lnTo>
                <a:lnTo>
                  <a:pt x="153635" y="122203"/>
                </a:lnTo>
                <a:lnTo>
                  <a:pt x="145480" y="114970"/>
                </a:lnTo>
                <a:lnTo>
                  <a:pt x="140471" y="103779"/>
                </a:lnTo>
                <a:lnTo>
                  <a:pt x="138766" y="89337"/>
                </a:lnTo>
                <a:lnTo>
                  <a:pt x="140445" y="75204"/>
                </a:lnTo>
                <a:lnTo>
                  <a:pt x="145410" y="64340"/>
                </a:lnTo>
                <a:lnTo>
                  <a:pt x="153555" y="57399"/>
                </a:lnTo>
                <a:lnTo>
                  <a:pt x="161199" y="55788"/>
                </a:lnTo>
                <a:lnTo>
                  <a:pt x="138766" y="55788"/>
                </a:lnTo>
                <a:lnTo>
                  <a:pt x="138766" y="39579"/>
                </a:lnTo>
                <a:close/>
              </a:path>
              <a:path w="808355" h="179070">
                <a:moveTo>
                  <a:pt x="161505" y="124017"/>
                </a:moveTo>
                <a:lnTo>
                  <a:pt x="140274" y="124017"/>
                </a:lnTo>
                <a:lnTo>
                  <a:pt x="143749" y="129429"/>
                </a:lnTo>
                <a:lnTo>
                  <a:pt x="149273" y="135090"/>
                </a:lnTo>
                <a:lnTo>
                  <a:pt x="157555" y="139548"/>
                </a:lnTo>
                <a:lnTo>
                  <a:pt x="169299" y="141356"/>
                </a:lnTo>
                <a:lnTo>
                  <a:pt x="185982" y="137820"/>
                </a:lnTo>
                <a:lnTo>
                  <a:pt x="199149" y="127621"/>
                </a:lnTo>
                <a:lnTo>
                  <a:pt x="200660" y="124771"/>
                </a:lnTo>
                <a:lnTo>
                  <a:pt x="164776" y="124771"/>
                </a:lnTo>
                <a:lnTo>
                  <a:pt x="161505" y="124017"/>
                </a:lnTo>
                <a:close/>
              </a:path>
              <a:path w="808355" h="179070">
                <a:moveTo>
                  <a:pt x="200703" y="55034"/>
                </a:moveTo>
                <a:lnTo>
                  <a:pt x="164776" y="55034"/>
                </a:lnTo>
                <a:lnTo>
                  <a:pt x="176267" y="57558"/>
                </a:lnTo>
                <a:lnTo>
                  <a:pt x="184471" y="64765"/>
                </a:lnTo>
                <a:lnTo>
                  <a:pt x="189425" y="75681"/>
                </a:lnTo>
                <a:lnTo>
                  <a:pt x="191162" y="89337"/>
                </a:lnTo>
                <a:lnTo>
                  <a:pt x="189398" y="103381"/>
                </a:lnTo>
                <a:lnTo>
                  <a:pt x="184401" y="114616"/>
                </a:lnTo>
                <a:lnTo>
                  <a:pt x="176187" y="122070"/>
                </a:lnTo>
                <a:lnTo>
                  <a:pt x="164776" y="124771"/>
                </a:lnTo>
                <a:lnTo>
                  <a:pt x="200660" y="124771"/>
                </a:lnTo>
                <a:lnTo>
                  <a:pt x="207757" y="111380"/>
                </a:lnTo>
                <a:lnTo>
                  <a:pt x="210764" y="89714"/>
                </a:lnTo>
                <a:lnTo>
                  <a:pt x="207698" y="67995"/>
                </a:lnTo>
                <a:lnTo>
                  <a:pt x="200703" y="55034"/>
                </a:lnTo>
                <a:close/>
              </a:path>
              <a:path w="808355" h="179070">
                <a:moveTo>
                  <a:pt x="168922" y="38072"/>
                </a:moveTo>
                <a:lnTo>
                  <a:pt x="157131" y="40018"/>
                </a:lnTo>
                <a:lnTo>
                  <a:pt x="148944" y="44598"/>
                </a:lnTo>
                <a:lnTo>
                  <a:pt x="143584" y="50343"/>
                </a:lnTo>
                <a:lnTo>
                  <a:pt x="140274" y="55788"/>
                </a:lnTo>
                <a:lnTo>
                  <a:pt x="161199" y="55788"/>
                </a:lnTo>
                <a:lnTo>
                  <a:pt x="164776" y="55034"/>
                </a:lnTo>
                <a:lnTo>
                  <a:pt x="200703" y="55034"/>
                </a:lnTo>
                <a:lnTo>
                  <a:pt x="198960" y="51807"/>
                </a:lnTo>
                <a:lnTo>
                  <a:pt x="185664" y="41662"/>
                </a:lnTo>
                <a:lnTo>
                  <a:pt x="168922" y="38072"/>
                </a:lnTo>
                <a:close/>
              </a:path>
              <a:path w="808355" h="179070">
                <a:moveTo>
                  <a:pt x="249193" y="39579"/>
                </a:moveTo>
                <a:lnTo>
                  <a:pt x="230345" y="39579"/>
                </a:lnTo>
                <a:lnTo>
                  <a:pt x="230345" y="139472"/>
                </a:lnTo>
                <a:lnTo>
                  <a:pt x="249947" y="139472"/>
                </a:lnTo>
                <a:lnTo>
                  <a:pt x="249947" y="78405"/>
                </a:lnTo>
                <a:lnTo>
                  <a:pt x="251749" y="69497"/>
                </a:lnTo>
                <a:lnTo>
                  <a:pt x="256732" y="62409"/>
                </a:lnTo>
                <a:lnTo>
                  <a:pt x="264259" y="57759"/>
                </a:lnTo>
                <a:lnTo>
                  <a:pt x="273695" y="56165"/>
                </a:lnTo>
                <a:lnTo>
                  <a:pt x="277841" y="55977"/>
                </a:lnTo>
                <a:lnTo>
                  <a:pt x="283873" y="55977"/>
                </a:lnTo>
                <a:lnTo>
                  <a:pt x="283873" y="55411"/>
                </a:lnTo>
                <a:lnTo>
                  <a:pt x="249193" y="55411"/>
                </a:lnTo>
                <a:lnTo>
                  <a:pt x="249193" y="39579"/>
                </a:lnTo>
                <a:close/>
              </a:path>
              <a:path w="808355" h="179070">
                <a:moveTo>
                  <a:pt x="283873" y="55977"/>
                </a:moveTo>
                <a:lnTo>
                  <a:pt x="277841" y="55977"/>
                </a:lnTo>
                <a:lnTo>
                  <a:pt x="282365" y="56731"/>
                </a:lnTo>
                <a:lnTo>
                  <a:pt x="283873" y="57296"/>
                </a:lnTo>
                <a:lnTo>
                  <a:pt x="283873" y="55977"/>
                </a:lnTo>
                <a:close/>
              </a:path>
              <a:path w="808355" h="179070">
                <a:moveTo>
                  <a:pt x="278030" y="38072"/>
                </a:moveTo>
                <a:lnTo>
                  <a:pt x="275580" y="38072"/>
                </a:lnTo>
                <a:lnTo>
                  <a:pt x="267287" y="39270"/>
                </a:lnTo>
                <a:lnTo>
                  <a:pt x="259983" y="42713"/>
                </a:lnTo>
                <a:lnTo>
                  <a:pt x="254164" y="48170"/>
                </a:lnTo>
                <a:lnTo>
                  <a:pt x="250324" y="55411"/>
                </a:lnTo>
                <a:lnTo>
                  <a:pt x="283873" y="55411"/>
                </a:lnTo>
                <a:lnTo>
                  <a:pt x="283873" y="38449"/>
                </a:lnTo>
                <a:lnTo>
                  <a:pt x="281988" y="38260"/>
                </a:lnTo>
                <a:lnTo>
                  <a:pt x="278030" y="38072"/>
                </a:lnTo>
                <a:close/>
              </a:path>
              <a:path w="808355" h="179070">
                <a:moveTo>
                  <a:pt x="318233" y="39579"/>
                </a:moveTo>
                <a:lnTo>
                  <a:pt x="298631" y="39579"/>
                </a:lnTo>
                <a:lnTo>
                  <a:pt x="298631" y="139472"/>
                </a:lnTo>
                <a:lnTo>
                  <a:pt x="318233" y="139472"/>
                </a:lnTo>
                <a:lnTo>
                  <a:pt x="318233" y="39579"/>
                </a:lnTo>
                <a:close/>
              </a:path>
              <a:path w="808355" h="179070">
                <a:moveTo>
                  <a:pt x="315029" y="753"/>
                </a:moveTo>
                <a:lnTo>
                  <a:pt x="301458" y="753"/>
                </a:lnTo>
                <a:lnTo>
                  <a:pt x="295804" y="6031"/>
                </a:lnTo>
                <a:lnTo>
                  <a:pt x="295993" y="12439"/>
                </a:lnTo>
                <a:lnTo>
                  <a:pt x="295804" y="18847"/>
                </a:lnTo>
                <a:lnTo>
                  <a:pt x="301458" y="24124"/>
                </a:lnTo>
                <a:lnTo>
                  <a:pt x="315029" y="24124"/>
                </a:lnTo>
                <a:lnTo>
                  <a:pt x="320494" y="18847"/>
                </a:lnTo>
                <a:lnTo>
                  <a:pt x="320494" y="6031"/>
                </a:lnTo>
                <a:lnTo>
                  <a:pt x="315029" y="753"/>
                </a:lnTo>
                <a:close/>
              </a:path>
              <a:path w="808355" h="179070">
                <a:moveTo>
                  <a:pt x="361284" y="39579"/>
                </a:moveTo>
                <a:lnTo>
                  <a:pt x="342436" y="39579"/>
                </a:lnTo>
                <a:lnTo>
                  <a:pt x="342436" y="139472"/>
                </a:lnTo>
                <a:lnTo>
                  <a:pt x="362039" y="139472"/>
                </a:lnTo>
                <a:lnTo>
                  <a:pt x="362039" y="80290"/>
                </a:lnTo>
                <a:lnTo>
                  <a:pt x="363756" y="69612"/>
                </a:lnTo>
                <a:lnTo>
                  <a:pt x="368565" y="61725"/>
                </a:lnTo>
                <a:lnTo>
                  <a:pt x="375954" y="56807"/>
                </a:lnTo>
                <a:lnTo>
                  <a:pt x="381389" y="55788"/>
                </a:lnTo>
                <a:lnTo>
                  <a:pt x="361284" y="55788"/>
                </a:lnTo>
                <a:lnTo>
                  <a:pt x="361284" y="39579"/>
                </a:lnTo>
                <a:close/>
              </a:path>
              <a:path w="808355" h="179070">
                <a:moveTo>
                  <a:pt x="420886" y="55034"/>
                </a:moveTo>
                <a:lnTo>
                  <a:pt x="385410" y="55034"/>
                </a:lnTo>
                <a:lnTo>
                  <a:pt x="394162" y="56725"/>
                </a:lnTo>
                <a:lnTo>
                  <a:pt x="400723" y="61348"/>
                </a:lnTo>
                <a:lnTo>
                  <a:pt x="404811" y="68658"/>
                </a:lnTo>
                <a:lnTo>
                  <a:pt x="406141" y="78405"/>
                </a:lnTo>
                <a:lnTo>
                  <a:pt x="406141" y="139472"/>
                </a:lnTo>
                <a:lnTo>
                  <a:pt x="426121" y="139472"/>
                </a:lnTo>
                <a:lnTo>
                  <a:pt x="426121" y="75767"/>
                </a:lnTo>
                <a:lnTo>
                  <a:pt x="423570" y="59567"/>
                </a:lnTo>
                <a:lnTo>
                  <a:pt x="420886" y="55034"/>
                </a:lnTo>
                <a:close/>
              </a:path>
              <a:path w="808355" h="179070">
                <a:moveTo>
                  <a:pt x="391817" y="38072"/>
                </a:moveTo>
                <a:lnTo>
                  <a:pt x="381604" y="39435"/>
                </a:lnTo>
                <a:lnTo>
                  <a:pt x="373299" y="43043"/>
                </a:lnTo>
                <a:lnTo>
                  <a:pt x="366903" y="48594"/>
                </a:lnTo>
                <a:lnTo>
                  <a:pt x="362416" y="55788"/>
                </a:lnTo>
                <a:lnTo>
                  <a:pt x="381389" y="55788"/>
                </a:lnTo>
                <a:lnTo>
                  <a:pt x="385410" y="55034"/>
                </a:lnTo>
                <a:lnTo>
                  <a:pt x="420886" y="55034"/>
                </a:lnTo>
                <a:lnTo>
                  <a:pt x="416602" y="47802"/>
                </a:lnTo>
                <a:lnTo>
                  <a:pt x="405818" y="40595"/>
                </a:lnTo>
                <a:lnTo>
                  <a:pt x="391817" y="38072"/>
                </a:lnTo>
                <a:close/>
              </a:path>
              <a:path w="808355" h="179070">
                <a:moveTo>
                  <a:pt x="468398" y="149272"/>
                </a:moveTo>
                <a:lnTo>
                  <a:pt x="448042" y="149272"/>
                </a:lnTo>
                <a:lnTo>
                  <a:pt x="452118" y="161797"/>
                </a:lnTo>
                <a:lnTo>
                  <a:pt x="461141" y="171159"/>
                </a:lnTo>
                <a:lnTo>
                  <a:pt x="474547" y="177023"/>
                </a:lnTo>
                <a:lnTo>
                  <a:pt x="491769" y="179052"/>
                </a:lnTo>
                <a:lnTo>
                  <a:pt x="509730" y="176825"/>
                </a:lnTo>
                <a:lnTo>
                  <a:pt x="524069" y="170005"/>
                </a:lnTo>
                <a:lnTo>
                  <a:pt x="529611" y="163220"/>
                </a:lnTo>
                <a:lnTo>
                  <a:pt x="492146" y="163220"/>
                </a:lnTo>
                <a:lnTo>
                  <a:pt x="483108" y="162366"/>
                </a:lnTo>
                <a:lnTo>
                  <a:pt x="475960" y="159780"/>
                </a:lnTo>
                <a:lnTo>
                  <a:pt x="470969" y="155427"/>
                </a:lnTo>
                <a:lnTo>
                  <a:pt x="468398" y="149272"/>
                </a:lnTo>
                <a:close/>
              </a:path>
              <a:path w="808355" h="179070">
                <a:moveTo>
                  <a:pt x="537003" y="121378"/>
                </a:moveTo>
                <a:lnTo>
                  <a:pt x="517402" y="121378"/>
                </a:lnTo>
                <a:lnTo>
                  <a:pt x="517402" y="140980"/>
                </a:lnTo>
                <a:lnTo>
                  <a:pt x="515629" y="151054"/>
                </a:lnTo>
                <a:lnTo>
                  <a:pt x="510569" y="157966"/>
                </a:lnTo>
                <a:lnTo>
                  <a:pt x="502612" y="161945"/>
                </a:lnTo>
                <a:lnTo>
                  <a:pt x="492146" y="163220"/>
                </a:lnTo>
                <a:lnTo>
                  <a:pt x="529611" y="163220"/>
                </a:lnTo>
                <a:lnTo>
                  <a:pt x="533566" y="158378"/>
                </a:lnTo>
                <a:lnTo>
                  <a:pt x="537003" y="141733"/>
                </a:lnTo>
                <a:lnTo>
                  <a:pt x="537003" y="121378"/>
                </a:lnTo>
                <a:close/>
              </a:path>
              <a:path w="808355" h="179070">
                <a:moveTo>
                  <a:pt x="487622" y="38072"/>
                </a:moveTo>
                <a:lnTo>
                  <a:pt x="470768" y="41538"/>
                </a:lnTo>
                <a:lnTo>
                  <a:pt x="457396" y="51383"/>
                </a:lnTo>
                <a:lnTo>
                  <a:pt x="448581" y="67200"/>
                </a:lnTo>
                <a:lnTo>
                  <a:pt x="445404" y="88583"/>
                </a:lnTo>
                <a:lnTo>
                  <a:pt x="448628" y="109737"/>
                </a:lnTo>
                <a:lnTo>
                  <a:pt x="457490" y="125218"/>
                </a:lnTo>
                <a:lnTo>
                  <a:pt x="470768" y="134727"/>
                </a:lnTo>
                <a:lnTo>
                  <a:pt x="487245" y="137964"/>
                </a:lnTo>
                <a:lnTo>
                  <a:pt x="498990" y="136247"/>
                </a:lnTo>
                <a:lnTo>
                  <a:pt x="507271" y="132003"/>
                </a:lnTo>
                <a:lnTo>
                  <a:pt x="512796" y="126593"/>
                </a:lnTo>
                <a:lnTo>
                  <a:pt x="516020" y="121755"/>
                </a:lnTo>
                <a:lnTo>
                  <a:pt x="491769" y="121755"/>
                </a:lnTo>
                <a:lnTo>
                  <a:pt x="480331" y="119361"/>
                </a:lnTo>
                <a:lnTo>
                  <a:pt x="472073" y="112637"/>
                </a:lnTo>
                <a:lnTo>
                  <a:pt x="467067" y="102274"/>
                </a:lnTo>
                <a:lnTo>
                  <a:pt x="465382" y="88960"/>
                </a:lnTo>
                <a:lnTo>
                  <a:pt x="467040" y="75522"/>
                </a:lnTo>
                <a:lnTo>
                  <a:pt x="472002" y="64717"/>
                </a:lnTo>
                <a:lnTo>
                  <a:pt x="480251" y="57552"/>
                </a:lnTo>
                <a:lnTo>
                  <a:pt x="491769" y="55034"/>
                </a:lnTo>
                <a:lnTo>
                  <a:pt x="515809" y="55034"/>
                </a:lnTo>
                <a:lnTo>
                  <a:pt x="512934" y="50343"/>
                </a:lnTo>
                <a:lnTo>
                  <a:pt x="507530" y="44598"/>
                </a:lnTo>
                <a:lnTo>
                  <a:pt x="499334" y="40018"/>
                </a:lnTo>
                <a:lnTo>
                  <a:pt x="487622" y="38072"/>
                </a:lnTo>
                <a:close/>
              </a:path>
              <a:path w="808355" h="179070">
                <a:moveTo>
                  <a:pt x="515809" y="55034"/>
                </a:moveTo>
                <a:lnTo>
                  <a:pt x="491769" y="55034"/>
                </a:lnTo>
                <a:lnTo>
                  <a:pt x="502910" y="57393"/>
                </a:lnTo>
                <a:lnTo>
                  <a:pt x="511064" y="64293"/>
                </a:lnTo>
                <a:lnTo>
                  <a:pt x="516073" y="75045"/>
                </a:lnTo>
                <a:lnTo>
                  <a:pt x="517778" y="88960"/>
                </a:lnTo>
                <a:lnTo>
                  <a:pt x="516047" y="102751"/>
                </a:lnTo>
                <a:lnTo>
                  <a:pt x="510993" y="113062"/>
                </a:lnTo>
                <a:lnTo>
                  <a:pt x="502830" y="119520"/>
                </a:lnTo>
                <a:lnTo>
                  <a:pt x="491769" y="121755"/>
                </a:lnTo>
                <a:lnTo>
                  <a:pt x="516020" y="121755"/>
                </a:lnTo>
                <a:lnTo>
                  <a:pt x="516271" y="121378"/>
                </a:lnTo>
                <a:lnTo>
                  <a:pt x="537003" y="121378"/>
                </a:lnTo>
                <a:lnTo>
                  <a:pt x="537003" y="55788"/>
                </a:lnTo>
                <a:lnTo>
                  <a:pt x="516271" y="55788"/>
                </a:lnTo>
                <a:lnTo>
                  <a:pt x="515809" y="55034"/>
                </a:lnTo>
                <a:close/>
              </a:path>
              <a:path w="808355" h="179070">
                <a:moveTo>
                  <a:pt x="537003" y="39579"/>
                </a:moveTo>
                <a:lnTo>
                  <a:pt x="517778" y="39579"/>
                </a:lnTo>
                <a:lnTo>
                  <a:pt x="517778" y="55788"/>
                </a:lnTo>
                <a:lnTo>
                  <a:pt x="537003" y="55788"/>
                </a:lnTo>
                <a:lnTo>
                  <a:pt x="537003" y="39579"/>
                </a:lnTo>
                <a:close/>
              </a:path>
              <a:path w="808355" h="179070">
                <a:moveTo>
                  <a:pt x="587108" y="55034"/>
                </a:moveTo>
                <a:lnTo>
                  <a:pt x="567507" y="55034"/>
                </a:lnTo>
                <a:lnTo>
                  <a:pt x="567507" y="139472"/>
                </a:lnTo>
                <a:lnTo>
                  <a:pt x="587108" y="139472"/>
                </a:lnTo>
                <a:lnTo>
                  <a:pt x="587108" y="55034"/>
                </a:lnTo>
                <a:close/>
              </a:path>
              <a:path w="808355" h="179070">
                <a:moveTo>
                  <a:pt x="608595" y="39579"/>
                </a:moveTo>
                <a:lnTo>
                  <a:pt x="552052" y="39579"/>
                </a:lnTo>
                <a:lnTo>
                  <a:pt x="552052" y="55034"/>
                </a:lnTo>
                <a:lnTo>
                  <a:pt x="608595" y="55034"/>
                </a:lnTo>
                <a:lnTo>
                  <a:pt x="608595" y="39579"/>
                </a:lnTo>
                <a:close/>
              </a:path>
              <a:path w="808355" h="179070">
                <a:moveTo>
                  <a:pt x="601998" y="0"/>
                </a:moveTo>
                <a:lnTo>
                  <a:pt x="597286" y="0"/>
                </a:lnTo>
                <a:lnTo>
                  <a:pt x="584841" y="1867"/>
                </a:lnTo>
                <a:lnTo>
                  <a:pt x="575470" y="7303"/>
                </a:lnTo>
                <a:lnTo>
                  <a:pt x="569562" y="16061"/>
                </a:lnTo>
                <a:lnTo>
                  <a:pt x="567507" y="27894"/>
                </a:lnTo>
                <a:lnTo>
                  <a:pt x="567507" y="39579"/>
                </a:lnTo>
                <a:lnTo>
                  <a:pt x="587108" y="39579"/>
                </a:lnTo>
                <a:lnTo>
                  <a:pt x="587108" y="21109"/>
                </a:lnTo>
                <a:lnTo>
                  <a:pt x="592009" y="16962"/>
                </a:lnTo>
                <a:lnTo>
                  <a:pt x="610479" y="16962"/>
                </a:lnTo>
                <a:lnTo>
                  <a:pt x="610479" y="1130"/>
                </a:lnTo>
                <a:lnTo>
                  <a:pt x="606898" y="565"/>
                </a:lnTo>
                <a:lnTo>
                  <a:pt x="601998" y="0"/>
                </a:lnTo>
                <a:close/>
              </a:path>
              <a:path w="808355" h="179070">
                <a:moveTo>
                  <a:pt x="610479" y="16962"/>
                </a:moveTo>
                <a:lnTo>
                  <a:pt x="607087" y="16962"/>
                </a:lnTo>
                <a:lnTo>
                  <a:pt x="610479" y="17716"/>
                </a:lnTo>
                <a:lnTo>
                  <a:pt x="610479" y="16962"/>
                </a:lnTo>
                <a:close/>
              </a:path>
              <a:path w="808355" h="179070">
                <a:moveTo>
                  <a:pt x="664793" y="38072"/>
                </a:moveTo>
                <a:lnTo>
                  <a:pt x="645562" y="41879"/>
                </a:lnTo>
                <a:lnTo>
                  <a:pt x="630820" y="52419"/>
                </a:lnTo>
                <a:lnTo>
                  <a:pt x="621379" y="68790"/>
                </a:lnTo>
                <a:lnTo>
                  <a:pt x="618051" y="90091"/>
                </a:lnTo>
                <a:lnTo>
                  <a:pt x="621379" y="111088"/>
                </a:lnTo>
                <a:lnTo>
                  <a:pt x="630820" y="127315"/>
                </a:lnTo>
                <a:lnTo>
                  <a:pt x="645562" y="137746"/>
                </a:lnTo>
                <a:lnTo>
                  <a:pt x="664793" y="141356"/>
                </a:lnTo>
                <a:lnTo>
                  <a:pt x="683917" y="137746"/>
                </a:lnTo>
                <a:lnTo>
                  <a:pt x="698624" y="127315"/>
                </a:lnTo>
                <a:lnTo>
                  <a:pt x="699890" y="125148"/>
                </a:lnTo>
                <a:lnTo>
                  <a:pt x="664793" y="125148"/>
                </a:lnTo>
                <a:lnTo>
                  <a:pt x="652866" y="122320"/>
                </a:lnTo>
                <a:lnTo>
                  <a:pt x="644437" y="114687"/>
                </a:lnTo>
                <a:lnTo>
                  <a:pt x="639402" y="103520"/>
                </a:lnTo>
                <a:lnTo>
                  <a:pt x="637652" y="90091"/>
                </a:lnTo>
                <a:lnTo>
                  <a:pt x="639402" y="76418"/>
                </a:lnTo>
                <a:lnTo>
                  <a:pt x="644437" y="65094"/>
                </a:lnTo>
                <a:lnTo>
                  <a:pt x="652866" y="57411"/>
                </a:lnTo>
                <a:lnTo>
                  <a:pt x="664793" y="54658"/>
                </a:lnTo>
                <a:lnTo>
                  <a:pt x="699920" y="54658"/>
                </a:lnTo>
                <a:lnTo>
                  <a:pt x="698624" y="52419"/>
                </a:lnTo>
                <a:lnTo>
                  <a:pt x="683917" y="41879"/>
                </a:lnTo>
                <a:lnTo>
                  <a:pt x="664793" y="38072"/>
                </a:lnTo>
                <a:close/>
              </a:path>
              <a:path w="808355" h="179070">
                <a:moveTo>
                  <a:pt x="699920" y="54658"/>
                </a:moveTo>
                <a:lnTo>
                  <a:pt x="664793" y="54658"/>
                </a:lnTo>
                <a:lnTo>
                  <a:pt x="676608" y="57411"/>
                </a:lnTo>
                <a:lnTo>
                  <a:pt x="684960" y="65094"/>
                </a:lnTo>
                <a:lnTo>
                  <a:pt x="689919" y="76418"/>
                </a:lnTo>
                <a:lnTo>
                  <a:pt x="691556" y="90091"/>
                </a:lnTo>
                <a:lnTo>
                  <a:pt x="689919" y="103520"/>
                </a:lnTo>
                <a:lnTo>
                  <a:pt x="684960" y="114687"/>
                </a:lnTo>
                <a:lnTo>
                  <a:pt x="676608" y="122320"/>
                </a:lnTo>
                <a:lnTo>
                  <a:pt x="664793" y="125148"/>
                </a:lnTo>
                <a:lnTo>
                  <a:pt x="699890" y="125148"/>
                </a:lnTo>
                <a:lnTo>
                  <a:pt x="708101" y="111088"/>
                </a:lnTo>
                <a:lnTo>
                  <a:pt x="711535" y="90091"/>
                </a:lnTo>
                <a:lnTo>
                  <a:pt x="708101" y="68790"/>
                </a:lnTo>
                <a:lnTo>
                  <a:pt x="699920" y="54658"/>
                </a:lnTo>
                <a:close/>
              </a:path>
              <a:path w="808355" h="179070">
                <a:moveTo>
                  <a:pt x="742206" y="39579"/>
                </a:moveTo>
                <a:lnTo>
                  <a:pt x="720720" y="39579"/>
                </a:lnTo>
                <a:lnTo>
                  <a:pt x="751253" y="89337"/>
                </a:lnTo>
                <a:lnTo>
                  <a:pt x="720343" y="139472"/>
                </a:lnTo>
                <a:lnTo>
                  <a:pt x="741829" y="139472"/>
                </a:lnTo>
                <a:lnTo>
                  <a:pt x="764069" y="102153"/>
                </a:lnTo>
                <a:lnTo>
                  <a:pt x="784603" y="102153"/>
                </a:lnTo>
                <a:lnTo>
                  <a:pt x="776509" y="89337"/>
                </a:lnTo>
                <a:lnTo>
                  <a:pt x="783383" y="78405"/>
                </a:lnTo>
                <a:lnTo>
                  <a:pt x="764069" y="78405"/>
                </a:lnTo>
                <a:lnTo>
                  <a:pt x="742206" y="39579"/>
                </a:lnTo>
                <a:close/>
              </a:path>
              <a:path w="808355" h="179070">
                <a:moveTo>
                  <a:pt x="784603" y="102153"/>
                </a:moveTo>
                <a:lnTo>
                  <a:pt x="764069" y="102153"/>
                </a:lnTo>
                <a:lnTo>
                  <a:pt x="786687" y="139472"/>
                </a:lnTo>
                <a:lnTo>
                  <a:pt x="808173" y="139472"/>
                </a:lnTo>
                <a:lnTo>
                  <a:pt x="784603" y="102153"/>
                </a:lnTo>
                <a:close/>
              </a:path>
              <a:path w="808355" h="179070">
                <a:moveTo>
                  <a:pt x="807796" y="39579"/>
                </a:moveTo>
                <a:lnTo>
                  <a:pt x="786310" y="39579"/>
                </a:lnTo>
                <a:lnTo>
                  <a:pt x="764069" y="78405"/>
                </a:lnTo>
                <a:lnTo>
                  <a:pt x="783383" y="78405"/>
                </a:lnTo>
                <a:lnTo>
                  <a:pt x="807796" y="39579"/>
                </a:lnTo>
                <a:close/>
              </a:path>
            </a:pathLst>
          </a:custGeom>
          <a:solidFill>
            <a:srgbClr val="4C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79039" y="6986761"/>
            <a:ext cx="1225550" cy="135890"/>
          </a:xfrm>
          <a:custGeom>
            <a:avLst/>
            <a:gdLst/>
            <a:ahLst/>
            <a:cxnLst/>
            <a:rect l="l" t="t" r="r" b="b"/>
            <a:pathLst>
              <a:path w="1225550" h="135890">
                <a:moveTo>
                  <a:pt x="18847" y="33548"/>
                </a:moveTo>
                <a:lnTo>
                  <a:pt x="0" y="33548"/>
                </a:lnTo>
                <a:lnTo>
                  <a:pt x="0" y="133440"/>
                </a:lnTo>
                <a:lnTo>
                  <a:pt x="19601" y="133440"/>
                </a:lnTo>
                <a:lnTo>
                  <a:pt x="19601" y="72374"/>
                </a:lnTo>
                <a:lnTo>
                  <a:pt x="21403" y="63466"/>
                </a:lnTo>
                <a:lnTo>
                  <a:pt x="26386" y="56377"/>
                </a:lnTo>
                <a:lnTo>
                  <a:pt x="33913" y="51727"/>
                </a:lnTo>
                <a:lnTo>
                  <a:pt x="43349" y="50134"/>
                </a:lnTo>
                <a:lnTo>
                  <a:pt x="47495" y="49946"/>
                </a:lnTo>
                <a:lnTo>
                  <a:pt x="53527" y="49946"/>
                </a:lnTo>
                <a:lnTo>
                  <a:pt x="53527" y="49380"/>
                </a:lnTo>
                <a:lnTo>
                  <a:pt x="18847" y="49380"/>
                </a:lnTo>
                <a:lnTo>
                  <a:pt x="18847" y="33548"/>
                </a:lnTo>
                <a:close/>
              </a:path>
              <a:path w="1225550" h="135890">
                <a:moveTo>
                  <a:pt x="53527" y="49946"/>
                </a:moveTo>
                <a:lnTo>
                  <a:pt x="47495" y="49946"/>
                </a:lnTo>
                <a:lnTo>
                  <a:pt x="52019" y="50700"/>
                </a:lnTo>
                <a:lnTo>
                  <a:pt x="53527" y="51265"/>
                </a:lnTo>
                <a:lnTo>
                  <a:pt x="53527" y="49946"/>
                </a:lnTo>
                <a:close/>
              </a:path>
              <a:path w="1225550" h="135890">
                <a:moveTo>
                  <a:pt x="47684" y="32040"/>
                </a:moveTo>
                <a:lnTo>
                  <a:pt x="45234" y="32040"/>
                </a:lnTo>
                <a:lnTo>
                  <a:pt x="36941" y="33239"/>
                </a:lnTo>
                <a:lnTo>
                  <a:pt x="29637" y="36682"/>
                </a:lnTo>
                <a:lnTo>
                  <a:pt x="23818" y="42139"/>
                </a:lnTo>
                <a:lnTo>
                  <a:pt x="19978" y="49380"/>
                </a:lnTo>
                <a:lnTo>
                  <a:pt x="53527" y="49380"/>
                </a:lnTo>
                <a:lnTo>
                  <a:pt x="53527" y="32417"/>
                </a:lnTo>
                <a:lnTo>
                  <a:pt x="51642" y="32229"/>
                </a:lnTo>
                <a:lnTo>
                  <a:pt x="47684" y="32040"/>
                </a:lnTo>
                <a:close/>
              </a:path>
              <a:path w="1225550" h="135890">
                <a:moveTo>
                  <a:pt x="106621" y="32040"/>
                </a:moveTo>
                <a:lnTo>
                  <a:pt x="87747" y="35928"/>
                </a:lnTo>
                <a:lnTo>
                  <a:pt x="73238" y="46600"/>
                </a:lnTo>
                <a:lnTo>
                  <a:pt x="63923" y="62998"/>
                </a:lnTo>
                <a:lnTo>
                  <a:pt x="60633" y="84060"/>
                </a:lnTo>
                <a:lnTo>
                  <a:pt x="63920" y="105216"/>
                </a:lnTo>
                <a:lnTo>
                  <a:pt x="73355" y="121425"/>
                </a:lnTo>
                <a:lnTo>
                  <a:pt x="88304" y="131768"/>
                </a:lnTo>
                <a:lnTo>
                  <a:pt x="108129" y="135325"/>
                </a:lnTo>
                <a:lnTo>
                  <a:pt x="123334" y="133470"/>
                </a:lnTo>
                <a:lnTo>
                  <a:pt x="135623" y="127975"/>
                </a:lnTo>
                <a:lnTo>
                  <a:pt x="144626" y="119370"/>
                </a:lnTo>
                <a:lnTo>
                  <a:pt x="119438" y="119305"/>
                </a:lnTo>
                <a:lnTo>
                  <a:pt x="108506" y="119116"/>
                </a:lnTo>
                <a:lnTo>
                  <a:pt x="97065" y="117246"/>
                </a:lnTo>
                <a:lnTo>
                  <a:pt x="88221" y="111507"/>
                </a:lnTo>
                <a:lnTo>
                  <a:pt x="82452" y="102127"/>
                </a:lnTo>
                <a:lnTo>
                  <a:pt x="80235" y="89337"/>
                </a:lnTo>
                <a:lnTo>
                  <a:pt x="151102" y="89337"/>
                </a:lnTo>
                <a:lnTo>
                  <a:pt x="151102" y="82552"/>
                </a:lnTo>
                <a:lnTo>
                  <a:pt x="149857" y="74636"/>
                </a:lnTo>
                <a:lnTo>
                  <a:pt x="80235" y="74636"/>
                </a:lnTo>
                <a:lnTo>
                  <a:pt x="82614" y="64550"/>
                </a:lnTo>
                <a:lnTo>
                  <a:pt x="88104" y="56142"/>
                </a:lnTo>
                <a:lnTo>
                  <a:pt x="96349" y="50384"/>
                </a:lnTo>
                <a:lnTo>
                  <a:pt x="106998" y="48249"/>
                </a:lnTo>
                <a:lnTo>
                  <a:pt x="140379" y="48249"/>
                </a:lnTo>
                <a:lnTo>
                  <a:pt x="137555" y="43797"/>
                </a:lnTo>
                <a:lnTo>
                  <a:pt x="123299" y="34924"/>
                </a:lnTo>
                <a:lnTo>
                  <a:pt x="106621" y="32040"/>
                </a:lnTo>
                <a:close/>
              </a:path>
              <a:path w="1225550" h="135890">
                <a:moveTo>
                  <a:pt x="149971" y="108185"/>
                </a:moveTo>
                <a:lnTo>
                  <a:pt x="129992" y="108185"/>
                </a:lnTo>
                <a:lnTo>
                  <a:pt x="126788" y="114404"/>
                </a:lnTo>
                <a:lnTo>
                  <a:pt x="119438" y="119305"/>
                </a:lnTo>
                <a:lnTo>
                  <a:pt x="144657" y="119305"/>
                </a:lnTo>
                <a:lnTo>
                  <a:pt x="149971" y="108185"/>
                </a:lnTo>
                <a:close/>
              </a:path>
              <a:path w="1225550" h="135890">
                <a:moveTo>
                  <a:pt x="140379" y="48249"/>
                </a:moveTo>
                <a:lnTo>
                  <a:pt x="106998" y="48249"/>
                </a:lnTo>
                <a:lnTo>
                  <a:pt x="117247" y="50252"/>
                </a:lnTo>
                <a:lnTo>
                  <a:pt x="125092" y="55788"/>
                </a:lnTo>
                <a:lnTo>
                  <a:pt x="130110" y="64152"/>
                </a:lnTo>
                <a:lnTo>
                  <a:pt x="131877" y="74636"/>
                </a:lnTo>
                <a:lnTo>
                  <a:pt x="149857" y="74636"/>
                </a:lnTo>
                <a:lnTo>
                  <a:pt x="147465" y="59419"/>
                </a:lnTo>
                <a:lnTo>
                  <a:pt x="140379" y="48249"/>
                </a:lnTo>
                <a:close/>
              </a:path>
              <a:path w="1225550" h="135890">
                <a:moveTo>
                  <a:pt x="243759" y="47872"/>
                </a:moveTo>
                <a:lnTo>
                  <a:pt x="209071" y="47872"/>
                </a:lnTo>
                <a:lnTo>
                  <a:pt x="217976" y="49189"/>
                </a:lnTo>
                <a:lnTo>
                  <a:pt x="224337" y="52749"/>
                </a:lnTo>
                <a:lnTo>
                  <a:pt x="228154" y="58395"/>
                </a:lnTo>
                <a:lnTo>
                  <a:pt x="229426" y="65966"/>
                </a:lnTo>
                <a:lnTo>
                  <a:pt x="229426" y="73882"/>
                </a:lnTo>
                <a:lnTo>
                  <a:pt x="209415" y="74942"/>
                </a:lnTo>
                <a:lnTo>
                  <a:pt x="203039" y="75390"/>
                </a:lnTo>
                <a:lnTo>
                  <a:pt x="189761" y="77339"/>
                </a:lnTo>
                <a:lnTo>
                  <a:pt x="177807" y="82222"/>
                </a:lnTo>
                <a:lnTo>
                  <a:pt x="169140" y="91134"/>
                </a:lnTo>
                <a:lnTo>
                  <a:pt x="165721" y="105169"/>
                </a:lnTo>
                <a:lnTo>
                  <a:pt x="168425" y="118209"/>
                </a:lnTo>
                <a:lnTo>
                  <a:pt x="175616" y="127786"/>
                </a:lnTo>
                <a:lnTo>
                  <a:pt x="186342" y="133688"/>
                </a:lnTo>
                <a:lnTo>
                  <a:pt x="199647" y="135702"/>
                </a:lnTo>
                <a:lnTo>
                  <a:pt x="210735" y="134262"/>
                </a:lnTo>
                <a:lnTo>
                  <a:pt x="219225" y="130543"/>
                </a:lnTo>
                <a:lnTo>
                  <a:pt x="225277" y="125445"/>
                </a:lnTo>
                <a:lnTo>
                  <a:pt x="229049" y="119870"/>
                </a:lnTo>
                <a:lnTo>
                  <a:pt x="193050" y="119870"/>
                </a:lnTo>
                <a:lnTo>
                  <a:pt x="185134" y="114970"/>
                </a:lnTo>
                <a:lnTo>
                  <a:pt x="184952" y="105876"/>
                </a:lnTo>
                <a:lnTo>
                  <a:pt x="185036" y="105169"/>
                </a:lnTo>
                <a:lnTo>
                  <a:pt x="186521" y="98991"/>
                </a:lnTo>
                <a:lnTo>
                  <a:pt x="190765" y="94237"/>
                </a:lnTo>
                <a:lnTo>
                  <a:pt x="197376" y="91181"/>
                </a:lnTo>
                <a:lnTo>
                  <a:pt x="206055" y="89714"/>
                </a:lnTo>
                <a:lnTo>
                  <a:pt x="229426" y="88206"/>
                </a:lnTo>
                <a:lnTo>
                  <a:pt x="249028" y="88206"/>
                </a:lnTo>
                <a:lnTo>
                  <a:pt x="249028" y="67097"/>
                </a:lnTo>
                <a:lnTo>
                  <a:pt x="245155" y="49401"/>
                </a:lnTo>
                <a:lnTo>
                  <a:pt x="243759" y="47872"/>
                </a:lnTo>
                <a:close/>
              </a:path>
              <a:path w="1225550" h="135890">
                <a:moveTo>
                  <a:pt x="249028" y="88206"/>
                </a:moveTo>
                <a:lnTo>
                  <a:pt x="229426" y="88206"/>
                </a:lnTo>
                <a:lnTo>
                  <a:pt x="229426" y="97253"/>
                </a:lnTo>
                <a:lnTo>
                  <a:pt x="227780" y="105876"/>
                </a:lnTo>
                <a:lnTo>
                  <a:pt x="222759" y="113085"/>
                </a:lnTo>
                <a:lnTo>
                  <a:pt x="214663" y="118033"/>
                </a:lnTo>
                <a:lnTo>
                  <a:pt x="203793" y="119870"/>
                </a:lnTo>
                <a:lnTo>
                  <a:pt x="229803" y="119870"/>
                </a:lnTo>
                <a:lnTo>
                  <a:pt x="229803" y="133440"/>
                </a:lnTo>
                <a:lnTo>
                  <a:pt x="249028" y="133440"/>
                </a:lnTo>
                <a:lnTo>
                  <a:pt x="249028" y="88206"/>
                </a:lnTo>
                <a:close/>
              </a:path>
              <a:path w="1225550" h="135890">
                <a:moveTo>
                  <a:pt x="209825" y="32040"/>
                </a:moveTo>
                <a:lnTo>
                  <a:pt x="193763" y="34290"/>
                </a:lnTo>
                <a:lnTo>
                  <a:pt x="181270" y="40286"/>
                </a:lnTo>
                <a:lnTo>
                  <a:pt x="172877" y="49321"/>
                </a:lnTo>
                <a:lnTo>
                  <a:pt x="169114" y="60689"/>
                </a:lnTo>
                <a:lnTo>
                  <a:pt x="188715" y="60689"/>
                </a:lnTo>
                <a:lnTo>
                  <a:pt x="190600" y="53338"/>
                </a:lnTo>
                <a:lnTo>
                  <a:pt x="197574" y="48061"/>
                </a:lnTo>
                <a:lnTo>
                  <a:pt x="209071" y="47872"/>
                </a:lnTo>
                <a:lnTo>
                  <a:pt x="243759" y="47872"/>
                </a:lnTo>
                <a:lnTo>
                  <a:pt x="235434" y="38755"/>
                </a:lnTo>
                <a:lnTo>
                  <a:pt x="222709" y="33516"/>
                </a:lnTo>
                <a:lnTo>
                  <a:pt x="209825" y="32040"/>
                </a:lnTo>
                <a:close/>
              </a:path>
              <a:path w="1225550" h="135890">
                <a:moveTo>
                  <a:pt x="314616" y="32040"/>
                </a:moveTo>
                <a:lnTo>
                  <a:pt x="295524" y="35928"/>
                </a:lnTo>
                <a:lnTo>
                  <a:pt x="280902" y="46600"/>
                </a:lnTo>
                <a:lnTo>
                  <a:pt x="271546" y="62998"/>
                </a:lnTo>
                <a:lnTo>
                  <a:pt x="268251" y="84060"/>
                </a:lnTo>
                <a:lnTo>
                  <a:pt x="271446" y="104739"/>
                </a:lnTo>
                <a:lnTo>
                  <a:pt x="280667" y="121001"/>
                </a:lnTo>
                <a:lnTo>
                  <a:pt x="295365" y="131609"/>
                </a:lnTo>
                <a:lnTo>
                  <a:pt x="314993" y="135325"/>
                </a:lnTo>
                <a:lnTo>
                  <a:pt x="331061" y="132893"/>
                </a:lnTo>
                <a:lnTo>
                  <a:pt x="343594" y="125901"/>
                </a:lnTo>
                <a:lnTo>
                  <a:pt x="349305" y="118739"/>
                </a:lnTo>
                <a:lnTo>
                  <a:pt x="314993" y="118739"/>
                </a:lnTo>
                <a:lnTo>
                  <a:pt x="303861" y="116277"/>
                </a:lnTo>
                <a:lnTo>
                  <a:pt x="295344" y="109221"/>
                </a:lnTo>
                <a:lnTo>
                  <a:pt x="289867" y="98066"/>
                </a:lnTo>
                <a:lnTo>
                  <a:pt x="287853" y="83306"/>
                </a:lnTo>
                <a:lnTo>
                  <a:pt x="289893" y="68902"/>
                </a:lnTo>
                <a:lnTo>
                  <a:pt x="295415" y="57979"/>
                </a:lnTo>
                <a:lnTo>
                  <a:pt x="303941" y="51050"/>
                </a:lnTo>
                <a:lnTo>
                  <a:pt x="314993" y="48626"/>
                </a:lnTo>
                <a:lnTo>
                  <a:pt x="349061" y="48626"/>
                </a:lnTo>
                <a:lnTo>
                  <a:pt x="343123" y="41441"/>
                </a:lnTo>
                <a:lnTo>
                  <a:pt x="330425" y="34558"/>
                </a:lnTo>
                <a:lnTo>
                  <a:pt x="314616" y="32040"/>
                </a:lnTo>
                <a:close/>
              </a:path>
              <a:path w="1225550" h="135890">
                <a:moveTo>
                  <a:pt x="356081" y="101777"/>
                </a:moveTo>
                <a:lnTo>
                  <a:pt x="336856" y="101777"/>
                </a:lnTo>
                <a:lnTo>
                  <a:pt x="333970" y="108959"/>
                </a:lnTo>
                <a:lnTo>
                  <a:pt x="329176" y="114287"/>
                </a:lnTo>
                <a:lnTo>
                  <a:pt x="322756" y="117600"/>
                </a:lnTo>
                <a:lnTo>
                  <a:pt x="314993" y="118739"/>
                </a:lnTo>
                <a:lnTo>
                  <a:pt x="349305" y="118739"/>
                </a:lnTo>
                <a:lnTo>
                  <a:pt x="352099" y="115235"/>
                </a:lnTo>
                <a:lnTo>
                  <a:pt x="356081" y="101777"/>
                </a:lnTo>
                <a:close/>
              </a:path>
              <a:path w="1225550" h="135890">
                <a:moveTo>
                  <a:pt x="349061" y="48626"/>
                </a:moveTo>
                <a:lnTo>
                  <a:pt x="314993" y="48626"/>
                </a:lnTo>
                <a:lnTo>
                  <a:pt x="323366" y="50010"/>
                </a:lnTo>
                <a:lnTo>
                  <a:pt x="329812" y="53762"/>
                </a:lnTo>
                <a:lnTo>
                  <a:pt x="334315" y="59281"/>
                </a:lnTo>
                <a:lnTo>
                  <a:pt x="336856" y="65966"/>
                </a:lnTo>
                <a:lnTo>
                  <a:pt x="356081" y="65966"/>
                </a:lnTo>
                <a:lnTo>
                  <a:pt x="351934" y="52104"/>
                </a:lnTo>
                <a:lnTo>
                  <a:pt x="349061" y="48626"/>
                </a:lnTo>
                <a:close/>
              </a:path>
              <a:path w="1225550" h="135890">
                <a:moveTo>
                  <a:pt x="401313" y="49003"/>
                </a:moveTo>
                <a:lnTo>
                  <a:pt x="381711" y="49003"/>
                </a:lnTo>
                <a:lnTo>
                  <a:pt x="381711" y="108185"/>
                </a:lnTo>
                <a:lnTo>
                  <a:pt x="383994" y="119973"/>
                </a:lnTo>
                <a:lnTo>
                  <a:pt x="390358" y="128281"/>
                </a:lnTo>
                <a:lnTo>
                  <a:pt x="399655" y="133231"/>
                </a:lnTo>
                <a:lnTo>
                  <a:pt x="410737" y="134948"/>
                </a:lnTo>
                <a:lnTo>
                  <a:pt x="416203" y="134760"/>
                </a:lnTo>
                <a:lnTo>
                  <a:pt x="420349" y="134383"/>
                </a:lnTo>
                <a:lnTo>
                  <a:pt x="422799" y="133817"/>
                </a:lnTo>
                <a:lnTo>
                  <a:pt x="422799" y="117420"/>
                </a:lnTo>
                <a:lnTo>
                  <a:pt x="416014" y="117420"/>
                </a:lnTo>
                <a:lnTo>
                  <a:pt x="412998" y="117232"/>
                </a:lnTo>
                <a:lnTo>
                  <a:pt x="406779" y="117232"/>
                </a:lnTo>
                <a:lnTo>
                  <a:pt x="401124" y="115347"/>
                </a:lnTo>
                <a:lnTo>
                  <a:pt x="401244" y="108185"/>
                </a:lnTo>
                <a:lnTo>
                  <a:pt x="401313" y="49003"/>
                </a:lnTo>
                <a:close/>
              </a:path>
              <a:path w="1225550" h="135890">
                <a:moveTo>
                  <a:pt x="422799" y="116855"/>
                </a:moveTo>
                <a:lnTo>
                  <a:pt x="420349" y="117043"/>
                </a:lnTo>
                <a:lnTo>
                  <a:pt x="416014" y="117420"/>
                </a:lnTo>
                <a:lnTo>
                  <a:pt x="422799" y="117420"/>
                </a:lnTo>
                <a:lnTo>
                  <a:pt x="422799" y="116855"/>
                </a:lnTo>
                <a:close/>
              </a:path>
              <a:path w="1225550" h="135890">
                <a:moveTo>
                  <a:pt x="421668" y="33548"/>
                </a:moveTo>
                <a:lnTo>
                  <a:pt x="367010" y="33548"/>
                </a:lnTo>
                <a:lnTo>
                  <a:pt x="367010" y="49003"/>
                </a:lnTo>
                <a:lnTo>
                  <a:pt x="421668" y="49003"/>
                </a:lnTo>
                <a:lnTo>
                  <a:pt x="421668" y="33548"/>
                </a:lnTo>
                <a:close/>
              </a:path>
              <a:path w="1225550" h="135890">
                <a:moveTo>
                  <a:pt x="401313" y="9423"/>
                </a:moveTo>
                <a:lnTo>
                  <a:pt x="381711" y="9423"/>
                </a:lnTo>
                <a:lnTo>
                  <a:pt x="381711" y="33548"/>
                </a:lnTo>
                <a:lnTo>
                  <a:pt x="401313" y="33548"/>
                </a:lnTo>
                <a:lnTo>
                  <a:pt x="401313" y="9423"/>
                </a:lnTo>
                <a:close/>
              </a:path>
              <a:path w="1225550" h="135890">
                <a:moveTo>
                  <a:pt x="496311" y="68605"/>
                </a:moveTo>
                <a:lnTo>
                  <a:pt x="437130" y="68605"/>
                </a:lnTo>
                <a:lnTo>
                  <a:pt x="437130" y="85568"/>
                </a:lnTo>
                <a:lnTo>
                  <a:pt x="496311" y="85568"/>
                </a:lnTo>
                <a:lnTo>
                  <a:pt x="496311" y="68605"/>
                </a:lnTo>
                <a:close/>
              </a:path>
              <a:path w="1225550" h="135890">
                <a:moveTo>
                  <a:pt x="532589" y="33548"/>
                </a:moveTo>
                <a:lnTo>
                  <a:pt x="512233" y="33548"/>
                </a:lnTo>
                <a:lnTo>
                  <a:pt x="541635" y="133440"/>
                </a:lnTo>
                <a:lnTo>
                  <a:pt x="561614" y="133440"/>
                </a:lnTo>
                <a:lnTo>
                  <a:pt x="569180" y="106677"/>
                </a:lnTo>
                <a:lnTo>
                  <a:pt x="552190" y="106677"/>
                </a:lnTo>
                <a:lnTo>
                  <a:pt x="532589" y="33548"/>
                </a:lnTo>
                <a:close/>
              </a:path>
              <a:path w="1225550" h="135890">
                <a:moveTo>
                  <a:pt x="600416" y="61443"/>
                </a:moveTo>
                <a:lnTo>
                  <a:pt x="583477" y="61443"/>
                </a:lnTo>
                <a:lnTo>
                  <a:pt x="603832" y="133440"/>
                </a:lnTo>
                <a:lnTo>
                  <a:pt x="623811" y="133440"/>
                </a:lnTo>
                <a:lnTo>
                  <a:pt x="631697" y="106300"/>
                </a:lnTo>
                <a:lnTo>
                  <a:pt x="612502" y="106300"/>
                </a:lnTo>
                <a:lnTo>
                  <a:pt x="600416" y="61443"/>
                </a:lnTo>
                <a:close/>
              </a:path>
              <a:path w="1225550" h="135890">
                <a:moveTo>
                  <a:pt x="592901" y="33548"/>
                </a:moveTo>
                <a:lnTo>
                  <a:pt x="572545" y="33548"/>
                </a:lnTo>
                <a:lnTo>
                  <a:pt x="552944" y="106677"/>
                </a:lnTo>
                <a:lnTo>
                  <a:pt x="569180" y="106677"/>
                </a:lnTo>
                <a:lnTo>
                  <a:pt x="581969" y="61443"/>
                </a:lnTo>
                <a:lnTo>
                  <a:pt x="600416" y="61443"/>
                </a:lnTo>
                <a:lnTo>
                  <a:pt x="592901" y="33548"/>
                </a:lnTo>
                <a:close/>
              </a:path>
              <a:path w="1225550" h="135890">
                <a:moveTo>
                  <a:pt x="652836" y="33548"/>
                </a:moveTo>
                <a:lnTo>
                  <a:pt x="632858" y="33548"/>
                </a:lnTo>
                <a:lnTo>
                  <a:pt x="613256" y="106300"/>
                </a:lnTo>
                <a:lnTo>
                  <a:pt x="631697" y="106300"/>
                </a:lnTo>
                <a:lnTo>
                  <a:pt x="652836" y="33548"/>
                </a:lnTo>
                <a:close/>
              </a:path>
              <a:path w="1225550" h="135890">
                <a:moveTo>
                  <a:pt x="707940" y="32040"/>
                </a:moveTo>
                <a:lnTo>
                  <a:pt x="689066" y="35928"/>
                </a:lnTo>
                <a:lnTo>
                  <a:pt x="674556" y="46600"/>
                </a:lnTo>
                <a:lnTo>
                  <a:pt x="665242" y="62998"/>
                </a:lnTo>
                <a:lnTo>
                  <a:pt x="661952" y="84060"/>
                </a:lnTo>
                <a:lnTo>
                  <a:pt x="665239" y="105216"/>
                </a:lnTo>
                <a:lnTo>
                  <a:pt x="674674" y="121425"/>
                </a:lnTo>
                <a:lnTo>
                  <a:pt x="689623" y="131768"/>
                </a:lnTo>
                <a:lnTo>
                  <a:pt x="709448" y="135325"/>
                </a:lnTo>
                <a:lnTo>
                  <a:pt x="724653" y="133470"/>
                </a:lnTo>
                <a:lnTo>
                  <a:pt x="736942" y="127975"/>
                </a:lnTo>
                <a:lnTo>
                  <a:pt x="745945" y="119370"/>
                </a:lnTo>
                <a:lnTo>
                  <a:pt x="720757" y="119305"/>
                </a:lnTo>
                <a:lnTo>
                  <a:pt x="709825" y="119116"/>
                </a:lnTo>
                <a:lnTo>
                  <a:pt x="698384" y="117246"/>
                </a:lnTo>
                <a:lnTo>
                  <a:pt x="689540" y="111507"/>
                </a:lnTo>
                <a:lnTo>
                  <a:pt x="683771" y="102127"/>
                </a:lnTo>
                <a:lnTo>
                  <a:pt x="681554" y="89337"/>
                </a:lnTo>
                <a:lnTo>
                  <a:pt x="752421" y="89337"/>
                </a:lnTo>
                <a:lnTo>
                  <a:pt x="752421" y="82552"/>
                </a:lnTo>
                <a:lnTo>
                  <a:pt x="751176" y="74636"/>
                </a:lnTo>
                <a:lnTo>
                  <a:pt x="681554" y="74636"/>
                </a:lnTo>
                <a:lnTo>
                  <a:pt x="683933" y="64550"/>
                </a:lnTo>
                <a:lnTo>
                  <a:pt x="689422" y="56142"/>
                </a:lnTo>
                <a:lnTo>
                  <a:pt x="697668" y="50384"/>
                </a:lnTo>
                <a:lnTo>
                  <a:pt x="708317" y="48249"/>
                </a:lnTo>
                <a:lnTo>
                  <a:pt x="741698" y="48249"/>
                </a:lnTo>
                <a:lnTo>
                  <a:pt x="738874" y="43797"/>
                </a:lnTo>
                <a:lnTo>
                  <a:pt x="724617" y="34924"/>
                </a:lnTo>
                <a:lnTo>
                  <a:pt x="707940" y="32040"/>
                </a:lnTo>
                <a:close/>
              </a:path>
              <a:path w="1225550" h="135890">
                <a:moveTo>
                  <a:pt x="751290" y="108185"/>
                </a:moveTo>
                <a:lnTo>
                  <a:pt x="731311" y="108185"/>
                </a:lnTo>
                <a:lnTo>
                  <a:pt x="728107" y="114404"/>
                </a:lnTo>
                <a:lnTo>
                  <a:pt x="720757" y="119305"/>
                </a:lnTo>
                <a:lnTo>
                  <a:pt x="745976" y="119305"/>
                </a:lnTo>
                <a:lnTo>
                  <a:pt x="751290" y="108185"/>
                </a:lnTo>
                <a:close/>
              </a:path>
              <a:path w="1225550" h="135890">
                <a:moveTo>
                  <a:pt x="741698" y="48249"/>
                </a:moveTo>
                <a:lnTo>
                  <a:pt x="708317" y="48249"/>
                </a:lnTo>
                <a:lnTo>
                  <a:pt x="718566" y="50252"/>
                </a:lnTo>
                <a:lnTo>
                  <a:pt x="726411" y="55788"/>
                </a:lnTo>
                <a:lnTo>
                  <a:pt x="731429" y="64152"/>
                </a:lnTo>
                <a:lnTo>
                  <a:pt x="733196" y="74636"/>
                </a:lnTo>
                <a:lnTo>
                  <a:pt x="751176" y="74636"/>
                </a:lnTo>
                <a:lnTo>
                  <a:pt x="748784" y="59419"/>
                </a:lnTo>
                <a:lnTo>
                  <a:pt x="741698" y="48249"/>
                </a:lnTo>
                <a:close/>
              </a:path>
              <a:path w="1225550" h="135890">
                <a:moveTo>
                  <a:pt x="815413" y="117985"/>
                </a:moveTo>
                <a:lnTo>
                  <a:pt x="794182" y="117985"/>
                </a:lnTo>
                <a:lnTo>
                  <a:pt x="797657" y="123398"/>
                </a:lnTo>
                <a:lnTo>
                  <a:pt x="803181" y="129058"/>
                </a:lnTo>
                <a:lnTo>
                  <a:pt x="811462" y="133517"/>
                </a:lnTo>
                <a:lnTo>
                  <a:pt x="823207" y="135325"/>
                </a:lnTo>
                <a:lnTo>
                  <a:pt x="839896" y="131788"/>
                </a:lnTo>
                <a:lnTo>
                  <a:pt x="853104" y="121590"/>
                </a:lnTo>
                <a:lnTo>
                  <a:pt x="854634" y="118739"/>
                </a:lnTo>
                <a:lnTo>
                  <a:pt x="818683" y="118739"/>
                </a:lnTo>
                <a:lnTo>
                  <a:pt x="815413" y="117985"/>
                </a:lnTo>
                <a:close/>
              </a:path>
              <a:path w="1225550" h="135890">
                <a:moveTo>
                  <a:pt x="793051" y="0"/>
                </a:moveTo>
                <a:lnTo>
                  <a:pt x="773449" y="0"/>
                </a:lnTo>
                <a:lnTo>
                  <a:pt x="773449" y="133440"/>
                </a:lnTo>
                <a:lnTo>
                  <a:pt x="792674" y="133440"/>
                </a:lnTo>
                <a:lnTo>
                  <a:pt x="792674" y="117985"/>
                </a:lnTo>
                <a:lnTo>
                  <a:pt x="815413" y="117985"/>
                </a:lnTo>
                <a:lnTo>
                  <a:pt x="807543" y="116171"/>
                </a:lnTo>
                <a:lnTo>
                  <a:pt x="799388" y="108939"/>
                </a:lnTo>
                <a:lnTo>
                  <a:pt x="794379" y="97748"/>
                </a:lnTo>
                <a:lnTo>
                  <a:pt x="792674" y="83306"/>
                </a:lnTo>
                <a:lnTo>
                  <a:pt x="794352" y="69173"/>
                </a:lnTo>
                <a:lnTo>
                  <a:pt x="799318" y="58309"/>
                </a:lnTo>
                <a:lnTo>
                  <a:pt x="807463" y="51368"/>
                </a:lnTo>
                <a:lnTo>
                  <a:pt x="815106" y="49757"/>
                </a:lnTo>
                <a:lnTo>
                  <a:pt x="793051" y="49757"/>
                </a:lnTo>
                <a:lnTo>
                  <a:pt x="793051" y="0"/>
                </a:lnTo>
                <a:close/>
              </a:path>
              <a:path w="1225550" h="135890">
                <a:moveTo>
                  <a:pt x="854680" y="49003"/>
                </a:moveTo>
                <a:lnTo>
                  <a:pt x="818683" y="49003"/>
                </a:lnTo>
                <a:lnTo>
                  <a:pt x="830175" y="51527"/>
                </a:lnTo>
                <a:lnTo>
                  <a:pt x="838379" y="58733"/>
                </a:lnTo>
                <a:lnTo>
                  <a:pt x="843333" y="69650"/>
                </a:lnTo>
                <a:lnTo>
                  <a:pt x="845070" y="83306"/>
                </a:lnTo>
                <a:lnTo>
                  <a:pt x="843306" y="97350"/>
                </a:lnTo>
                <a:lnTo>
                  <a:pt x="838309" y="108585"/>
                </a:lnTo>
                <a:lnTo>
                  <a:pt x="830095" y="116039"/>
                </a:lnTo>
                <a:lnTo>
                  <a:pt x="818683" y="118739"/>
                </a:lnTo>
                <a:lnTo>
                  <a:pt x="854634" y="118739"/>
                </a:lnTo>
                <a:lnTo>
                  <a:pt x="861824" y="105349"/>
                </a:lnTo>
                <a:lnTo>
                  <a:pt x="865049" y="83683"/>
                </a:lnTo>
                <a:lnTo>
                  <a:pt x="861765" y="61964"/>
                </a:lnTo>
                <a:lnTo>
                  <a:pt x="854680" y="49003"/>
                </a:lnTo>
                <a:close/>
              </a:path>
              <a:path w="1225550" h="135890">
                <a:moveTo>
                  <a:pt x="822830" y="32040"/>
                </a:moveTo>
                <a:lnTo>
                  <a:pt x="811065" y="33987"/>
                </a:lnTo>
                <a:lnTo>
                  <a:pt x="802922" y="38566"/>
                </a:lnTo>
                <a:lnTo>
                  <a:pt x="797571" y="44312"/>
                </a:lnTo>
                <a:lnTo>
                  <a:pt x="794182" y="49757"/>
                </a:lnTo>
                <a:lnTo>
                  <a:pt x="815106" y="49757"/>
                </a:lnTo>
                <a:lnTo>
                  <a:pt x="818683" y="49003"/>
                </a:lnTo>
                <a:lnTo>
                  <a:pt x="854680" y="49003"/>
                </a:lnTo>
                <a:lnTo>
                  <a:pt x="852915" y="45776"/>
                </a:lnTo>
                <a:lnTo>
                  <a:pt x="839578" y="35630"/>
                </a:lnTo>
                <a:lnTo>
                  <a:pt x="822830" y="32040"/>
                </a:lnTo>
                <a:close/>
              </a:path>
              <a:path w="1225550" h="135890">
                <a:moveTo>
                  <a:pt x="926427" y="32040"/>
                </a:moveTo>
                <a:lnTo>
                  <a:pt x="907335" y="35928"/>
                </a:lnTo>
                <a:lnTo>
                  <a:pt x="892713" y="46600"/>
                </a:lnTo>
                <a:lnTo>
                  <a:pt x="883357" y="62998"/>
                </a:lnTo>
                <a:lnTo>
                  <a:pt x="880062" y="84060"/>
                </a:lnTo>
                <a:lnTo>
                  <a:pt x="883257" y="104739"/>
                </a:lnTo>
                <a:lnTo>
                  <a:pt x="892478" y="121001"/>
                </a:lnTo>
                <a:lnTo>
                  <a:pt x="907176" y="131609"/>
                </a:lnTo>
                <a:lnTo>
                  <a:pt x="926804" y="135325"/>
                </a:lnTo>
                <a:lnTo>
                  <a:pt x="942871" y="132893"/>
                </a:lnTo>
                <a:lnTo>
                  <a:pt x="955405" y="125901"/>
                </a:lnTo>
                <a:lnTo>
                  <a:pt x="961116" y="118739"/>
                </a:lnTo>
                <a:lnTo>
                  <a:pt x="926804" y="118739"/>
                </a:lnTo>
                <a:lnTo>
                  <a:pt x="915672" y="116277"/>
                </a:lnTo>
                <a:lnTo>
                  <a:pt x="907155" y="109221"/>
                </a:lnTo>
                <a:lnTo>
                  <a:pt x="901678" y="98066"/>
                </a:lnTo>
                <a:lnTo>
                  <a:pt x="899663" y="83306"/>
                </a:lnTo>
                <a:lnTo>
                  <a:pt x="901704" y="68902"/>
                </a:lnTo>
                <a:lnTo>
                  <a:pt x="907226" y="57979"/>
                </a:lnTo>
                <a:lnTo>
                  <a:pt x="915751" y="51050"/>
                </a:lnTo>
                <a:lnTo>
                  <a:pt x="926804" y="48626"/>
                </a:lnTo>
                <a:lnTo>
                  <a:pt x="960871" y="48626"/>
                </a:lnTo>
                <a:lnTo>
                  <a:pt x="954934" y="41441"/>
                </a:lnTo>
                <a:lnTo>
                  <a:pt x="942235" y="34558"/>
                </a:lnTo>
                <a:lnTo>
                  <a:pt x="926427" y="32040"/>
                </a:lnTo>
                <a:close/>
              </a:path>
              <a:path w="1225550" h="135890">
                <a:moveTo>
                  <a:pt x="967891" y="101777"/>
                </a:moveTo>
                <a:lnTo>
                  <a:pt x="948667" y="101777"/>
                </a:lnTo>
                <a:lnTo>
                  <a:pt x="945781" y="108959"/>
                </a:lnTo>
                <a:lnTo>
                  <a:pt x="940987" y="114287"/>
                </a:lnTo>
                <a:lnTo>
                  <a:pt x="934567" y="117600"/>
                </a:lnTo>
                <a:lnTo>
                  <a:pt x="926804" y="118739"/>
                </a:lnTo>
                <a:lnTo>
                  <a:pt x="961116" y="118739"/>
                </a:lnTo>
                <a:lnTo>
                  <a:pt x="963910" y="115235"/>
                </a:lnTo>
                <a:lnTo>
                  <a:pt x="967891" y="101777"/>
                </a:lnTo>
                <a:close/>
              </a:path>
              <a:path w="1225550" h="135890">
                <a:moveTo>
                  <a:pt x="960871" y="48626"/>
                </a:moveTo>
                <a:lnTo>
                  <a:pt x="926804" y="48626"/>
                </a:lnTo>
                <a:lnTo>
                  <a:pt x="935176" y="50010"/>
                </a:lnTo>
                <a:lnTo>
                  <a:pt x="941623" y="53762"/>
                </a:lnTo>
                <a:lnTo>
                  <a:pt x="946125" y="59281"/>
                </a:lnTo>
                <a:lnTo>
                  <a:pt x="948667" y="65966"/>
                </a:lnTo>
                <a:lnTo>
                  <a:pt x="967891" y="65966"/>
                </a:lnTo>
                <a:lnTo>
                  <a:pt x="963745" y="52104"/>
                </a:lnTo>
                <a:lnTo>
                  <a:pt x="960871" y="48626"/>
                </a:lnTo>
                <a:close/>
              </a:path>
              <a:path w="1225550" h="135890">
                <a:moveTo>
                  <a:pt x="1059875" y="47872"/>
                </a:moveTo>
                <a:lnTo>
                  <a:pt x="1025186" y="47872"/>
                </a:lnTo>
                <a:lnTo>
                  <a:pt x="1034092" y="49189"/>
                </a:lnTo>
                <a:lnTo>
                  <a:pt x="1040453" y="52749"/>
                </a:lnTo>
                <a:lnTo>
                  <a:pt x="1044269" y="58395"/>
                </a:lnTo>
                <a:lnTo>
                  <a:pt x="1045541" y="65966"/>
                </a:lnTo>
                <a:lnTo>
                  <a:pt x="1045541" y="73882"/>
                </a:lnTo>
                <a:lnTo>
                  <a:pt x="1025531" y="74942"/>
                </a:lnTo>
                <a:lnTo>
                  <a:pt x="1019155" y="75390"/>
                </a:lnTo>
                <a:lnTo>
                  <a:pt x="1005876" y="77339"/>
                </a:lnTo>
                <a:lnTo>
                  <a:pt x="993923" y="82222"/>
                </a:lnTo>
                <a:lnTo>
                  <a:pt x="985256" y="91134"/>
                </a:lnTo>
                <a:lnTo>
                  <a:pt x="981837" y="105169"/>
                </a:lnTo>
                <a:lnTo>
                  <a:pt x="984540" y="118209"/>
                </a:lnTo>
                <a:lnTo>
                  <a:pt x="991732" y="127786"/>
                </a:lnTo>
                <a:lnTo>
                  <a:pt x="1002457" y="133688"/>
                </a:lnTo>
                <a:lnTo>
                  <a:pt x="1015762" y="135702"/>
                </a:lnTo>
                <a:lnTo>
                  <a:pt x="1026850" y="134262"/>
                </a:lnTo>
                <a:lnTo>
                  <a:pt x="1035340" y="130543"/>
                </a:lnTo>
                <a:lnTo>
                  <a:pt x="1041392" y="125445"/>
                </a:lnTo>
                <a:lnTo>
                  <a:pt x="1045165" y="119870"/>
                </a:lnTo>
                <a:lnTo>
                  <a:pt x="1009166" y="119870"/>
                </a:lnTo>
                <a:lnTo>
                  <a:pt x="1001250" y="114970"/>
                </a:lnTo>
                <a:lnTo>
                  <a:pt x="1001068" y="105876"/>
                </a:lnTo>
                <a:lnTo>
                  <a:pt x="1001152" y="105169"/>
                </a:lnTo>
                <a:lnTo>
                  <a:pt x="1002637" y="98991"/>
                </a:lnTo>
                <a:lnTo>
                  <a:pt x="1006880" y="94237"/>
                </a:lnTo>
                <a:lnTo>
                  <a:pt x="1013492" y="91181"/>
                </a:lnTo>
                <a:lnTo>
                  <a:pt x="1022170" y="89714"/>
                </a:lnTo>
                <a:lnTo>
                  <a:pt x="1045541" y="88206"/>
                </a:lnTo>
                <a:lnTo>
                  <a:pt x="1065143" y="88206"/>
                </a:lnTo>
                <a:lnTo>
                  <a:pt x="1065143" y="67097"/>
                </a:lnTo>
                <a:lnTo>
                  <a:pt x="1061270" y="49401"/>
                </a:lnTo>
                <a:lnTo>
                  <a:pt x="1059875" y="47872"/>
                </a:lnTo>
                <a:close/>
              </a:path>
              <a:path w="1225550" h="135890">
                <a:moveTo>
                  <a:pt x="1065143" y="88206"/>
                </a:moveTo>
                <a:lnTo>
                  <a:pt x="1045541" y="88206"/>
                </a:lnTo>
                <a:lnTo>
                  <a:pt x="1045541" y="97253"/>
                </a:lnTo>
                <a:lnTo>
                  <a:pt x="1043895" y="105876"/>
                </a:lnTo>
                <a:lnTo>
                  <a:pt x="1038874" y="113085"/>
                </a:lnTo>
                <a:lnTo>
                  <a:pt x="1030779" y="118033"/>
                </a:lnTo>
                <a:lnTo>
                  <a:pt x="1019909" y="119870"/>
                </a:lnTo>
                <a:lnTo>
                  <a:pt x="1045918" y="119870"/>
                </a:lnTo>
                <a:lnTo>
                  <a:pt x="1045918" y="133440"/>
                </a:lnTo>
                <a:lnTo>
                  <a:pt x="1065143" y="133440"/>
                </a:lnTo>
                <a:lnTo>
                  <a:pt x="1065143" y="88206"/>
                </a:lnTo>
                <a:close/>
              </a:path>
              <a:path w="1225550" h="135890">
                <a:moveTo>
                  <a:pt x="1025940" y="32040"/>
                </a:moveTo>
                <a:lnTo>
                  <a:pt x="1009878" y="34290"/>
                </a:lnTo>
                <a:lnTo>
                  <a:pt x="997386" y="40286"/>
                </a:lnTo>
                <a:lnTo>
                  <a:pt x="988993" y="49321"/>
                </a:lnTo>
                <a:lnTo>
                  <a:pt x="985229" y="60689"/>
                </a:lnTo>
                <a:lnTo>
                  <a:pt x="1004831" y="60689"/>
                </a:lnTo>
                <a:lnTo>
                  <a:pt x="1006715" y="53338"/>
                </a:lnTo>
                <a:lnTo>
                  <a:pt x="1013689" y="48061"/>
                </a:lnTo>
                <a:lnTo>
                  <a:pt x="1025186" y="47872"/>
                </a:lnTo>
                <a:lnTo>
                  <a:pt x="1059875" y="47872"/>
                </a:lnTo>
                <a:lnTo>
                  <a:pt x="1051549" y="38755"/>
                </a:lnTo>
                <a:lnTo>
                  <a:pt x="1038824" y="33516"/>
                </a:lnTo>
                <a:lnTo>
                  <a:pt x="1025940" y="32040"/>
                </a:lnTo>
                <a:close/>
              </a:path>
              <a:path w="1225550" h="135890">
                <a:moveTo>
                  <a:pt x="1107737" y="33548"/>
                </a:moveTo>
                <a:lnTo>
                  <a:pt x="1088890" y="33548"/>
                </a:lnTo>
                <a:lnTo>
                  <a:pt x="1088890" y="133440"/>
                </a:lnTo>
                <a:lnTo>
                  <a:pt x="1108491" y="133440"/>
                </a:lnTo>
                <a:lnTo>
                  <a:pt x="1108491" y="71997"/>
                </a:lnTo>
                <a:lnTo>
                  <a:pt x="1110135" y="62706"/>
                </a:lnTo>
                <a:lnTo>
                  <a:pt x="1114570" y="55482"/>
                </a:lnTo>
                <a:lnTo>
                  <a:pt x="1121055" y="50767"/>
                </a:lnTo>
                <a:lnTo>
                  <a:pt x="1125517" y="49757"/>
                </a:lnTo>
                <a:lnTo>
                  <a:pt x="1107737" y="49757"/>
                </a:lnTo>
                <a:lnTo>
                  <a:pt x="1107737" y="33548"/>
                </a:lnTo>
                <a:close/>
              </a:path>
              <a:path w="1225550" h="135890">
                <a:moveTo>
                  <a:pt x="1162712" y="49003"/>
                </a:moveTo>
                <a:lnTo>
                  <a:pt x="1128847" y="49003"/>
                </a:lnTo>
                <a:lnTo>
                  <a:pt x="1136239" y="50399"/>
                </a:lnTo>
                <a:lnTo>
                  <a:pt x="1142040" y="54092"/>
                </a:lnTo>
                <a:lnTo>
                  <a:pt x="1145863" y="59764"/>
                </a:lnTo>
                <a:lnTo>
                  <a:pt x="1147317" y="67097"/>
                </a:lnTo>
                <a:lnTo>
                  <a:pt x="1147317" y="133440"/>
                </a:lnTo>
                <a:lnTo>
                  <a:pt x="1166542" y="133440"/>
                </a:lnTo>
                <a:lnTo>
                  <a:pt x="1166542" y="69736"/>
                </a:lnTo>
                <a:lnTo>
                  <a:pt x="1167888" y="61434"/>
                </a:lnTo>
                <a:lnTo>
                  <a:pt x="1171796" y="54917"/>
                </a:lnTo>
                <a:lnTo>
                  <a:pt x="1178071" y="50626"/>
                </a:lnTo>
                <a:lnTo>
                  <a:pt x="1182595" y="49757"/>
                </a:lnTo>
                <a:lnTo>
                  <a:pt x="1163149" y="49757"/>
                </a:lnTo>
                <a:lnTo>
                  <a:pt x="1162712" y="49003"/>
                </a:lnTo>
                <a:close/>
              </a:path>
              <a:path w="1225550" h="135890">
                <a:moveTo>
                  <a:pt x="1221258" y="49003"/>
                </a:moveTo>
                <a:lnTo>
                  <a:pt x="1186520" y="49003"/>
                </a:lnTo>
                <a:lnTo>
                  <a:pt x="1193839" y="50205"/>
                </a:lnTo>
                <a:lnTo>
                  <a:pt x="1199832" y="53668"/>
                </a:lnTo>
                <a:lnTo>
                  <a:pt x="1203881" y="59605"/>
                </a:lnTo>
                <a:lnTo>
                  <a:pt x="1205368" y="68228"/>
                </a:lnTo>
                <a:lnTo>
                  <a:pt x="1205368" y="133440"/>
                </a:lnTo>
                <a:lnTo>
                  <a:pt x="1224970" y="133440"/>
                </a:lnTo>
                <a:lnTo>
                  <a:pt x="1224970" y="66343"/>
                </a:lnTo>
                <a:lnTo>
                  <a:pt x="1222684" y="51389"/>
                </a:lnTo>
                <a:lnTo>
                  <a:pt x="1221258" y="49003"/>
                </a:lnTo>
                <a:close/>
              </a:path>
              <a:path w="1225550" h="135890">
                <a:moveTo>
                  <a:pt x="1136009" y="32040"/>
                </a:moveTo>
                <a:lnTo>
                  <a:pt x="1126865" y="33324"/>
                </a:lnTo>
                <a:lnTo>
                  <a:pt x="1119117" y="36799"/>
                </a:lnTo>
                <a:lnTo>
                  <a:pt x="1113030" y="42324"/>
                </a:lnTo>
                <a:lnTo>
                  <a:pt x="1108868" y="49757"/>
                </a:lnTo>
                <a:lnTo>
                  <a:pt x="1125517" y="49757"/>
                </a:lnTo>
                <a:lnTo>
                  <a:pt x="1128847" y="49003"/>
                </a:lnTo>
                <a:lnTo>
                  <a:pt x="1162712" y="49003"/>
                </a:lnTo>
                <a:lnTo>
                  <a:pt x="1158882" y="42404"/>
                </a:lnTo>
                <a:lnTo>
                  <a:pt x="1152901" y="36870"/>
                </a:lnTo>
                <a:lnTo>
                  <a:pt x="1145259" y="33351"/>
                </a:lnTo>
                <a:lnTo>
                  <a:pt x="1136009" y="32040"/>
                </a:lnTo>
                <a:close/>
              </a:path>
              <a:path w="1225550" h="135890">
                <a:moveTo>
                  <a:pt x="1194059" y="32040"/>
                </a:moveTo>
                <a:lnTo>
                  <a:pt x="1183914" y="33377"/>
                </a:lnTo>
                <a:lnTo>
                  <a:pt x="1175377" y="36941"/>
                </a:lnTo>
                <a:lnTo>
                  <a:pt x="1168642" y="42483"/>
                </a:lnTo>
                <a:lnTo>
                  <a:pt x="1163903" y="49757"/>
                </a:lnTo>
                <a:lnTo>
                  <a:pt x="1182595" y="49757"/>
                </a:lnTo>
                <a:lnTo>
                  <a:pt x="1186520" y="49003"/>
                </a:lnTo>
                <a:lnTo>
                  <a:pt x="1221258" y="49003"/>
                </a:lnTo>
                <a:lnTo>
                  <a:pt x="1216300" y="40710"/>
                </a:lnTo>
                <a:lnTo>
                  <a:pt x="1206522" y="34273"/>
                </a:lnTo>
                <a:lnTo>
                  <a:pt x="1194059" y="32040"/>
                </a:lnTo>
                <a:close/>
              </a:path>
            </a:pathLst>
          </a:custGeom>
          <a:solidFill>
            <a:srgbClr val="4C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74139" y="7630678"/>
            <a:ext cx="435609" cy="141605"/>
          </a:xfrm>
          <a:custGeom>
            <a:avLst/>
            <a:gdLst/>
            <a:ahLst/>
            <a:cxnLst/>
            <a:rect l="l" t="t" r="r" b="b"/>
            <a:pathLst>
              <a:path w="435610" h="141604">
                <a:moveTo>
                  <a:pt x="78038" y="53150"/>
                </a:moveTo>
                <a:lnTo>
                  <a:pt x="43349" y="53150"/>
                </a:lnTo>
                <a:lnTo>
                  <a:pt x="52254" y="54466"/>
                </a:lnTo>
                <a:lnTo>
                  <a:pt x="58616" y="58027"/>
                </a:lnTo>
                <a:lnTo>
                  <a:pt x="62432" y="63672"/>
                </a:lnTo>
                <a:lnTo>
                  <a:pt x="63704" y="71243"/>
                </a:lnTo>
                <a:lnTo>
                  <a:pt x="63704" y="79159"/>
                </a:lnTo>
                <a:lnTo>
                  <a:pt x="43694" y="80220"/>
                </a:lnTo>
                <a:lnTo>
                  <a:pt x="37318" y="80667"/>
                </a:lnTo>
                <a:lnTo>
                  <a:pt x="24039" y="82617"/>
                </a:lnTo>
                <a:lnTo>
                  <a:pt x="12086" y="87499"/>
                </a:lnTo>
                <a:lnTo>
                  <a:pt x="3419" y="96411"/>
                </a:lnTo>
                <a:lnTo>
                  <a:pt x="0" y="110446"/>
                </a:lnTo>
                <a:lnTo>
                  <a:pt x="2703" y="123487"/>
                </a:lnTo>
                <a:lnTo>
                  <a:pt x="9894" y="133064"/>
                </a:lnTo>
                <a:lnTo>
                  <a:pt x="20620" y="138965"/>
                </a:lnTo>
                <a:lnTo>
                  <a:pt x="33925" y="140980"/>
                </a:lnTo>
                <a:lnTo>
                  <a:pt x="45013" y="139539"/>
                </a:lnTo>
                <a:lnTo>
                  <a:pt x="53503" y="135820"/>
                </a:lnTo>
                <a:lnTo>
                  <a:pt x="59555" y="130722"/>
                </a:lnTo>
                <a:lnTo>
                  <a:pt x="63327" y="125148"/>
                </a:lnTo>
                <a:lnTo>
                  <a:pt x="27329" y="125148"/>
                </a:lnTo>
                <a:lnTo>
                  <a:pt x="19413" y="120247"/>
                </a:lnTo>
                <a:lnTo>
                  <a:pt x="19231" y="111153"/>
                </a:lnTo>
                <a:lnTo>
                  <a:pt x="19315" y="110446"/>
                </a:lnTo>
                <a:lnTo>
                  <a:pt x="20800" y="104268"/>
                </a:lnTo>
                <a:lnTo>
                  <a:pt x="25043" y="99515"/>
                </a:lnTo>
                <a:lnTo>
                  <a:pt x="31655" y="96458"/>
                </a:lnTo>
                <a:lnTo>
                  <a:pt x="40333" y="94991"/>
                </a:lnTo>
                <a:lnTo>
                  <a:pt x="63704" y="93484"/>
                </a:lnTo>
                <a:lnTo>
                  <a:pt x="83306" y="93484"/>
                </a:lnTo>
                <a:lnTo>
                  <a:pt x="83306" y="72374"/>
                </a:lnTo>
                <a:lnTo>
                  <a:pt x="79433" y="54678"/>
                </a:lnTo>
                <a:lnTo>
                  <a:pt x="78038" y="53150"/>
                </a:lnTo>
                <a:close/>
              </a:path>
              <a:path w="435610" h="141604">
                <a:moveTo>
                  <a:pt x="83306" y="93484"/>
                </a:moveTo>
                <a:lnTo>
                  <a:pt x="63704" y="93484"/>
                </a:lnTo>
                <a:lnTo>
                  <a:pt x="63704" y="102530"/>
                </a:lnTo>
                <a:lnTo>
                  <a:pt x="62058" y="111153"/>
                </a:lnTo>
                <a:lnTo>
                  <a:pt x="57037" y="118362"/>
                </a:lnTo>
                <a:lnTo>
                  <a:pt x="48941" y="123310"/>
                </a:lnTo>
                <a:lnTo>
                  <a:pt x="38072" y="125148"/>
                </a:lnTo>
                <a:lnTo>
                  <a:pt x="64081" y="125148"/>
                </a:lnTo>
                <a:lnTo>
                  <a:pt x="64081" y="138718"/>
                </a:lnTo>
                <a:lnTo>
                  <a:pt x="83306" y="138718"/>
                </a:lnTo>
                <a:lnTo>
                  <a:pt x="83306" y="93484"/>
                </a:lnTo>
                <a:close/>
              </a:path>
              <a:path w="435610" h="141604">
                <a:moveTo>
                  <a:pt x="44103" y="37318"/>
                </a:moveTo>
                <a:lnTo>
                  <a:pt x="28041" y="39568"/>
                </a:lnTo>
                <a:lnTo>
                  <a:pt x="15549" y="45564"/>
                </a:lnTo>
                <a:lnTo>
                  <a:pt x="7156" y="54599"/>
                </a:lnTo>
                <a:lnTo>
                  <a:pt x="3392" y="65966"/>
                </a:lnTo>
                <a:lnTo>
                  <a:pt x="22994" y="65966"/>
                </a:lnTo>
                <a:lnTo>
                  <a:pt x="24878" y="58616"/>
                </a:lnTo>
                <a:lnTo>
                  <a:pt x="31852" y="53338"/>
                </a:lnTo>
                <a:lnTo>
                  <a:pt x="43349" y="53150"/>
                </a:lnTo>
                <a:lnTo>
                  <a:pt x="78038" y="53150"/>
                </a:lnTo>
                <a:lnTo>
                  <a:pt x="69712" y="44032"/>
                </a:lnTo>
                <a:lnTo>
                  <a:pt x="56987" y="38793"/>
                </a:lnTo>
                <a:lnTo>
                  <a:pt x="44103" y="37318"/>
                </a:lnTo>
                <a:close/>
              </a:path>
              <a:path w="435610" h="141604">
                <a:moveTo>
                  <a:pt x="122508" y="38826"/>
                </a:moveTo>
                <a:lnTo>
                  <a:pt x="101022" y="38826"/>
                </a:lnTo>
                <a:lnTo>
                  <a:pt x="131555" y="88583"/>
                </a:lnTo>
                <a:lnTo>
                  <a:pt x="100645" y="138718"/>
                </a:lnTo>
                <a:lnTo>
                  <a:pt x="122131" y="138718"/>
                </a:lnTo>
                <a:lnTo>
                  <a:pt x="144371" y="101400"/>
                </a:lnTo>
                <a:lnTo>
                  <a:pt x="164905" y="101400"/>
                </a:lnTo>
                <a:lnTo>
                  <a:pt x="156810" y="88583"/>
                </a:lnTo>
                <a:lnTo>
                  <a:pt x="163684" y="77652"/>
                </a:lnTo>
                <a:lnTo>
                  <a:pt x="144371" y="77652"/>
                </a:lnTo>
                <a:lnTo>
                  <a:pt x="122508" y="38826"/>
                </a:lnTo>
                <a:close/>
              </a:path>
              <a:path w="435610" h="141604">
                <a:moveTo>
                  <a:pt x="164905" y="101400"/>
                </a:moveTo>
                <a:lnTo>
                  <a:pt x="144371" y="101400"/>
                </a:lnTo>
                <a:lnTo>
                  <a:pt x="166988" y="138718"/>
                </a:lnTo>
                <a:lnTo>
                  <a:pt x="188474" y="138718"/>
                </a:lnTo>
                <a:lnTo>
                  <a:pt x="164905" y="101400"/>
                </a:lnTo>
                <a:close/>
              </a:path>
              <a:path w="435610" h="141604">
                <a:moveTo>
                  <a:pt x="188097" y="38826"/>
                </a:moveTo>
                <a:lnTo>
                  <a:pt x="166611" y="38826"/>
                </a:lnTo>
                <a:lnTo>
                  <a:pt x="144371" y="77652"/>
                </a:lnTo>
                <a:lnTo>
                  <a:pt x="163684" y="77652"/>
                </a:lnTo>
                <a:lnTo>
                  <a:pt x="188097" y="38826"/>
                </a:lnTo>
                <a:close/>
              </a:path>
              <a:path w="435610" h="141604">
                <a:moveTo>
                  <a:pt x="225862" y="38826"/>
                </a:moveTo>
                <a:lnTo>
                  <a:pt x="206260" y="38826"/>
                </a:lnTo>
                <a:lnTo>
                  <a:pt x="206260" y="138718"/>
                </a:lnTo>
                <a:lnTo>
                  <a:pt x="225862" y="138718"/>
                </a:lnTo>
                <a:lnTo>
                  <a:pt x="225862" y="38826"/>
                </a:lnTo>
                <a:close/>
              </a:path>
              <a:path w="435610" h="141604">
                <a:moveTo>
                  <a:pt x="222658" y="0"/>
                </a:moveTo>
                <a:lnTo>
                  <a:pt x="209087" y="0"/>
                </a:lnTo>
                <a:lnTo>
                  <a:pt x="203433" y="5277"/>
                </a:lnTo>
                <a:lnTo>
                  <a:pt x="203622" y="11685"/>
                </a:lnTo>
                <a:lnTo>
                  <a:pt x="203433" y="18093"/>
                </a:lnTo>
                <a:lnTo>
                  <a:pt x="209087" y="23371"/>
                </a:lnTo>
                <a:lnTo>
                  <a:pt x="222658" y="23371"/>
                </a:lnTo>
                <a:lnTo>
                  <a:pt x="228123" y="18093"/>
                </a:lnTo>
                <a:lnTo>
                  <a:pt x="228123" y="5277"/>
                </a:lnTo>
                <a:lnTo>
                  <a:pt x="222658" y="0"/>
                </a:lnTo>
                <a:close/>
              </a:path>
              <a:path w="435610" h="141604">
                <a:moveTo>
                  <a:pt x="292285" y="37318"/>
                </a:moveTo>
                <a:lnTo>
                  <a:pt x="273054" y="41126"/>
                </a:lnTo>
                <a:lnTo>
                  <a:pt x="258312" y="51665"/>
                </a:lnTo>
                <a:lnTo>
                  <a:pt x="248871" y="68036"/>
                </a:lnTo>
                <a:lnTo>
                  <a:pt x="245543" y="89337"/>
                </a:lnTo>
                <a:lnTo>
                  <a:pt x="248871" y="110334"/>
                </a:lnTo>
                <a:lnTo>
                  <a:pt x="258312" y="126561"/>
                </a:lnTo>
                <a:lnTo>
                  <a:pt x="273054" y="136992"/>
                </a:lnTo>
                <a:lnTo>
                  <a:pt x="292285" y="140603"/>
                </a:lnTo>
                <a:lnTo>
                  <a:pt x="311409" y="136992"/>
                </a:lnTo>
                <a:lnTo>
                  <a:pt x="326116" y="126561"/>
                </a:lnTo>
                <a:lnTo>
                  <a:pt x="327382" y="124394"/>
                </a:lnTo>
                <a:lnTo>
                  <a:pt x="292285" y="124394"/>
                </a:lnTo>
                <a:lnTo>
                  <a:pt x="280358" y="121566"/>
                </a:lnTo>
                <a:lnTo>
                  <a:pt x="271929" y="113933"/>
                </a:lnTo>
                <a:lnTo>
                  <a:pt x="266894" y="102766"/>
                </a:lnTo>
                <a:lnTo>
                  <a:pt x="265144" y="89337"/>
                </a:lnTo>
                <a:lnTo>
                  <a:pt x="266894" y="75664"/>
                </a:lnTo>
                <a:lnTo>
                  <a:pt x="271929" y="64340"/>
                </a:lnTo>
                <a:lnTo>
                  <a:pt x="280358" y="56657"/>
                </a:lnTo>
                <a:lnTo>
                  <a:pt x="292285" y="53904"/>
                </a:lnTo>
                <a:lnTo>
                  <a:pt x="327412" y="53904"/>
                </a:lnTo>
                <a:lnTo>
                  <a:pt x="326116" y="51665"/>
                </a:lnTo>
                <a:lnTo>
                  <a:pt x="311409" y="41126"/>
                </a:lnTo>
                <a:lnTo>
                  <a:pt x="292285" y="37318"/>
                </a:lnTo>
                <a:close/>
              </a:path>
              <a:path w="435610" h="141604">
                <a:moveTo>
                  <a:pt x="327412" y="53904"/>
                </a:moveTo>
                <a:lnTo>
                  <a:pt x="292285" y="53904"/>
                </a:lnTo>
                <a:lnTo>
                  <a:pt x="304100" y="56657"/>
                </a:lnTo>
                <a:lnTo>
                  <a:pt x="312452" y="64340"/>
                </a:lnTo>
                <a:lnTo>
                  <a:pt x="317411" y="75664"/>
                </a:lnTo>
                <a:lnTo>
                  <a:pt x="319048" y="89337"/>
                </a:lnTo>
                <a:lnTo>
                  <a:pt x="317411" y="102766"/>
                </a:lnTo>
                <a:lnTo>
                  <a:pt x="312452" y="113933"/>
                </a:lnTo>
                <a:lnTo>
                  <a:pt x="304100" y="121566"/>
                </a:lnTo>
                <a:lnTo>
                  <a:pt x="292285" y="124394"/>
                </a:lnTo>
                <a:lnTo>
                  <a:pt x="327382" y="124394"/>
                </a:lnTo>
                <a:lnTo>
                  <a:pt x="335593" y="110334"/>
                </a:lnTo>
                <a:lnTo>
                  <a:pt x="339027" y="89337"/>
                </a:lnTo>
                <a:lnTo>
                  <a:pt x="335593" y="68036"/>
                </a:lnTo>
                <a:lnTo>
                  <a:pt x="327412" y="53904"/>
                </a:lnTo>
                <a:close/>
              </a:path>
              <a:path w="435610" h="141604">
                <a:moveTo>
                  <a:pt x="373747" y="111577"/>
                </a:moveTo>
                <a:lnTo>
                  <a:pt x="353392" y="111577"/>
                </a:lnTo>
                <a:lnTo>
                  <a:pt x="357500" y="123931"/>
                </a:lnTo>
                <a:lnTo>
                  <a:pt x="365761" y="133087"/>
                </a:lnTo>
                <a:lnTo>
                  <a:pt x="378014" y="138744"/>
                </a:lnTo>
                <a:lnTo>
                  <a:pt x="394103" y="140603"/>
                </a:lnTo>
                <a:lnTo>
                  <a:pt x="411310" y="138397"/>
                </a:lnTo>
                <a:lnTo>
                  <a:pt x="424188" y="132003"/>
                </a:lnTo>
                <a:lnTo>
                  <a:pt x="429848" y="125148"/>
                </a:lnTo>
                <a:lnTo>
                  <a:pt x="394103" y="125148"/>
                </a:lnTo>
                <a:lnTo>
                  <a:pt x="382229" y="124959"/>
                </a:lnTo>
                <a:lnTo>
                  <a:pt x="375444" y="120436"/>
                </a:lnTo>
                <a:lnTo>
                  <a:pt x="373747" y="111577"/>
                </a:lnTo>
                <a:close/>
              </a:path>
              <a:path w="435610" h="141604">
                <a:moveTo>
                  <a:pt x="395234" y="37318"/>
                </a:moveTo>
                <a:lnTo>
                  <a:pt x="379413" y="39618"/>
                </a:lnTo>
                <a:lnTo>
                  <a:pt x="367198" y="45823"/>
                </a:lnTo>
                <a:lnTo>
                  <a:pt x="359294" y="55314"/>
                </a:lnTo>
                <a:lnTo>
                  <a:pt x="356407" y="67474"/>
                </a:lnTo>
                <a:lnTo>
                  <a:pt x="358269" y="76995"/>
                </a:lnTo>
                <a:lnTo>
                  <a:pt x="363522" y="84837"/>
                </a:lnTo>
                <a:lnTo>
                  <a:pt x="372098" y="90877"/>
                </a:lnTo>
                <a:lnTo>
                  <a:pt x="383925" y="94991"/>
                </a:lnTo>
                <a:lnTo>
                  <a:pt x="410123" y="100646"/>
                </a:lnTo>
                <a:lnTo>
                  <a:pt x="415024" y="104792"/>
                </a:lnTo>
                <a:lnTo>
                  <a:pt x="414879" y="109692"/>
                </a:lnTo>
                <a:lnTo>
                  <a:pt x="414843" y="111577"/>
                </a:lnTo>
                <a:lnTo>
                  <a:pt x="415024" y="119682"/>
                </a:lnTo>
                <a:lnTo>
                  <a:pt x="406731" y="124959"/>
                </a:lnTo>
                <a:lnTo>
                  <a:pt x="394103" y="125148"/>
                </a:lnTo>
                <a:lnTo>
                  <a:pt x="429848" y="125148"/>
                </a:lnTo>
                <a:lnTo>
                  <a:pt x="432296" y="122182"/>
                </a:lnTo>
                <a:lnTo>
                  <a:pt x="435190" y="109692"/>
                </a:lnTo>
                <a:lnTo>
                  <a:pt x="433409" y="100177"/>
                </a:lnTo>
                <a:lnTo>
                  <a:pt x="428288" y="92518"/>
                </a:lnTo>
                <a:lnTo>
                  <a:pt x="419738" y="86660"/>
                </a:lnTo>
                <a:lnTo>
                  <a:pt x="407673" y="82552"/>
                </a:lnTo>
                <a:lnTo>
                  <a:pt x="391841" y="79159"/>
                </a:lnTo>
                <a:lnTo>
                  <a:pt x="380909" y="76521"/>
                </a:lnTo>
                <a:lnTo>
                  <a:pt x="376197" y="72186"/>
                </a:lnTo>
                <a:lnTo>
                  <a:pt x="376045" y="67474"/>
                </a:lnTo>
                <a:lnTo>
                  <a:pt x="376018" y="65966"/>
                </a:lnTo>
                <a:lnTo>
                  <a:pt x="376197" y="58804"/>
                </a:lnTo>
                <a:lnTo>
                  <a:pt x="384113" y="52961"/>
                </a:lnTo>
                <a:lnTo>
                  <a:pt x="395234" y="52773"/>
                </a:lnTo>
                <a:lnTo>
                  <a:pt x="428385" y="52773"/>
                </a:lnTo>
                <a:lnTo>
                  <a:pt x="421903" y="45281"/>
                </a:lnTo>
                <a:lnTo>
                  <a:pt x="410300" y="39462"/>
                </a:lnTo>
                <a:lnTo>
                  <a:pt x="395234" y="37318"/>
                </a:lnTo>
                <a:close/>
              </a:path>
              <a:path w="435610" h="141604">
                <a:moveTo>
                  <a:pt x="428385" y="52773"/>
                </a:moveTo>
                <a:lnTo>
                  <a:pt x="395234" y="52773"/>
                </a:lnTo>
                <a:lnTo>
                  <a:pt x="406165" y="52961"/>
                </a:lnTo>
                <a:lnTo>
                  <a:pt x="412573" y="58050"/>
                </a:lnTo>
                <a:lnTo>
                  <a:pt x="414458" y="65966"/>
                </a:lnTo>
                <a:lnTo>
                  <a:pt x="433306" y="65966"/>
                </a:lnTo>
                <a:lnTo>
                  <a:pt x="429689" y="54281"/>
                </a:lnTo>
                <a:lnTo>
                  <a:pt x="428385" y="52773"/>
                </a:lnTo>
                <a:close/>
              </a:path>
            </a:pathLst>
          </a:custGeom>
          <a:solidFill>
            <a:srgbClr val="4C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6023" y="8279873"/>
            <a:ext cx="656590" cy="176530"/>
          </a:xfrm>
          <a:custGeom>
            <a:avLst/>
            <a:gdLst/>
            <a:ahLst/>
            <a:cxnLst/>
            <a:rect l="l" t="t" r="r" b="b"/>
            <a:pathLst>
              <a:path w="656589" h="176529">
                <a:moveTo>
                  <a:pt x="60312" y="3769"/>
                </a:moveTo>
                <a:lnTo>
                  <a:pt x="36284" y="8360"/>
                </a:lnTo>
                <a:lnTo>
                  <a:pt x="17221" y="21839"/>
                </a:lnTo>
                <a:lnTo>
                  <a:pt x="4626" y="43340"/>
                </a:lnTo>
                <a:lnTo>
                  <a:pt x="0" y="71997"/>
                </a:lnTo>
                <a:lnTo>
                  <a:pt x="4599" y="100687"/>
                </a:lnTo>
                <a:lnTo>
                  <a:pt x="17151" y="122273"/>
                </a:lnTo>
                <a:lnTo>
                  <a:pt x="36205" y="135873"/>
                </a:lnTo>
                <a:lnTo>
                  <a:pt x="60312" y="140603"/>
                </a:lnTo>
                <a:lnTo>
                  <a:pt x="80626" y="137304"/>
                </a:lnTo>
                <a:lnTo>
                  <a:pt x="97159" y="128069"/>
                </a:lnTo>
                <a:lnTo>
                  <a:pt x="102127" y="122132"/>
                </a:lnTo>
                <a:lnTo>
                  <a:pt x="60312" y="122132"/>
                </a:lnTo>
                <a:lnTo>
                  <a:pt x="44447" y="118804"/>
                </a:lnTo>
                <a:lnTo>
                  <a:pt x="31781" y="109221"/>
                </a:lnTo>
                <a:lnTo>
                  <a:pt x="23391" y="93560"/>
                </a:lnTo>
                <a:lnTo>
                  <a:pt x="20355" y="71997"/>
                </a:lnTo>
                <a:lnTo>
                  <a:pt x="23365" y="50599"/>
                </a:lnTo>
                <a:lnTo>
                  <a:pt x="31711" y="34962"/>
                </a:lnTo>
                <a:lnTo>
                  <a:pt x="44368" y="25403"/>
                </a:lnTo>
                <a:lnTo>
                  <a:pt x="60312" y="22240"/>
                </a:lnTo>
                <a:lnTo>
                  <a:pt x="102325" y="22240"/>
                </a:lnTo>
                <a:lnTo>
                  <a:pt x="96593" y="15502"/>
                </a:lnTo>
                <a:lnTo>
                  <a:pt x="80096" y="6702"/>
                </a:lnTo>
                <a:lnTo>
                  <a:pt x="60312" y="3769"/>
                </a:lnTo>
                <a:close/>
              </a:path>
              <a:path w="656589" h="176529">
                <a:moveTo>
                  <a:pt x="115347" y="95745"/>
                </a:moveTo>
                <a:lnTo>
                  <a:pt x="94614" y="95745"/>
                </a:lnTo>
                <a:lnTo>
                  <a:pt x="90182" y="106998"/>
                </a:lnTo>
                <a:lnTo>
                  <a:pt x="82481" y="115229"/>
                </a:lnTo>
                <a:lnTo>
                  <a:pt x="72271" y="120315"/>
                </a:lnTo>
                <a:lnTo>
                  <a:pt x="60312" y="122132"/>
                </a:lnTo>
                <a:lnTo>
                  <a:pt x="102127" y="122132"/>
                </a:lnTo>
                <a:lnTo>
                  <a:pt x="109027" y="113886"/>
                </a:lnTo>
                <a:lnTo>
                  <a:pt x="115347" y="95745"/>
                </a:lnTo>
                <a:close/>
              </a:path>
              <a:path w="656589" h="176529">
                <a:moveTo>
                  <a:pt x="102325" y="22240"/>
                </a:moveTo>
                <a:lnTo>
                  <a:pt x="60312" y="22240"/>
                </a:lnTo>
                <a:lnTo>
                  <a:pt x="72404" y="23904"/>
                </a:lnTo>
                <a:lnTo>
                  <a:pt x="82693" y="29048"/>
                </a:lnTo>
                <a:lnTo>
                  <a:pt x="90368" y="37480"/>
                </a:lnTo>
                <a:lnTo>
                  <a:pt x="94614" y="49003"/>
                </a:lnTo>
                <a:lnTo>
                  <a:pt x="115347" y="49003"/>
                </a:lnTo>
                <a:lnTo>
                  <a:pt x="108709" y="29743"/>
                </a:lnTo>
                <a:lnTo>
                  <a:pt x="102325" y="22240"/>
                </a:lnTo>
                <a:close/>
              </a:path>
              <a:path w="656589" h="176529">
                <a:moveTo>
                  <a:pt x="154946" y="5277"/>
                </a:moveTo>
                <a:lnTo>
                  <a:pt x="135721" y="5277"/>
                </a:lnTo>
                <a:lnTo>
                  <a:pt x="135721" y="138718"/>
                </a:lnTo>
                <a:lnTo>
                  <a:pt x="155323" y="138718"/>
                </a:lnTo>
                <a:lnTo>
                  <a:pt x="155323" y="79536"/>
                </a:lnTo>
                <a:lnTo>
                  <a:pt x="157098" y="68858"/>
                </a:lnTo>
                <a:lnTo>
                  <a:pt x="162037" y="60971"/>
                </a:lnTo>
                <a:lnTo>
                  <a:pt x="169555" y="56053"/>
                </a:lnTo>
                <a:lnTo>
                  <a:pt x="175024" y="55034"/>
                </a:lnTo>
                <a:lnTo>
                  <a:pt x="154946" y="55034"/>
                </a:lnTo>
                <a:lnTo>
                  <a:pt x="154946" y="5277"/>
                </a:lnTo>
                <a:close/>
              </a:path>
              <a:path w="656589" h="176529">
                <a:moveTo>
                  <a:pt x="215090" y="54281"/>
                </a:moveTo>
                <a:lnTo>
                  <a:pt x="179070" y="54281"/>
                </a:lnTo>
                <a:lnTo>
                  <a:pt x="188047" y="55944"/>
                </a:lnTo>
                <a:lnTo>
                  <a:pt x="194761" y="60524"/>
                </a:lnTo>
                <a:lnTo>
                  <a:pt x="199002" y="67824"/>
                </a:lnTo>
                <a:lnTo>
                  <a:pt x="200557" y="77652"/>
                </a:lnTo>
                <a:lnTo>
                  <a:pt x="200557" y="138718"/>
                </a:lnTo>
                <a:lnTo>
                  <a:pt x="220158" y="138718"/>
                </a:lnTo>
                <a:lnTo>
                  <a:pt x="220158" y="75013"/>
                </a:lnTo>
                <a:lnTo>
                  <a:pt x="217687" y="58654"/>
                </a:lnTo>
                <a:lnTo>
                  <a:pt x="215090" y="54281"/>
                </a:lnTo>
                <a:close/>
              </a:path>
              <a:path w="656589" h="176529">
                <a:moveTo>
                  <a:pt x="185856" y="37318"/>
                </a:moveTo>
                <a:lnTo>
                  <a:pt x="175298" y="38655"/>
                </a:lnTo>
                <a:lnTo>
                  <a:pt x="166984" y="42218"/>
                </a:lnTo>
                <a:lnTo>
                  <a:pt x="160756" y="47760"/>
                </a:lnTo>
                <a:lnTo>
                  <a:pt x="156453" y="55034"/>
                </a:lnTo>
                <a:lnTo>
                  <a:pt x="175024" y="55034"/>
                </a:lnTo>
                <a:lnTo>
                  <a:pt x="179070" y="54281"/>
                </a:lnTo>
                <a:lnTo>
                  <a:pt x="215090" y="54281"/>
                </a:lnTo>
                <a:lnTo>
                  <a:pt x="210711" y="46906"/>
                </a:lnTo>
                <a:lnTo>
                  <a:pt x="199882" y="39789"/>
                </a:lnTo>
                <a:lnTo>
                  <a:pt x="185856" y="37318"/>
                </a:lnTo>
                <a:close/>
              </a:path>
              <a:path w="656589" h="176529">
                <a:moveTo>
                  <a:pt x="317086" y="53150"/>
                </a:moveTo>
                <a:lnTo>
                  <a:pt x="282397" y="53150"/>
                </a:lnTo>
                <a:lnTo>
                  <a:pt x="291303" y="54466"/>
                </a:lnTo>
                <a:lnTo>
                  <a:pt x="297664" y="58027"/>
                </a:lnTo>
                <a:lnTo>
                  <a:pt x="301480" y="63672"/>
                </a:lnTo>
                <a:lnTo>
                  <a:pt x="302753" y="71243"/>
                </a:lnTo>
                <a:lnTo>
                  <a:pt x="302753" y="79159"/>
                </a:lnTo>
                <a:lnTo>
                  <a:pt x="282742" y="80220"/>
                </a:lnTo>
                <a:lnTo>
                  <a:pt x="276366" y="80667"/>
                </a:lnTo>
                <a:lnTo>
                  <a:pt x="263087" y="82617"/>
                </a:lnTo>
                <a:lnTo>
                  <a:pt x="251134" y="87499"/>
                </a:lnTo>
                <a:lnTo>
                  <a:pt x="242467" y="96411"/>
                </a:lnTo>
                <a:lnTo>
                  <a:pt x="239048" y="110446"/>
                </a:lnTo>
                <a:lnTo>
                  <a:pt x="241751" y="123487"/>
                </a:lnTo>
                <a:lnTo>
                  <a:pt x="248943" y="133064"/>
                </a:lnTo>
                <a:lnTo>
                  <a:pt x="259668" y="138965"/>
                </a:lnTo>
                <a:lnTo>
                  <a:pt x="272973" y="140980"/>
                </a:lnTo>
                <a:lnTo>
                  <a:pt x="284061" y="139539"/>
                </a:lnTo>
                <a:lnTo>
                  <a:pt x="292551" y="135820"/>
                </a:lnTo>
                <a:lnTo>
                  <a:pt x="298603" y="130722"/>
                </a:lnTo>
                <a:lnTo>
                  <a:pt x="302376" y="125148"/>
                </a:lnTo>
                <a:lnTo>
                  <a:pt x="266377" y="125148"/>
                </a:lnTo>
                <a:lnTo>
                  <a:pt x="258461" y="120247"/>
                </a:lnTo>
                <a:lnTo>
                  <a:pt x="258279" y="111153"/>
                </a:lnTo>
                <a:lnTo>
                  <a:pt x="258363" y="110446"/>
                </a:lnTo>
                <a:lnTo>
                  <a:pt x="259848" y="104268"/>
                </a:lnTo>
                <a:lnTo>
                  <a:pt x="264091" y="99515"/>
                </a:lnTo>
                <a:lnTo>
                  <a:pt x="270703" y="96458"/>
                </a:lnTo>
                <a:lnTo>
                  <a:pt x="279382" y="94991"/>
                </a:lnTo>
                <a:lnTo>
                  <a:pt x="302753" y="93484"/>
                </a:lnTo>
                <a:lnTo>
                  <a:pt x="322354" y="93484"/>
                </a:lnTo>
                <a:lnTo>
                  <a:pt x="322354" y="72374"/>
                </a:lnTo>
                <a:lnTo>
                  <a:pt x="318481" y="54678"/>
                </a:lnTo>
                <a:lnTo>
                  <a:pt x="317086" y="53150"/>
                </a:lnTo>
                <a:close/>
              </a:path>
              <a:path w="656589" h="176529">
                <a:moveTo>
                  <a:pt x="322354" y="93484"/>
                </a:moveTo>
                <a:lnTo>
                  <a:pt x="302753" y="93484"/>
                </a:lnTo>
                <a:lnTo>
                  <a:pt x="302753" y="102530"/>
                </a:lnTo>
                <a:lnTo>
                  <a:pt x="301106" y="111153"/>
                </a:lnTo>
                <a:lnTo>
                  <a:pt x="296085" y="118362"/>
                </a:lnTo>
                <a:lnTo>
                  <a:pt x="287990" y="123310"/>
                </a:lnTo>
                <a:lnTo>
                  <a:pt x="277120" y="125148"/>
                </a:lnTo>
                <a:lnTo>
                  <a:pt x="303130" y="125148"/>
                </a:lnTo>
                <a:lnTo>
                  <a:pt x="303130" y="138718"/>
                </a:lnTo>
                <a:lnTo>
                  <a:pt x="322354" y="138718"/>
                </a:lnTo>
                <a:lnTo>
                  <a:pt x="322354" y="93484"/>
                </a:lnTo>
                <a:close/>
              </a:path>
              <a:path w="656589" h="176529">
                <a:moveTo>
                  <a:pt x="283151" y="37318"/>
                </a:moveTo>
                <a:lnTo>
                  <a:pt x="267089" y="39568"/>
                </a:lnTo>
                <a:lnTo>
                  <a:pt x="254597" y="45564"/>
                </a:lnTo>
                <a:lnTo>
                  <a:pt x="246204" y="54599"/>
                </a:lnTo>
                <a:lnTo>
                  <a:pt x="242440" y="65966"/>
                </a:lnTo>
                <a:lnTo>
                  <a:pt x="262042" y="65966"/>
                </a:lnTo>
                <a:lnTo>
                  <a:pt x="263927" y="58616"/>
                </a:lnTo>
                <a:lnTo>
                  <a:pt x="270900" y="53338"/>
                </a:lnTo>
                <a:lnTo>
                  <a:pt x="282397" y="53150"/>
                </a:lnTo>
                <a:lnTo>
                  <a:pt x="317086" y="53150"/>
                </a:lnTo>
                <a:lnTo>
                  <a:pt x="308760" y="44032"/>
                </a:lnTo>
                <a:lnTo>
                  <a:pt x="296035" y="38793"/>
                </a:lnTo>
                <a:lnTo>
                  <a:pt x="283151" y="37318"/>
                </a:lnTo>
                <a:close/>
              </a:path>
              <a:path w="656589" h="176529">
                <a:moveTo>
                  <a:pt x="364948" y="38826"/>
                </a:moveTo>
                <a:lnTo>
                  <a:pt x="346100" y="38826"/>
                </a:lnTo>
                <a:lnTo>
                  <a:pt x="346100" y="138718"/>
                </a:lnTo>
                <a:lnTo>
                  <a:pt x="365701" y="138718"/>
                </a:lnTo>
                <a:lnTo>
                  <a:pt x="365701" y="77652"/>
                </a:lnTo>
                <a:lnTo>
                  <a:pt x="367504" y="68743"/>
                </a:lnTo>
                <a:lnTo>
                  <a:pt x="372487" y="61655"/>
                </a:lnTo>
                <a:lnTo>
                  <a:pt x="380014" y="57005"/>
                </a:lnTo>
                <a:lnTo>
                  <a:pt x="389449" y="55411"/>
                </a:lnTo>
                <a:lnTo>
                  <a:pt x="393596" y="55223"/>
                </a:lnTo>
                <a:lnTo>
                  <a:pt x="399627" y="55223"/>
                </a:lnTo>
                <a:lnTo>
                  <a:pt x="399627" y="54658"/>
                </a:lnTo>
                <a:lnTo>
                  <a:pt x="364948" y="54658"/>
                </a:lnTo>
                <a:lnTo>
                  <a:pt x="364948" y="38826"/>
                </a:lnTo>
                <a:close/>
              </a:path>
              <a:path w="656589" h="176529">
                <a:moveTo>
                  <a:pt x="399627" y="55223"/>
                </a:moveTo>
                <a:lnTo>
                  <a:pt x="393596" y="55223"/>
                </a:lnTo>
                <a:lnTo>
                  <a:pt x="398119" y="55977"/>
                </a:lnTo>
                <a:lnTo>
                  <a:pt x="399627" y="56542"/>
                </a:lnTo>
                <a:lnTo>
                  <a:pt x="399627" y="55223"/>
                </a:lnTo>
                <a:close/>
              </a:path>
              <a:path w="656589" h="176529">
                <a:moveTo>
                  <a:pt x="393784" y="37318"/>
                </a:moveTo>
                <a:lnTo>
                  <a:pt x="391334" y="37318"/>
                </a:lnTo>
                <a:lnTo>
                  <a:pt x="383041" y="38516"/>
                </a:lnTo>
                <a:lnTo>
                  <a:pt x="375738" y="41959"/>
                </a:lnTo>
                <a:lnTo>
                  <a:pt x="369919" y="47416"/>
                </a:lnTo>
                <a:lnTo>
                  <a:pt x="366078" y="54658"/>
                </a:lnTo>
                <a:lnTo>
                  <a:pt x="399627" y="54658"/>
                </a:lnTo>
                <a:lnTo>
                  <a:pt x="399627" y="37695"/>
                </a:lnTo>
                <a:lnTo>
                  <a:pt x="397742" y="37506"/>
                </a:lnTo>
                <a:lnTo>
                  <a:pt x="393784" y="37318"/>
                </a:lnTo>
                <a:close/>
              </a:path>
              <a:path w="656589" h="176529">
                <a:moveTo>
                  <a:pt x="446662" y="54281"/>
                </a:moveTo>
                <a:lnTo>
                  <a:pt x="427061" y="54281"/>
                </a:lnTo>
                <a:lnTo>
                  <a:pt x="427061" y="113462"/>
                </a:lnTo>
                <a:lnTo>
                  <a:pt x="429343" y="125251"/>
                </a:lnTo>
                <a:lnTo>
                  <a:pt x="435707" y="133558"/>
                </a:lnTo>
                <a:lnTo>
                  <a:pt x="445004" y="138509"/>
                </a:lnTo>
                <a:lnTo>
                  <a:pt x="456086" y="140226"/>
                </a:lnTo>
                <a:lnTo>
                  <a:pt x="461552" y="140037"/>
                </a:lnTo>
                <a:lnTo>
                  <a:pt x="465698" y="139660"/>
                </a:lnTo>
                <a:lnTo>
                  <a:pt x="468149" y="139095"/>
                </a:lnTo>
                <a:lnTo>
                  <a:pt x="468149" y="122697"/>
                </a:lnTo>
                <a:lnTo>
                  <a:pt x="461363" y="122697"/>
                </a:lnTo>
                <a:lnTo>
                  <a:pt x="458348" y="122509"/>
                </a:lnTo>
                <a:lnTo>
                  <a:pt x="452128" y="122509"/>
                </a:lnTo>
                <a:lnTo>
                  <a:pt x="446474" y="120624"/>
                </a:lnTo>
                <a:lnTo>
                  <a:pt x="446593" y="113462"/>
                </a:lnTo>
                <a:lnTo>
                  <a:pt x="446662" y="54281"/>
                </a:lnTo>
                <a:close/>
              </a:path>
              <a:path w="656589" h="176529">
                <a:moveTo>
                  <a:pt x="468149" y="122132"/>
                </a:moveTo>
                <a:lnTo>
                  <a:pt x="465698" y="122320"/>
                </a:lnTo>
                <a:lnTo>
                  <a:pt x="461363" y="122697"/>
                </a:lnTo>
                <a:lnTo>
                  <a:pt x="468149" y="122697"/>
                </a:lnTo>
                <a:lnTo>
                  <a:pt x="468149" y="122132"/>
                </a:lnTo>
                <a:close/>
              </a:path>
              <a:path w="656589" h="176529">
                <a:moveTo>
                  <a:pt x="467018" y="38826"/>
                </a:moveTo>
                <a:lnTo>
                  <a:pt x="412360" y="38826"/>
                </a:lnTo>
                <a:lnTo>
                  <a:pt x="412360" y="54281"/>
                </a:lnTo>
                <a:lnTo>
                  <a:pt x="467018" y="54281"/>
                </a:lnTo>
                <a:lnTo>
                  <a:pt x="467018" y="38826"/>
                </a:lnTo>
                <a:close/>
              </a:path>
              <a:path w="656589" h="176529">
                <a:moveTo>
                  <a:pt x="446662" y="14701"/>
                </a:moveTo>
                <a:lnTo>
                  <a:pt x="427061" y="14701"/>
                </a:lnTo>
                <a:lnTo>
                  <a:pt x="427061" y="38826"/>
                </a:lnTo>
                <a:lnTo>
                  <a:pt x="446662" y="38826"/>
                </a:lnTo>
                <a:lnTo>
                  <a:pt x="446662" y="14701"/>
                </a:lnTo>
                <a:close/>
              </a:path>
              <a:path w="656589" h="176529">
                <a:moveTo>
                  <a:pt x="505959" y="113839"/>
                </a:moveTo>
                <a:lnTo>
                  <a:pt x="491823" y="113839"/>
                </a:lnTo>
                <a:lnTo>
                  <a:pt x="485792" y="119682"/>
                </a:lnTo>
                <a:lnTo>
                  <a:pt x="485792" y="134194"/>
                </a:lnTo>
                <a:lnTo>
                  <a:pt x="491823" y="140037"/>
                </a:lnTo>
                <a:lnTo>
                  <a:pt x="498985" y="139849"/>
                </a:lnTo>
                <a:lnTo>
                  <a:pt x="506154" y="139849"/>
                </a:lnTo>
                <a:lnTo>
                  <a:pt x="511990" y="134194"/>
                </a:lnTo>
                <a:lnTo>
                  <a:pt x="511802" y="127032"/>
                </a:lnTo>
                <a:lnTo>
                  <a:pt x="511990" y="119682"/>
                </a:lnTo>
                <a:lnTo>
                  <a:pt x="505959" y="113839"/>
                </a:lnTo>
                <a:close/>
              </a:path>
              <a:path w="656589" h="176529">
                <a:moveTo>
                  <a:pt x="506154" y="139849"/>
                </a:moveTo>
                <a:lnTo>
                  <a:pt x="498985" y="139849"/>
                </a:lnTo>
                <a:lnTo>
                  <a:pt x="505959" y="140037"/>
                </a:lnTo>
                <a:lnTo>
                  <a:pt x="506154" y="139849"/>
                </a:lnTo>
                <a:close/>
              </a:path>
              <a:path w="656589" h="176529">
                <a:moveTo>
                  <a:pt x="555466" y="38826"/>
                </a:moveTo>
                <a:lnTo>
                  <a:pt x="535865" y="38826"/>
                </a:lnTo>
                <a:lnTo>
                  <a:pt x="535865" y="145126"/>
                </a:lnTo>
                <a:lnTo>
                  <a:pt x="535676" y="154173"/>
                </a:lnTo>
                <a:lnTo>
                  <a:pt x="531907" y="159450"/>
                </a:lnTo>
                <a:lnTo>
                  <a:pt x="519656" y="159450"/>
                </a:lnTo>
                <a:lnTo>
                  <a:pt x="519656" y="176036"/>
                </a:lnTo>
                <a:lnTo>
                  <a:pt x="520975" y="176225"/>
                </a:lnTo>
                <a:lnTo>
                  <a:pt x="522295" y="176225"/>
                </a:lnTo>
                <a:lnTo>
                  <a:pt x="523425" y="176036"/>
                </a:lnTo>
                <a:lnTo>
                  <a:pt x="537258" y="174122"/>
                </a:lnTo>
                <a:lnTo>
                  <a:pt x="547291" y="168214"/>
                </a:lnTo>
                <a:lnTo>
                  <a:pt x="552799" y="159450"/>
                </a:lnTo>
                <a:lnTo>
                  <a:pt x="521729" y="159450"/>
                </a:lnTo>
                <a:lnTo>
                  <a:pt x="520787" y="159262"/>
                </a:lnTo>
                <a:lnTo>
                  <a:pt x="552917" y="159262"/>
                </a:lnTo>
                <a:lnTo>
                  <a:pt x="553402" y="158490"/>
                </a:lnTo>
                <a:lnTo>
                  <a:pt x="555466" y="145126"/>
                </a:lnTo>
                <a:lnTo>
                  <a:pt x="555466" y="38826"/>
                </a:lnTo>
                <a:close/>
              </a:path>
              <a:path w="656589" h="176529">
                <a:moveTo>
                  <a:pt x="552262" y="0"/>
                </a:moveTo>
                <a:lnTo>
                  <a:pt x="538692" y="0"/>
                </a:lnTo>
                <a:lnTo>
                  <a:pt x="533038" y="5277"/>
                </a:lnTo>
                <a:lnTo>
                  <a:pt x="533226" y="11685"/>
                </a:lnTo>
                <a:lnTo>
                  <a:pt x="533038" y="18093"/>
                </a:lnTo>
                <a:lnTo>
                  <a:pt x="538692" y="23371"/>
                </a:lnTo>
                <a:lnTo>
                  <a:pt x="552262" y="23371"/>
                </a:lnTo>
                <a:lnTo>
                  <a:pt x="557728" y="18093"/>
                </a:lnTo>
                <a:lnTo>
                  <a:pt x="557728" y="5277"/>
                </a:lnTo>
                <a:lnTo>
                  <a:pt x="552262" y="0"/>
                </a:lnTo>
                <a:close/>
              </a:path>
              <a:path w="656589" h="176529">
                <a:moveTo>
                  <a:pt x="595126" y="111577"/>
                </a:moveTo>
                <a:lnTo>
                  <a:pt x="574770" y="111577"/>
                </a:lnTo>
                <a:lnTo>
                  <a:pt x="578879" y="123931"/>
                </a:lnTo>
                <a:lnTo>
                  <a:pt x="587139" y="133087"/>
                </a:lnTo>
                <a:lnTo>
                  <a:pt x="599393" y="138744"/>
                </a:lnTo>
                <a:lnTo>
                  <a:pt x="615481" y="140603"/>
                </a:lnTo>
                <a:lnTo>
                  <a:pt x="632689" y="138397"/>
                </a:lnTo>
                <a:lnTo>
                  <a:pt x="645567" y="132003"/>
                </a:lnTo>
                <a:lnTo>
                  <a:pt x="651226" y="125148"/>
                </a:lnTo>
                <a:lnTo>
                  <a:pt x="615481" y="125148"/>
                </a:lnTo>
                <a:lnTo>
                  <a:pt x="603607" y="124959"/>
                </a:lnTo>
                <a:lnTo>
                  <a:pt x="596822" y="120436"/>
                </a:lnTo>
                <a:lnTo>
                  <a:pt x="595126" y="111577"/>
                </a:lnTo>
                <a:close/>
              </a:path>
              <a:path w="656589" h="176529">
                <a:moveTo>
                  <a:pt x="616612" y="37318"/>
                </a:moveTo>
                <a:lnTo>
                  <a:pt x="600792" y="39618"/>
                </a:lnTo>
                <a:lnTo>
                  <a:pt x="588576" y="45823"/>
                </a:lnTo>
                <a:lnTo>
                  <a:pt x="580672" y="55314"/>
                </a:lnTo>
                <a:lnTo>
                  <a:pt x="577786" y="67474"/>
                </a:lnTo>
                <a:lnTo>
                  <a:pt x="579647" y="76995"/>
                </a:lnTo>
                <a:lnTo>
                  <a:pt x="584901" y="84837"/>
                </a:lnTo>
                <a:lnTo>
                  <a:pt x="593477" y="90877"/>
                </a:lnTo>
                <a:lnTo>
                  <a:pt x="605304" y="94991"/>
                </a:lnTo>
                <a:lnTo>
                  <a:pt x="631502" y="100646"/>
                </a:lnTo>
                <a:lnTo>
                  <a:pt x="636402" y="104792"/>
                </a:lnTo>
                <a:lnTo>
                  <a:pt x="636258" y="109692"/>
                </a:lnTo>
                <a:lnTo>
                  <a:pt x="636222" y="111577"/>
                </a:lnTo>
                <a:lnTo>
                  <a:pt x="636402" y="119682"/>
                </a:lnTo>
                <a:lnTo>
                  <a:pt x="628109" y="124959"/>
                </a:lnTo>
                <a:lnTo>
                  <a:pt x="615481" y="125148"/>
                </a:lnTo>
                <a:lnTo>
                  <a:pt x="651226" y="125148"/>
                </a:lnTo>
                <a:lnTo>
                  <a:pt x="653674" y="122182"/>
                </a:lnTo>
                <a:lnTo>
                  <a:pt x="656569" y="109692"/>
                </a:lnTo>
                <a:lnTo>
                  <a:pt x="654787" y="100177"/>
                </a:lnTo>
                <a:lnTo>
                  <a:pt x="649666" y="92518"/>
                </a:lnTo>
                <a:lnTo>
                  <a:pt x="641117" y="86660"/>
                </a:lnTo>
                <a:lnTo>
                  <a:pt x="629052" y="82552"/>
                </a:lnTo>
                <a:lnTo>
                  <a:pt x="613220" y="79159"/>
                </a:lnTo>
                <a:lnTo>
                  <a:pt x="602288" y="76521"/>
                </a:lnTo>
                <a:lnTo>
                  <a:pt x="597576" y="72186"/>
                </a:lnTo>
                <a:lnTo>
                  <a:pt x="597424" y="67474"/>
                </a:lnTo>
                <a:lnTo>
                  <a:pt x="597397" y="65966"/>
                </a:lnTo>
                <a:lnTo>
                  <a:pt x="597576" y="58804"/>
                </a:lnTo>
                <a:lnTo>
                  <a:pt x="605492" y="52961"/>
                </a:lnTo>
                <a:lnTo>
                  <a:pt x="616612" y="52773"/>
                </a:lnTo>
                <a:lnTo>
                  <a:pt x="649763" y="52773"/>
                </a:lnTo>
                <a:lnTo>
                  <a:pt x="643281" y="45281"/>
                </a:lnTo>
                <a:lnTo>
                  <a:pt x="631678" y="39462"/>
                </a:lnTo>
                <a:lnTo>
                  <a:pt x="616612" y="37318"/>
                </a:lnTo>
                <a:close/>
              </a:path>
              <a:path w="656589" h="176529">
                <a:moveTo>
                  <a:pt x="649763" y="52773"/>
                </a:moveTo>
                <a:lnTo>
                  <a:pt x="616612" y="52773"/>
                </a:lnTo>
                <a:lnTo>
                  <a:pt x="627544" y="52961"/>
                </a:lnTo>
                <a:lnTo>
                  <a:pt x="633952" y="58050"/>
                </a:lnTo>
                <a:lnTo>
                  <a:pt x="635837" y="65966"/>
                </a:lnTo>
                <a:lnTo>
                  <a:pt x="654684" y="65966"/>
                </a:lnTo>
                <a:lnTo>
                  <a:pt x="651068" y="54281"/>
                </a:lnTo>
                <a:lnTo>
                  <a:pt x="649763" y="52773"/>
                </a:lnTo>
                <a:close/>
              </a:path>
            </a:pathLst>
          </a:custGeom>
          <a:solidFill>
            <a:srgbClr val="4C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80547" y="8929068"/>
            <a:ext cx="572135" cy="176530"/>
          </a:xfrm>
          <a:custGeom>
            <a:avLst/>
            <a:gdLst/>
            <a:ahLst/>
            <a:cxnLst/>
            <a:rect l="l" t="t" r="r" b="b"/>
            <a:pathLst>
              <a:path w="572135" h="176529">
                <a:moveTo>
                  <a:pt x="18847" y="5277"/>
                </a:moveTo>
                <a:lnTo>
                  <a:pt x="0" y="5277"/>
                </a:lnTo>
                <a:lnTo>
                  <a:pt x="0" y="138718"/>
                </a:lnTo>
                <a:lnTo>
                  <a:pt x="20355" y="138718"/>
                </a:lnTo>
                <a:lnTo>
                  <a:pt x="20355" y="41464"/>
                </a:lnTo>
                <a:lnTo>
                  <a:pt x="43857" y="41464"/>
                </a:lnTo>
                <a:lnTo>
                  <a:pt x="18847" y="5277"/>
                </a:lnTo>
                <a:close/>
              </a:path>
              <a:path w="572135" h="176529">
                <a:moveTo>
                  <a:pt x="43857" y="41464"/>
                </a:moveTo>
                <a:lnTo>
                  <a:pt x="21486" y="41464"/>
                </a:lnTo>
                <a:lnTo>
                  <a:pt x="88960" y="138718"/>
                </a:lnTo>
                <a:lnTo>
                  <a:pt x="107431" y="138718"/>
                </a:lnTo>
                <a:lnTo>
                  <a:pt x="107431" y="102907"/>
                </a:lnTo>
                <a:lnTo>
                  <a:pt x="86321" y="102907"/>
                </a:lnTo>
                <a:lnTo>
                  <a:pt x="43857" y="41464"/>
                </a:lnTo>
                <a:close/>
              </a:path>
              <a:path w="572135" h="176529">
                <a:moveTo>
                  <a:pt x="107431" y="5277"/>
                </a:moveTo>
                <a:lnTo>
                  <a:pt x="87452" y="5277"/>
                </a:lnTo>
                <a:lnTo>
                  <a:pt x="87452" y="102907"/>
                </a:lnTo>
                <a:lnTo>
                  <a:pt x="107431" y="102907"/>
                </a:lnTo>
                <a:lnTo>
                  <a:pt x="107431" y="5277"/>
                </a:lnTo>
                <a:close/>
              </a:path>
              <a:path w="572135" h="176529">
                <a:moveTo>
                  <a:pt x="174503" y="37318"/>
                </a:moveTo>
                <a:lnTo>
                  <a:pt x="155629" y="41205"/>
                </a:lnTo>
                <a:lnTo>
                  <a:pt x="141119" y="51878"/>
                </a:lnTo>
                <a:lnTo>
                  <a:pt x="131804" y="68275"/>
                </a:lnTo>
                <a:lnTo>
                  <a:pt x="128515" y="89337"/>
                </a:lnTo>
                <a:lnTo>
                  <a:pt x="131802" y="110494"/>
                </a:lnTo>
                <a:lnTo>
                  <a:pt x="141237" y="126702"/>
                </a:lnTo>
                <a:lnTo>
                  <a:pt x="156186" y="137045"/>
                </a:lnTo>
                <a:lnTo>
                  <a:pt x="176011" y="140603"/>
                </a:lnTo>
                <a:lnTo>
                  <a:pt x="191216" y="138747"/>
                </a:lnTo>
                <a:lnTo>
                  <a:pt x="203505" y="133252"/>
                </a:lnTo>
                <a:lnTo>
                  <a:pt x="212507" y="124647"/>
                </a:lnTo>
                <a:lnTo>
                  <a:pt x="187319" y="124582"/>
                </a:lnTo>
                <a:lnTo>
                  <a:pt x="176388" y="124394"/>
                </a:lnTo>
                <a:lnTo>
                  <a:pt x="164947" y="122524"/>
                </a:lnTo>
                <a:lnTo>
                  <a:pt x="156103" y="116784"/>
                </a:lnTo>
                <a:lnTo>
                  <a:pt x="150334" y="107404"/>
                </a:lnTo>
                <a:lnTo>
                  <a:pt x="148116" y="94614"/>
                </a:lnTo>
                <a:lnTo>
                  <a:pt x="218983" y="94614"/>
                </a:lnTo>
                <a:lnTo>
                  <a:pt x="218983" y="87829"/>
                </a:lnTo>
                <a:lnTo>
                  <a:pt x="217739" y="79913"/>
                </a:lnTo>
                <a:lnTo>
                  <a:pt x="148116" y="79913"/>
                </a:lnTo>
                <a:lnTo>
                  <a:pt x="150496" y="69827"/>
                </a:lnTo>
                <a:lnTo>
                  <a:pt x="155985" y="61419"/>
                </a:lnTo>
                <a:lnTo>
                  <a:pt x="164231" y="55662"/>
                </a:lnTo>
                <a:lnTo>
                  <a:pt x="174880" y="53527"/>
                </a:lnTo>
                <a:lnTo>
                  <a:pt x="208261" y="53527"/>
                </a:lnTo>
                <a:lnTo>
                  <a:pt x="205437" y="49074"/>
                </a:lnTo>
                <a:lnTo>
                  <a:pt x="191180" y="40201"/>
                </a:lnTo>
                <a:lnTo>
                  <a:pt x="174503" y="37318"/>
                </a:lnTo>
                <a:close/>
              </a:path>
              <a:path w="572135" h="176529">
                <a:moveTo>
                  <a:pt x="217853" y="113462"/>
                </a:moveTo>
                <a:lnTo>
                  <a:pt x="197874" y="113462"/>
                </a:lnTo>
                <a:lnTo>
                  <a:pt x="194670" y="119682"/>
                </a:lnTo>
                <a:lnTo>
                  <a:pt x="187319" y="124582"/>
                </a:lnTo>
                <a:lnTo>
                  <a:pt x="212538" y="124582"/>
                </a:lnTo>
                <a:lnTo>
                  <a:pt x="217853" y="113462"/>
                </a:lnTo>
                <a:close/>
              </a:path>
              <a:path w="572135" h="176529">
                <a:moveTo>
                  <a:pt x="208261" y="53527"/>
                </a:moveTo>
                <a:lnTo>
                  <a:pt x="174880" y="53527"/>
                </a:lnTo>
                <a:lnTo>
                  <a:pt x="185128" y="55529"/>
                </a:lnTo>
                <a:lnTo>
                  <a:pt x="192974" y="61066"/>
                </a:lnTo>
                <a:lnTo>
                  <a:pt x="197992" y="69429"/>
                </a:lnTo>
                <a:lnTo>
                  <a:pt x="199759" y="79913"/>
                </a:lnTo>
                <a:lnTo>
                  <a:pt x="217739" y="79913"/>
                </a:lnTo>
                <a:lnTo>
                  <a:pt x="215346" y="64697"/>
                </a:lnTo>
                <a:lnTo>
                  <a:pt x="208261" y="53527"/>
                </a:lnTo>
                <a:close/>
              </a:path>
              <a:path w="572135" h="176529">
                <a:moveTo>
                  <a:pt x="251750" y="38826"/>
                </a:moveTo>
                <a:lnTo>
                  <a:pt x="230264" y="38826"/>
                </a:lnTo>
                <a:lnTo>
                  <a:pt x="260797" y="88583"/>
                </a:lnTo>
                <a:lnTo>
                  <a:pt x="229887" y="138718"/>
                </a:lnTo>
                <a:lnTo>
                  <a:pt x="251373" y="138718"/>
                </a:lnTo>
                <a:lnTo>
                  <a:pt x="273613" y="101400"/>
                </a:lnTo>
                <a:lnTo>
                  <a:pt x="294147" y="101400"/>
                </a:lnTo>
                <a:lnTo>
                  <a:pt x="286053" y="88583"/>
                </a:lnTo>
                <a:lnTo>
                  <a:pt x="292926" y="77652"/>
                </a:lnTo>
                <a:lnTo>
                  <a:pt x="273613" y="77652"/>
                </a:lnTo>
                <a:lnTo>
                  <a:pt x="251750" y="38826"/>
                </a:lnTo>
                <a:close/>
              </a:path>
              <a:path w="572135" h="176529">
                <a:moveTo>
                  <a:pt x="294147" y="101400"/>
                </a:moveTo>
                <a:lnTo>
                  <a:pt x="273613" y="101400"/>
                </a:lnTo>
                <a:lnTo>
                  <a:pt x="296230" y="138718"/>
                </a:lnTo>
                <a:lnTo>
                  <a:pt x="317717" y="138718"/>
                </a:lnTo>
                <a:lnTo>
                  <a:pt x="294147" y="101400"/>
                </a:lnTo>
                <a:close/>
              </a:path>
              <a:path w="572135" h="176529">
                <a:moveTo>
                  <a:pt x="317340" y="38826"/>
                </a:moveTo>
                <a:lnTo>
                  <a:pt x="295853" y="38826"/>
                </a:lnTo>
                <a:lnTo>
                  <a:pt x="273613" y="77652"/>
                </a:lnTo>
                <a:lnTo>
                  <a:pt x="292926" y="77652"/>
                </a:lnTo>
                <a:lnTo>
                  <a:pt x="317340" y="38826"/>
                </a:lnTo>
                <a:close/>
              </a:path>
              <a:path w="572135" h="176529">
                <a:moveTo>
                  <a:pt x="361889" y="54281"/>
                </a:moveTo>
                <a:lnTo>
                  <a:pt x="342288" y="54281"/>
                </a:lnTo>
                <a:lnTo>
                  <a:pt x="342288" y="113462"/>
                </a:lnTo>
                <a:lnTo>
                  <a:pt x="344570" y="125251"/>
                </a:lnTo>
                <a:lnTo>
                  <a:pt x="350934" y="133558"/>
                </a:lnTo>
                <a:lnTo>
                  <a:pt x="360231" y="138509"/>
                </a:lnTo>
                <a:lnTo>
                  <a:pt x="371313" y="140226"/>
                </a:lnTo>
                <a:lnTo>
                  <a:pt x="376779" y="140037"/>
                </a:lnTo>
                <a:lnTo>
                  <a:pt x="380925" y="139660"/>
                </a:lnTo>
                <a:lnTo>
                  <a:pt x="383375" y="139095"/>
                </a:lnTo>
                <a:lnTo>
                  <a:pt x="383375" y="122697"/>
                </a:lnTo>
                <a:lnTo>
                  <a:pt x="376590" y="122697"/>
                </a:lnTo>
                <a:lnTo>
                  <a:pt x="373575" y="122509"/>
                </a:lnTo>
                <a:lnTo>
                  <a:pt x="367355" y="122509"/>
                </a:lnTo>
                <a:lnTo>
                  <a:pt x="361701" y="120624"/>
                </a:lnTo>
                <a:lnTo>
                  <a:pt x="361820" y="113462"/>
                </a:lnTo>
                <a:lnTo>
                  <a:pt x="361889" y="54281"/>
                </a:lnTo>
                <a:close/>
              </a:path>
              <a:path w="572135" h="176529">
                <a:moveTo>
                  <a:pt x="383375" y="122132"/>
                </a:moveTo>
                <a:lnTo>
                  <a:pt x="380925" y="122320"/>
                </a:lnTo>
                <a:lnTo>
                  <a:pt x="376590" y="122697"/>
                </a:lnTo>
                <a:lnTo>
                  <a:pt x="383375" y="122697"/>
                </a:lnTo>
                <a:lnTo>
                  <a:pt x="383375" y="122132"/>
                </a:lnTo>
                <a:close/>
              </a:path>
              <a:path w="572135" h="176529">
                <a:moveTo>
                  <a:pt x="382244" y="38826"/>
                </a:moveTo>
                <a:lnTo>
                  <a:pt x="327586" y="38826"/>
                </a:lnTo>
                <a:lnTo>
                  <a:pt x="327586" y="54281"/>
                </a:lnTo>
                <a:lnTo>
                  <a:pt x="382244" y="54281"/>
                </a:lnTo>
                <a:lnTo>
                  <a:pt x="382244" y="38826"/>
                </a:lnTo>
                <a:close/>
              </a:path>
              <a:path w="572135" h="176529">
                <a:moveTo>
                  <a:pt x="361889" y="14701"/>
                </a:moveTo>
                <a:lnTo>
                  <a:pt x="342288" y="14701"/>
                </a:lnTo>
                <a:lnTo>
                  <a:pt x="342288" y="38826"/>
                </a:lnTo>
                <a:lnTo>
                  <a:pt x="361889" y="38826"/>
                </a:lnTo>
                <a:lnTo>
                  <a:pt x="361889" y="14701"/>
                </a:lnTo>
                <a:close/>
              </a:path>
              <a:path w="572135" h="176529">
                <a:moveTo>
                  <a:pt x="421186" y="113839"/>
                </a:moveTo>
                <a:lnTo>
                  <a:pt x="407050" y="113839"/>
                </a:lnTo>
                <a:lnTo>
                  <a:pt x="401019" y="119682"/>
                </a:lnTo>
                <a:lnTo>
                  <a:pt x="401019" y="134194"/>
                </a:lnTo>
                <a:lnTo>
                  <a:pt x="407050" y="140037"/>
                </a:lnTo>
                <a:lnTo>
                  <a:pt x="414212" y="139849"/>
                </a:lnTo>
                <a:lnTo>
                  <a:pt x="421380" y="139849"/>
                </a:lnTo>
                <a:lnTo>
                  <a:pt x="427217" y="134194"/>
                </a:lnTo>
                <a:lnTo>
                  <a:pt x="427028" y="127032"/>
                </a:lnTo>
                <a:lnTo>
                  <a:pt x="427217" y="119682"/>
                </a:lnTo>
                <a:lnTo>
                  <a:pt x="421186" y="113839"/>
                </a:lnTo>
                <a:close/>
              </a:path>
              <a:path w="572135" h="176529">
                <a:moveTo>
                  <a:pt x="421380" y="139849"/>
                </a:moveTo>
                <a:lnTo>
                  <a:pt x="414212" y="139849"/>
                </a:lnTo>
                <a:lnTo>
                  <a:pt x="421186" y="140037"/>
                </a:lnTo>
                <a:lnTo>
                  <a:pt x="421380" y="139849"/>
                </a:lnTo>
                <a:close/>
              </a:path>
              <a:path w="572135" h="176529">
                <a:moveTo>
                  <a:pt x="470693" y="38826"/>
                </a:moveTo>
                <a:lnTo>
                  <a:pt x="451092" y="38826"/>
                </a:lnTo>
                <a:lnTo>
                  <a:pt x="451092" y="145126"/>
                </a:lnTo>
                <a:lnTo>
                  <a:pt x="450903" y="154173"/>
                </a:lnTo>
                <a:lnTo>
                  <a:pt x="447134" y="159450"/>
                </a:lnTo>
                <a:lnTo>
                  <a:pt x="434883" y="159450"/>
                </a:lnTo>
                <a:lnTo>
                  <a:pt x="434883" y="176036"/>
                </a:lnTo>
                <a:lnTo>
                  <a:pt x="436202" y="176225"/>
                </a:lnTo>
                <a:lnTo>
                  <a:pt x="437521" y="176225"/>
                </a:lnTo>
                <a:lnTo>
                  <a:pt x="438652" y="176036"/>
                </a:lnTo>
                <a:lnTo>
                  <a:pt x="452484" y="174122"/>
                </a:lnTo>
                <a:lnTo>
                  <a:pt x="462518" y="168214"/>
                </a:lnTo>
                <a:lnTo>
                  <a:pt x="468025" y="159450"/>
                </a:lnTo>
                <a:lnTo>
                  <a:pt x="436956" y="159450"/>
                </a:lnTo>
                <a:lnTo>
                  <a:pt x="436013" y="159262"/>
                </a:lnTo>
                <a:lnTo>
                  <a:pt x="468144" y="159262"/>
                </a:lnTo>
                <a:lnTo>
                  <a:pt x="468629" y="158490"/>
                </a:lnTo>
                <a:lnTo>
                  <a:pt x="470693" y="145126"/>
                </a:lnTo>
                <a:lnTo>
                  <a:pt x="470693" y="38826"/>
                </a:lnTo>
                <a:close/>
              </a:path>
              <a:path w="572135" h="176529">
                <a:moveTo>
                  <a:pt x="467489" y="0"/>
                </a:moveTo>
                <a:lnTo>
                  <a:pt x="453919" y="0"/>
                </a:lnTo>
                <a:lnTo>
                  <a:pt x="448264" y="5277"/>
                </a:lnTo>
                <a:lnTo>
                  <a:pt x="448453" y="11685"/>
                </a:lnTo>
                <a:lnTo>
                  <a:pt x="448264" y="18093"/>
                </a:lnTo>
                <a:lnTo>
                  <a:pt x="453919" y="23371"/>
                </a:lnTo>
                <a:lnTo>
                  <a:pt x="467489" y="23371"/>
                </a:lnTo>
                <a:lnTo>
                  <a:pt x="472955" y="18093"/>
                </a:lnTo>
                <a:lnTo>
                  <a:pt x="472955" y="5277"/>
                </a:lnTo>
                <a:lnTo>
                  <a:pt x="467489" y="0"/>
                </a:lnTo>
                <a:close/>
              </a:path>
              <a:path w="572135" h="176529">
                <a:moveTo>
                  <a:pt x="510353" y="111577"/>
                </a:moveTo>
                <a:lnTo>
                  <a:pt x="489997" y="111577"/>
                </a:lnTo>
                <a:lnTo>
                  <a:pt x="494105" y="123931"/>
                </a:lnTo>
                <a:lnTo>
                  <a:pt x="502366" y="133087"/>
                </a:lnTo>
                <a:lnTo>
                  <a:pt x="514620" y="138744"/>
                </a:lnTo>
                <a:lnTo>
                  <a:pt x="530708" y="140603"/>
                </a:lnTo>
                <a:lnTo>
                  <a:pt x="547915" y="138397"/>
                </a:lnTo>
                <a:lnTo>
                  <a:pt x="560793" y="132003"/>
                </a:lnTo>
                <a:lnTo>
                  <a:pt x="566453" y="125148"/>
                </a:lnTo>
                <a:lnTo>
                  <a:pt x="530708" y="125148"/>
                </a:lnTo>
                <a:lnTo>
                  <a:pt x="518834" y="124959"/>
                </a:lnTo>
                <a:lnTo>
                  <a:pt x="512049" y="120436"/>
                </a:lnTo>
                <a:lnTo>
                  <a:pt x="510353" y="111577"/>
                </a:lnTo>
                <a:close/>
              </a:path>
              <a:path w="572135" h="176529">
                <a:moveTo>
                  <a:pt x="531839" y="37318"/>
                </a:moveTo>
                <a:lnTo>
                  <a:pt x="516019" y="39618"/>
                </a:lnTo>
                <a:lnTo>
                  <a:pt x="503803" y="45823"/>
                </a:lnTo>
                <a:lnTo>
                  <a:pt x="495899" y="55314"/>
                </a:lnTo>
                <a:lnTo>
                  <a:pt x="493013" y="67474"/>
                </a:lnTo>
                <a:lnTo>
                  <a:pt x="494874" y="76995"/>
                </a:lnTo>
                <a:lnTo>
                  <a:pt x="500128" y="84837"/>
                </a:lnTo>
                <a:lnTo>
                  <a:pt x="508703" y="90877"/>
                </a:lnTo>
                <a:lnTo>
                  <a:pt x="520530" y="94991"/>
                </a:lnTo>
                <a:lnTo>
                  <a:pt x="546728" y="100646"/>
                </a:lnTo>
                <a:lnTo>
                  <a:pt x="551629" y="104792"/>
                </a:lnTo>
                <a:lnTo>
                  <a:pt x="551485" y="109692"/>
                </a:lnTo>
                <a:lnTo>
                  <a:pt x="551449" y="111577"/>
                </a:lnTo>
                <a:lnTo>
                  <a:pt x="551629" y="119682"/>
                </a:lnTo>
                <a:lnTo>
                  <a:pt x="543336" y="124959"/>
                </a:lnTo>
                <a:lnTo>
                  <a:pt x="530708" y="125148"/>
                </a:lnTo>
                <a:lnTo>
                  <a:pt x="566453" y="125148"/>
                </a:lnTo>
                <a:lnTo>
                  <a:pt x="568901" y="122182"/>
                </a:lnTo>
                <a:lnTo>
                  <a:pt x="571796" y="109692"/>
                </a:lnTo>
                <a:lnTo>
                  <a:pt x="570014" y="100177"/>
                </a:lnTo>
                <a:lnTo>
                  <a:pt x="564893" y="92518"/>
                </a:lnTo>
                <a:lnTo>
                  <a:pt x="556344" y="86660"/>
                </a:lnTo>
                <a:lnTo>
                  <a:pt x="544278" y="82552"/>
                </a:lnTo>
                <a:lnTo>
                  <a:pt x="528446" y="79159"/>
                </a:lnTo>
                <a:lnTo>
                  <a:pt x="517515" y="76521"/>
                </a:lnTo>
                <a:lnTo>
                  <a:pt x="512803" y="72186"/>
                </a:lnTo>
                <a:lnTo>
                  <a:pt x="512651" y="67474"/>
                </a:lnTo>
                <a:lnTo>
                  <a:pt x="512624" y="65966"/>
                </a:lnTo>
                <a:lnTo>
                  <a:pt x="512803" y="58804"/>
                </a:lnTo>
                <a:lnTo>
                  <a:pt x="520719" y="52961"/>
                </a:lnTo>
                <a:lnTo>
                  <a:pt x="531839" y="52773"/>
                </a:lnTo>
                <a:lnTo>
                  <a:pt x="564990" y="52773"/>
                </a:lnTo>
                <a:lnTo>
                  <a:pt x="558508" y="45281"/>
                </a:lnTo>
                <a:lnTo>
                  <a:pt x="546905" y="39462"/>
                </a:lnTo>
                <a:lnTo>
                  <a:pt x="531839" y="37318"/>
                </a:lnTo>
                <a:close/>
              </a:path>
              <a:path w="572135" h="176529">
                <a:moveTo>
                  <a:pt x="564990" y="52773"/>
                </a:moveTo>
                <a:lnTo>
                  <a:pt x="531839" y="52773"/>
                </a:lnTo>
                <a:lnTo>
                  <a:pt x="542770" y="52961"/>
                </a:lnTo>
                <a:lnTo>
                  <a:pt x="549179" y="58050"/>
                </a:lnTo>
                <a:lnTo>
                  <a:pt x="551063" y="65966"/>
                </a:lnTo>
                <a:lnTo>
                  <a:pt x="569911" y="65966"/>
                </a:lnTo>
                <a:lnTo>
                  <a:pt x="566295" y="54281"/>
                </a:lnTo>
                <a:lnTo>
                  <a:pt x="564990" y="52773"/>
                </a:lnTo>
                <a:close/>
              </a:path>
            </a:pathLst>
          </a:custGeom>
          <a:solidFill>
            <a:srgbClr val="4C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4516" y="9615581"/>
            <a:ext cx="624840" cy="139065"/>
          </a:xfrm>
          <a:custGeom>
            <a:avLst/>
            <a:gdLst/>
            <a:ahLst/>
            <a:cxnLst/>
            <a:rect l="l" t="t" r="r" b="b"/>
            <a:pathLst>
              <a:path w="624839" h="139065">
                <a:moveTo>
                  <a:pt x="46742" y="0"/>
                </a:moveTo>
                <a:lnTo>
                  <a:pt x="27511" y="3807"/>
                </a:lnTo>
                <a:lnTo>
                  <a:pt x="12769" y="14347"/>
                </a:lnTo>
                <a:lnTo>
                  <a:pt x="3327" y="30718"/>
                </a:lnTo>
                <a:lnTo>
                  <a:pt x="0" y="52019"/>
                </a:lnTo>
                <a:lnTo>
                  <a:pt x="3327" y="73016"/>
                </a:lnTo>
                <a:lnTo>
                  <a:pt x="12769" y="89243"/>
                </a:lnTo>
                <a:lnTo>
                  <a:pt x="27511" y="99674"/>
                </a:lnTo>
                <a:lnTo>
                  <a:pt x="46742" y="103284"/>
                </a:lnTo>
                <a:lnTo>
                  <a:pt x="65866" y="99674"/>
                </a:lnTo>
                <a:lnTo>
                  <a:pt x="80573" y="89243"/>
                </a:lnTo>
                <a:lnTo>
                  <a:pt x="81839" y="87075"/>
                </a:lnTo>
                <a:lnTo>
                  <a:pt x="46742" y="87075"/>
                </a:lnTo>
                <a:lnTo>
                  <a:pt x="34815" y="84248"/>
                </a:lnTo>
                <a:lnTo>
                  <a:pt x="26386" y="76615"/>
                </a:lnTo>
                <a:lnTo>
                  <a:pt x="21350" y="65448"/>
                </a:lnTo>
                <a:lnTo>
                  <a:pt x="19601" y="52019"/>
                </a:lnTo>
                <a:lnTo>
                  <a:pt x="21350" y="38346"/>
                </a:lnTo>
                <a:lnTo>
                  <a:pt x="26386" y="27022"/>
                </a:lnTo>
                <a:lnTo>
                  <a:pt x="34815" y="19339"/>
                </a:lnTo>
                <a:lnTo>
                  <a:pt x="46742" y="16585"/>
                </a:lnTo>
                <a:lnTo>
                  <a:pt x="81869" y="16585"/>
                </a:lnTo>
                <a:lnTo>
                  <a:pt x="80573" y="14347"/>
                </a:lnTo>
                <a:lnTo>
                  <a:pt x="65866" y="3807"/>
                </a:lnTo>
                <a:lnTo>
                  <a:pt x="46742" y="0"/>
                </a:lnTo>
                <a:close/>
              </a:path>
              <a:path w="624839" h="139065">
                <a:moveTo>
                  <a:pt x="81869" y="16585"/>
                </a:moveTo>
                <a:lnTo>
                  <a:pt x="46742" y="16585"/>
                </a:lnTo>
                <a:lnTo>
                  <a:pt x="58557" y="19339"/>
                </a:lnTo>
                <a:lnTo>
                  <a:pt x="66908" y="27022"/>
                </a:lnTo>
                <a:lnTo>
                  <a:pt x="71868" y="38346"/>
                </a:lnTo>
                <a:lnTo>
                  <a:pt x="73505" y="52019"/>
                </a:lnTo>
                <a:lnTo>
                  <a:pt x="71868" y="65448"/>
                </a:lnTo>
                <a:lnTo>
                  <a:pt x="66908" y="76615"/>
                </a:lnTo>
                <a:lnTo>
                  <a:pt x="58557" y="84248"/>
                </a:lnTo>
                <a:lnTo>
                  <a:pt x="46742" y="87075"/>
                </a:lnTo>
                <a:lnTo>
                  <a:pt x="81839" y="87075"/>
                </a:lnTo>
                <a:lnTo>
                  <a:pt x="90050" y="73016"/>
                </a:lnTo>
                <a:lnTo>
                  <a:pt x="93484" y="52019"/>
                </a:lnTo>
                <a:lnTo>
                  <a:pt x="90050" y="30718"/>
                </a:lnTo>
                <a:lnTo>
                  <a:pt x="81869" y="16585"/>
                </a:lnTo>
                <a:close/>
              </a:path>
              <a:path w="624839" h="139065">
                <a:moveTo>
                  <a:pt x="131973" y="1507"/>
                </a:moveTo>
                <a:lnTo>
                  <a:pt x="112749" y="1507"/>
                </a:lnTo>
                <a:lnTo>
                  <a:pt x="112749" y="138718"/>
                </a:lnTo>
                <a:lnTo>
                  <a:pt x="132350" y="138718"/>
                </a:lnTo>
                <a:lnTo>
                  <a:pt x="132350" y="85945"/>
                </a:lnTo>
                <a:lnTo>
                  <a:pt x="154713" y="85945"/>
                </a:lnTo>
                <a:lnTo>
                  <a:pt x="146842" y="84130"/>
                </a:lnTo>
                <a:lnTo>
                  <a:pt x="138688" y="76898"/>
                </a:lnTo>
                <a:lnTo>
                  <a:pt x="133679" y="65707"/>
                </a:lnTo>
                <a:lnTo>
                  <a:pt x="131973" y="51265"/>
                </a:lnTo>
                <a:lnTo>
                  <a:pt x="133652" y="37132"/>
                </a:lnTo>
                <a:lnTo>
                  <a:pt x="138617" y="26268"/>
                </a:lnTo>
                <a:lnTo>
                  <a:pt x="146763" y="19327"/>
                </a:lnTo>
                <a:lnTo>
                  <a:pt x="154406" y="17716"/>
                </a:lnTo>
                <a:lnTo>
                  <a:pt x="131973" y="17716"/>
                </a:lnTo>
                <a:lnTo>
                  <a:pt x="131973" y="1507"/>
                </a:lnTo>
                <a:close/>
              </a:path>
              <a:path w="624839" h="139065">
                <a:moveTo>
                  <a:pt x="154713" y="85945"/>
                </a:moveTo>
                <a:lnTo>
                  <a:pt x="133481" y="85945"/>
                </a:lnTo>
                <a:lnTo>
                  <a:pt x="136956" y="91357"/>
                </a:lnTo>
                <a:lnTo>
                  <a:pt x="142481" y="97017"/>
                </a:lnTo>
                <a:lnTo>
                  <a:pt x="150762" y="101476"/>
                </a:lnTo>
                <a:lnTo>
                  <a:pt x="162507" y="103284"/>
                </a:lnTo>
                <a:lnTo>
                  <a:pt x="179190" y="99747"/>
                </a:lnTo>
                <a:lnTo>
                  <a:pt x="192356" y="89549"/>
                </a:lnTo>
                <a:lnTo>
                  <a:pt x="193867" y="86698"/>
                </a:lnTo>
                <a:lnTo>
                  <a:pt x="157983" y="86698"/>
                </a:lnTo>
                <a:lnTo>
                  <a:pt x="154713" y="85945"/>
                </a:lnTo>
                <a:close/>
              </a:path>
              <a:path w="624839" h="139065">
                <a:moveTo>
                  <a:pt x="193910" y="16962"/>
                </a:moveTo>
                <a:lnTo>
                  <a:pt x="157983" y="16962"/>
                </a:lnTo>
                <a:lnTo>
                  <a:pt x="169474" y="19486"/>
                </a:lnTo>
                <a:lnTo>
                  <a:pt x="177679" y="26692"/>
                </a:lnTo>
                <a:lnTo>
                  <a:pt x="182632" y="37609"/>
                </a:lnTo>
                <a:lnTo>
                  <a:pt x="184370" y="51265"/>
                </a:lnTo>
                <a:lnTo>
                  <a:pt x="182606" y="65309"/>
                </a:lnTo>
                <a:lnTo>
                  <a:pt x="177608" y="76544"/>
                </a:lnTo>
                <a:lnTo>
                  <a:pt x="169395" y="83998"/>
                </a:lnTo>
                <a:lnTo>
                  <a:pt x="157983" y="86698"/>
                </a:lnTo>
                <a:lnTo>
                  <a:pt x="193867" y="86698"/>
                </a:lnTo>
                <a:lnTo>
                  <a:pt x="200965" y="73308"/>
                </a:lnTo>
                <a:lnTo>
                  <a:pt x="203971" y="51642"/>
                </a:lnTo>
                <a:lnTo>
                  <a:pt x="200906" y="29923"/>
                </a:lnTo>
                <a:lnTo>
                  <a:pt x="193910" y="16962"/>
                </a:lnTo>
                <a:close/>
              </a:path>
              <a:path w="624839" h="139065">
                <a:moveTo>
                  <a:pt x="162130" y="0"/>
                </a:moveTo>
                <a:lnTo>
                  <a:pt x="150338" y="1946"/>
                </a:lnTo>
                <a:lnTo>
                  <a:pt x="142151" y="6525"/>
                </a:lnTo>
                <a:lnTo>
                  <a:pt x="136791" y="12271"/>
                </a:lnTo>
                <a:lnTo>
                  <a:pt x="133481" y="17716"/>
                </a:lnTo>
                <a:lnTo>
                  <a:pt x="154406" y="17716"/>
                </a:lnTo>
                <a:lnTo>
                  <a:pt x="157983" y="16962"/>
                </a:lnTo>
                <a:lnTo>
                  <a:pt x="193910" y="16962"/>
                </a:lnTo>
                <a:lnTo>
                  <a:pt x="192168" y="13735"/>
                </a:lnTo>
                <a:lnTo>
                  <a:pt x="178872" y="3589"/>
                </a:lnTo>
                <a:lnTo>
                  <a:pt x="162130" y="0"/>
                </a:lnTo>
                <a:close/>
              </a:path>
              <a:path w="624839" h="139065">
                <a:moveTo>
                  <a:pt x="265018" y="0"/>
                </a:moveTo>
                <a:lnTo>
                  <a:pt x="246144" y="3887"/>
                </a:lnTo>
                <a:lnTo>
                  <a:pt x="231634" y="14559"/>
                </a:lnTo>
                <a:lnTo>
                  <a:pt x="222319" y="30957"/>
                </a:lnTo>
                <a:lnTo>
                  <a:pt x="219029" y="52019"/>
                </a:lnTo>
                <a:lnTo>
                  <a:pt x="222316" y="73175"/>
                </a:lnTo>
                <a:lnTo>
                  <a:pt x="231752" y="89384"/>
                </a:lnTo>
                <a:lnTo>
                  <a:pt x="246700" y="99727"/>
                </a:lnTo>
                <a:lnTo>
                  <a:pt x="266525" y="103284"/>
                </a:lnTo>
                <a:lnTo>
                  <a:pt x="281730" y="101429"/>
                </a:lnTo>
                <a:lnTo>
                  <a:pt x="294019" y="95934"/>
                </a:lnTo>
                <a:lnTo>
                  <a:pt x="303022" y="87329"/>
                </a:lnTo>
                <a:lnTo>
                  <a:pt x="277834" y="87264"/>
                </a:lnTo>
                <a:lnTo>
                  <a:pt x="266902" y="87075"/>
                </a:lnTo>
                <a:lnTo>
                  <a:pt x="255461" y="85205"/>
                </a:lnTo>
                <a:lnTo>
                  <a:pt x="246618" y="79466"/>
                </a:lnTo>
                <a:lnTo>
                  <a:pt x="240849" y="70086"/>
                </a:lnTo>
                <a:lnTo>
                  <a:pt x="238631" y="57296"/>
                </a:lnTo>
                <a:lnTo>
                  <a:pt x="309498" y="57296"/>
                </a:lnTo>
                <a:lnTo>
                  <a:pt x="309498" y="50511"/>
                </a:lnTo>
                <a:lnTo>
                  <a:pt x="308253" y="42595"/>
                </a:lnTo>
                <a:lnTo>
                  <a:pt x="238631" y="42595"/>
                </a:lnTo>
                <a:lnTo>
                  <a:pt x="241010" y="32509"/>
                </a:lnTo>
                <a:lnTo>
                  <a:pt x="246500" y="24101"/>
                </a:lnTo>
                <a:lnTo>
                  <a:pt x="254746" y="18344"/>
                </a:lnTo>
                <a:lnTo>
                  <a:pt x="265395" y="16208"/>
                </a:lnTo>
                <a:lnTo>
                  <a:pt x="298776" y="16208"/>
                </a:lnTo>
                <a:lnTo>
                  <a:pt x="295951" y="11756"/>
                </a:lnTo>
                <a:lnTo>
                  <a:pt x="281695" y="2883"/>
                </a:lnTo>
                <a:lnTo>
                  <a:pt x="265018" y="0"/>
                </a:lnTo>
                <a:close/>
              </a:path>
              <a:path w="624839" h="139065">
                <a:moveTo>
                  <a:pt x="308367" y="76144"/>
                </a:moveTo>
                <a:lnTo>
                  <a:pt x="288389" y="76144"/>
                </a:lnTo>
                <a:lnTo>
                  <a:pt x="285185" y="82363"/>
                </a:lnTo>
                <a:lnTo>
                  <a:pt x="277834" y="87264"/>
                </a:lnTo>
                <a:lnTo>
                  <a:pt x="303053" y="87264"/>
                </a:lnTo>
                <a:lnTo>
                  <a:pt x="308367" y="76144"/>
                </a:lnTo>
                <a:close/>
              </a:path>
              <a:path w="624839" h="139065">
                <a:moveTo>
                  <a:pt x="298776" y="16208"/>
                </a:moveTo>
                <a:lnTo>
                  <a:pt x="265395" y="16208"/>
                </a:lnTo>
                <a:lnTo>
                  <a:pt x="275643" y="18211"/>
                </a:lnTo>
                <a:lnTo>
                  <a:pt x="283488" y="23747"/>
                </a:lnTo>
                <a:lnTo>
                  <a:pt x="288506" y="32111"/>
                </a:lnTo>
                <a:lnTo>
                  <a:pt x="290273" y="42595"/>
                </a:lnTo>
                <a:lnTo>
                  <a:pt x="308253" y="42595"/>
                </a:lnTo>
                <a:lnTo>
                  <a:pt x="305861" y="27379"/>
                </a:lnTo>
                <a:lnTo>
                  <a:pt x="298776" y="16208"/>
                </a:lnTo>
                <a:close/>
              </a:path>
              <a:path w="624839" h="139065">
                <a:moveTo>
                  <a:pt x="347865" y="1507"/>
                </a:moveTo>
                <a:lnTo>
                  <a:pt x="329018" y="1507"/>
                </a:lnTo>
                <a:lnTo>
                  <a:pt x="329018" y="101400"/>
                </a:lnTo>
                <a:lnTo>
                  <a:pt x="348619" y="101400"/>
                </a:lnTo>
                <a:lnTo>
                  <a:pt x="348619" y="42218"/>
                </a:lnTo>
                <a:lnTo>
                  <a:pt x="350336" y="31540"/>
                </a:lnTo>
                <a:lnTo>
                  <a:pt x="355145" y="23653"/>
                </a:lnTo>
                <a:lnTo>
                  <a:pt x="362534" y="18735"/>
                </a:lnTo>
                <a:lnTo>
                  <a:pt x="367969" y="17716"/>
                </a:lnTo>
                <a:lnTo>
                  <a:pt x="347865" y="17716"/>
                </a:lnTo>
                <a:lnTo>
                  <a:pt x="347865" y="1507"/>
                </a:lnTo>
                <a:close/>
              </a:path>
              <a:path w="624839" h="139065">
                <a:moveTo>
                  <a:pt x="407467" y="16962"/>
                </a:moveTo>
                <a:lnTo>
                  <a:pt x="371990" y="16962"/>
                </a:lnTo>
                <a:lnTo>
                  <a:pt x="380743" y="18653"/>
                </a:lnTo>
                <a:lnTo>
                  <a:pt x="387304" y="23276"/>
                </a:lnTo>
                <a:lnTo>
                  <a:pt x="391392" y="30586"/>
                </a:lnTo>
                <a:lnTo>
                  <a:pt x="392723" y="40333"/>
                </a:lnTo>
                <a:lnTo>
                  <a:pt x="392723" y="101400"/>
                </a:lnTo>
                <a:lnTo>
                  <a:pt x="412701" y="101400"/>
                </a:lnTo>
                <a:lnTo>
                  <a:pt x="412701" y="37695"/>
                </a:lnTo>
                <a:lnTo>
                  <a:pt x="410151" y="21495"/>
                </a:lnTo>
                <a:lnTo>
                  <a:pt x="407467" y="16962"/>
                </a:lnTo>
                <a:close/>
              </a:path>
              <a:path w="624839" h="139065">
                <a:moveTo>
                  <a:pt x="378398" y="0"/>
                </a:moveTo>
                <a:lnTo>
                  <a:pt x="368185" y="1363"/>
                </a:lnTo>
                <a:lnTo>
                  <a:pt x="359881" y="4971"/>
                </a:lnTo>
                <a:lnTo>
                  <a:pt x="353484" y="10522"/>
                </a:lnTo>
                <a:lnTo>
                  <a:pt x="348996" y="17716"/>
                </a:lnTo>
                <a:lnTo>
                  <a:pt x="367969" y="17716"/>
                </a:lnTo>
                <a:lnTo>
                  <a:pt x="371990" y="16962"/>
                </a:lnTo>
                <a:lnTo>
                  <a:pt x="407467" y="16962"/>
                </a:lnTo>
                <a:lnTo>
                  <a:pt x="403183" y="9730"/>
                </a:lnTo>
                <a:lnTo>
                  <a:pt x="392399" y="2523"/>
                </a:lnTo>
                <a:lnTo>
                  <a:pt x="378398" y="0"/>
                </a:lnTo>
                <a:close/>
              </a:path>
              <a:path w="624839" h="139065">
                <a:moveTo>
                  <a:pt x="478350" y="0"/>
                </a:moveTo>
                <a:lnTo>
                  <a:pt x="459258" y="3887"/>
                </a:lnTo>
                <a:lnTo>
                  <a:pt x="444637" y="14559"/>
                </a:lnTo>
                <a:lnTo>
                  <a:pt x="435281" y="30957"/>
                </a:lnTo>
                <a:lnTo>
                  <a:pt x="431985" y="52019"/>
                </a:lnTo>
                <a:lnTo>
                  <a:pt x="435181" y="72698"/>
                </a:lnTo>
                <a:lnTo>
                  <a:pt x="444401" y="88960"/>
                </a:lnTo>
                <a:lnTo>
                  <a:pt x="459099" y="99568"/>
                </a:lnTo>
                <a:lnTo>
                  <a:pt x="478727" y="103284"/>
                </a:lnTo>
                <a:lnTo>
                  <a:pt x="494795" y="100852"/>
                </a:lnTo>
                <a:lnTo>
                  <a:pt x="507329" y="93861"/>
                </a:lnTo>
                <a:lnTo>
                  <a:pt x="513039" y="86698"/>
                </a:lnTo>
                <a:lnTo>
                  <a:pt x="478727" y="86698"/>
                </a:lnTo>
                <a:lnTo>
                  <a:pt x="467595" y="84236"/>
                </a:lnTo>
                <a:lnTo>
                  <a:pt x="459079" y="77180"/>
                </a:lnTo>
                <a:lnTo>
                  <a:pt x="453601" y="66025"/>
                </a:lnTo>
                <a:lnTo>
                  <a:pt x="451587" y="51265"/>
                </a:lnTo>
                <a:lnTo>
                  <a:pt x="453628" y="36861"/>
                </a:lnTo>
                <a:lnTo>
                  <a:pt x="459149" y="25939"/>
                </a:lnTo>
                <a:lnTo>
                  <a:pt x="467675" y="19009"/>
                </a:lnTo>
                <a:lnTo>
                  <a:pt x="478727" y="16585"/>
                </a:lnTo>
                <a:lnTo>
                  <a:pt x="512795" y="16585"/>
                </a:lnTo>
                <a:lnTo>
                  <a:pt x="506857" y="9400"/>
                </a:lnTo>
                <a:lnTo>
                  <a:pt x="494159" y="2517"/>
                </a:lnTo>
                <a:lnTo>
                  <a:pt x="478350" y="0"/>
                </a:lnTo>
                <a:close/>
              </a:path>
              <a:path w="624839" h="139065">
                <a:moveTo>
                  <a:pt x="519815" y="69736"/>
                </a:moveTo>
                <a:lnTo>
                  <a:pt x="500591" y="69736"/>
                </a:lnTo>
                <a:lnTo>
                  <a:pt x="497705" y="76918"/>
                </a:lnTo>
                <a:lnTo>
                  <a:pt x="492910" y="82246"/>
                </a:lnTo>
                <a:lnTo>
                  <a:pt x="486490" y="85559"/>
                </a:lnTo>
                <a:lnTo>
                  <a:pt x="478727" y="86698"/>
                </a:lnTo>
                <a:lnTo>
                  <a:pt x="513039" y="86698"/>
                </a:lnTo>
                <a:lnTo>
                  <a:pt x="515834" y="83194"/>
                </a:lnTo>
                <a:lnTo>
                  <a:pt x="519815" y="69736"/>
                </a:lnTo>
                <a:close/>
              </a:path>
              <a:path w="624839" h="139065">
                <a:moveTo>
                  <a:pt x="512795" y="16585"/>
                </a:moveTo>
                <a:lnTo>
                  <a:pt x="478727" y="16585"/>
                </a:lnTo>
                <a:lnTo>
                  <a:pt x="487100" y="17970"/>
                </a:lnTo>
                <a:lnTo>
                  <a:pt x="493546" y="21721"/>
                </a:lnTo>
                <a:lnTo>
                  <a:pt x="498049" y="27240"/>
                </a:lnTo>
                <a:lnTo>
                  <a:pt x="500591" y="33925"/>
                </a:lnTo>
                <a:lnTo>
                  <a:pt x="519815" y="33925"/>
                </a:lnTo>
                <a:lnTo>
                  <a:pt x="515669" y="20063"/>
                </a:lnTo>
                <a:lnTo>
                  <a:pt x="512795" y="16585"/>
                </a:lnTo>
                <a:close/>
              </a:path>
              <a:path w="624839" h="139065">
                <a:moveTo>
                  <a:pt x="551854" y="1507"/>
                </a:moveTo>
                <a:lnTo>
                  <a:pt x="530745" y="1507"/>
                </a:lnTo>
                <a:lnTo>
                  <a:pt x="566932" y="101400"/>
                </a:lnTo>
                <a:lnTo>
                  <a:pt x="588041" y="101400"/>
                </a:lnTo>
                <a:lnTo>
                  <a:pt x="596371" y="78405"/>
                </a:lnTo>
                <a:lnTo>
                  <a:pt x="577110" y="78405"/>
                </a:lnTo>
                <a:lnTo>
                  <a:pt x="551854" y="1507"/>
                </a:lnTo>
                <a:close/>
              </a:path>
              <a:path w="624839" h="139065">
                <a:moveTo>
                  <a:pt x="624229" y="1507"/>
                </a:moveTo>
                <a:lnTo>
                  <a:pt x="603119" y="1507"/>
                </a:lnTo>
                <a:lnTo>
                  <a:pt x="577864" y="78405"/>
                </a:lnTo>
                <a:lnTo>
                  <a:pt x="596371" y="78405"/>
                </a:lnTo>
                <a:lnTo>
                  <a:pt x="624229" y="1507"/>
                </a:lnTo>
                <a:close/>
              </a:path>
            </a:pathLst>
          </a:custGeom>
          <a:solidFill>
            <a:srgbClr val="4C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55373" y="5033145"/>
            <a:ext cx="3209977" cy="17905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55373" y="4383950"/>
            <a:ext cx="1347000" cy="17905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55373" y="5682339"/>
            <a:ext cx="3801136" cy="17905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55373" y="6331534"/>
            <a:ext cx="3315146" cy="17905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55373" y="6980729"/>
            <a:ext cx="3864184" cy="17905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55373" y="7629924"/>
            <a:ext cx="2607702" cy="17905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55373" y="8279119"/>
            <a:ext cx="2973979" cy="17905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55373" y="8928314"/>
            <a:ext cx="2794522" cy="17905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55373" y="9577509"/>
            <a:ext cx="3012650" cy="179052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10256273" y="4374149"/>
            <a:ext cx="1012190" cy="165100"/>
          </a:xfrm>
          <a:custGeom>
            <a:avLst/>
            <a:gdLst/>
            <a:ahLst/>
            <a:cxnLst/>
            <a:rect l="l" t="t" r="r" b="b"/>
            <a:pathLst>
              <a:path w="1012190" h="165100">
                <a:moveTo>
                  <a:pt x="141733" y="0"/>
                </a:moveTo>
                <a:lnTo>
                  <a:pt x="125148" y="0"/>
                </a:lnTo>
                <a:lnTo>
                  <a:pt x="125148" y="101777"/>
                </a:lnTo>
                <a:lnTo>
                  <a:pt x="141733" y="101777"/>
                </a:lnTo>
                <a:lnTo>
                  <a:pt x="141733" y="0"/>
                </a:lnTo>
                <a:close/>
              </a:path>
              <a:path w="1012190" h="165100">
                <a:moveTo>
                  <a:pt x="53150" y="75955"/>
                </a:moveTo>
                <a:lnTo>
                  <a:pt x="36187" y="75955"/>
                </a:lnTo>
                <a:lnTo>
                  <a:pt x="36187" y="101400"/>
                </a:lnTo>
                <a:lnTo>
                  <a:pt x="53150" y="101400"/>
                </a:lnTo>
                <a:lnTo>
                  <a:pt x="53150" y="75955"/>
                </a:lnTo>
                <a:close/>
              </a:path>
              <a:path w="1012190" h="165100">
                <a:moveTo>
                  <a:pt x="111200" y="3015"/>
                </a:moveTo>
                <a:lnTo>
                  <a:pt x="94614" y="3015"/>
                </a:lnTo>
                <a:lnTo>
                  <a:pt x="94614" y="81044"/>
                </a:lnTo>
                <a:lnTo>
                  <a:pt x="66720" y="81044"/>
                </a:lnTo>
                <a:lnTo>
                  <a:pt x="66720" y="93484"/>
                </a:lnTo>
                <a:lnTo>
                  <a:pt x="94614" y="93484"/>
                </a:lnTo>
                <a:lnTo>
                  <a:pt x="94614" y="101400"/>
                </a:lnTo>
                <a:lnTo>
                  <a:pt x="111200" y="101400"/>
                </a:lnTo>
                <a:lnTo>
                  <a:pt x="111200" y="3015"/>
                </a:lnTo>
                <a:close/>
              </a:path>
              <a:path w="1012190" h="165100">
                <a:moveTo>
                  <a:pt x="86321" y="58427"/>
                </a:moveTo>
                <a:lnTo>
                  <a:pt x="64511" y="60989"/>
                </a:lnTo>
                <a:lnTo>
                  <a:pt x="41323" y="62385"/>
                </a:lnTo>
                <a:lnTo>
                  <a:pt x="19053" y="62933"/>
                </a:lnTo>
                <a:lnTo>
                  <a:pt x="0" y="62950"/>
                </a:lnTo>
                <a:lnTo>
                  <a:pt x="1507" y="76521"/>
                </a:lnTo>
                <a:lnTo>
                  <a:pt x="17646" y="76450"/>
                </a:lnTo>
                <a:lnTo>
                  <a:pt x="26713" y="76282"/>
                </a:lnTo>
                <a:lnTo>
                  <a:pt x="36187" y="75955"/>
                </a:lnTo>
                <a:lnTo>
                  <a:pt x="53150" y="75955"/>
                </a:lnTo>
                <a:lnTo>
                  <a:pt x="53150" y="74824"/>
                </a:lnTo>
                <a:lnTo>
                  <a:pt x="62008" y="74009"/>
                </a:lnTo>
                <a:lnTo>
                  <a:pt x="70725" y="72963"/>
                </a:lnTo>
                <a:lnTo>
                  <a:pt x="79230" y="71670"/>
                </a:lnTo>
                <a:lnTo>
                  <a:pt x="87452" y="70113"/>
                </a:lnTo>
                <a:lnTo>
                  <a:pt x="86321" y="58427"/>
                </a:lnTo>
                <a:close/>
              </a:path>
              <a:path w="1012190" h="165100">
                <a:moveTo>
                  <a:pt x="44103" y="5654"/>
                </a:moveTo>
                <a:lnTo>
                  <a:pt x="29305" y="7441"/>
                </a:lnTo>
                <a:lnTo>
                  <a:pt x="17881" y="12321"/>
                </a:lnTo>
                <a:lnTo>
                  <a:pt x="10522" y="19993"/>
                </a:lnTo>
                <a:lnTo>
                  <a:pt x="7915" y="30156"/>
                </a:lnTo>
                <a:lnTo>
                  <a:pt x="10522" y="40372"/>
                </a:lnTo>
                <a:lnTo>
                  <a:pt x="17881" y="48132"/>
                </a:lnTo>
                <a:lnTo>
                  <a:pt x="29305" y="53029"/>
                </a:lnTo>
                <a:lnTo>
                  <a:pt x="44103" y="54658"/>
                </a:lnTo>
                <a:lnTo>
                  <a:pt x="58822" y="53029"/>
                </a:lnTo>
                <a:lnTo>
                  <a:pt x="70254" y="48132"/>
                </a:lnTo>
                <a:lnTo>
                  <a:pt x="75896" y="42218"/>
                </a:lnTo>
                <a:lnTo>
                  <a:pt x="31663" y="42218"/>
                </a:lnTo>
                <a:lnTo>
                  <a:pt x="23747" y="37883"/>
                </a:lnTo>
                <a:lnTo>
                  <a:pt x="23747" y="22617"/>
                </a:lnTo>
                <a:lnTo>
                  <a:pt x="31663" y="18093"/>
                </a:lnTo>
                <a:lnTo>
                  <a:pt x="75824" y="18093"/>
                </a:lnTo>
                <a:lnTo>
                  <a:pt x="70254" y="12321"/>
                </a:lnTo>
                <a:lnTo>
                  <a:pt x="58822" y="7441"/>
                </a:lnTo>
                <a:lnTo>
                  <a:pt x="44103" y="5654"/>
                </a:lnTo>
                <a:close/>
              </a:path>
              <a:path w="1012190" h="165100">
                <a:moveTo>
                  <a:pt x="75824" y="18093"/>
                </a:moveTo>
                <a:lnTo>
                  <a:pt x="56354" y="18093"/>
                </a:lnTo>
                <a:lnTo>
                  <a:pt x="64458" y="22617"/>
                </a:lnTo>
                <a:lnTo>
                  <a:pt x="64458" y="37883"/>
                </a:lnTo>
                <a:lnTo>
                  <a:pt x="56354" y="42218"/>
                </a:lnTo>
                <a:lnTo>
                  <a:pt x="75896" y="42218"/>
                </a:lnTo>
                <a:lnTo>
                  <a:pt x="77657" y="40372"/>
                </a:lnTo>
                <a:lnTo>
                  <a:pt x="80290" y="30156"/>
                </a:lnTo>
                <a:lnTo>
                  <a:pt x="77657" y="19993"/>
                </a:lnTo>
                <a:lnTo>
                  <a:pt x="75824" y="18093"/>
                </a:lnTo>
                <a:close/>
              </a:path>
              <a:path w="1012190" h="165100">
                <a:moveTo>
                  <a:pt x="45611" y="107431"/>
                </a:moveTo>
                <a:lnTo>
                  <a:pt x="28271" y="107431"/>
                </a:lnTo>
                <a:lnTo>
                  <a:pt x="28271" y="162843"/>
                </a:lnTo>
                <a:lnTo>
                  <a:pt x="141733" y="162843"/>
                </a:lnTo>
                <a:lnTo>
                  <a:pt x="141733" y="148895"/>
                </a:lnTo>
                <a:lnTo>
                  <a:pt x="45611" y="148895"/>
                </a:lnTo>
                <a:lnTo>
                  <a:pt x="45611" y="135325"/>
                </a:lnTo>
                <a:lnTo>
                  <a:pt x="141733" y="135325"/>
                </a:lnTo>
                <a:lnTo>
                  <a:pt x="141733" y="121755"/>
                </a:lnTo>
                <a:lnTo>
                  <a:pt x="45611" y="121755"/>
                </a:lnTo>
                <a:lnTo>
                  <a:pt x="45611" y="107431"/>
                </a:lnTo>
                <a:close/>
              </a:path>
              <a:path w="1012190" h="165100">
                <a:moveTo>
                  <a:pt x="141733" y="135325"/>
                </a:moveTo>
                <a:lnTo>
                  <a:pt x="124394" y="135325"/>
                </a:lnTo>
                <a:lnTo>
                  <a:pt x="124394" y="148895"/>
                </a:lnTo>
                <a:lnTo>
                  <a:pt x="141733" y="148895"/>
                </a:lnTo>
                <a:lnTo>
                  <a:pt x="141733" y="135325"/>
                </a:lnTo>
                <a:close/>
              </a:path>
              <a:path w="1012190" h="165100">
                <a:moveTo>
                  <a:pt x="141733" y="107431"/>
                </a:moveTo>
                <a:lnTo>
                  <a:pt x="124394" y="107431"/>
                </a:lnTo>
                <a:lnTo>
                  <a:pt x="124394" y="121755"/>
                </a:lnTo>
                <a:lnTo>
                  <a:pt x="141733" y="121755"/>
                </a:lnTo>
                <a:lnTo>
                  <a:pt x="141733" y="107431"/>
                </a:lnTo>
                <a:close/>
              </a:path>
              <a:path w="1012190" h="165100">
                <a:moveTo>
                  <a:pt x="360816" y="129671"/>
                </a:moveTo>
                <a:lnTo>
                  <a:pt x="209660" y="129671"/>
                </a:lnTo>
                <a:lnTo>
                  <a:pt x="209660" y="144372"/>
                </a:lnTo>
                <a:lnTo>
                  <a:pt x="360816" y="144372"/>
                </a:lnTo>
                <a:lnTo>
                  <a:pt x="360816" y="129671"/>
                </a:lnTo>
                <a:close/>
              </a:path>
              <a:path w="1012190" h="165100">
                <a:moveTo>
                  <a:pt x="346492" y="85191"/>
                </a:moveTo>
                <a:lnTo>
                  <a:pt x="222851" y="85191"/>
                </a:lnTo>
                <a:lnTo>
                  <a:pt x="222851" y="99138"/>
                </a:lnTo>
                <a:lnTo>
                  <a:pt x="346492" y="99138"/>
                </a:lnTo>
                <a:lnTo>
                  <a:pt x="346492" y="85191"/>
                </a:lnTo>
                <a:close/>
              </a:path>
              <a:path w="1012190" h="165100">
                <a:moveTo>
                  <a:pt x="265070" y="30156"/>
                </a:moveTo>
                <a:lnTo>
                  <a:pt x="247730" y="30156"/>
                </a:lnTo>
                <a:lnTo>
                  <a:pt x="247730" y="85191"/>
                </a:lnTo>
                <a:lnTo>
                  <a:pt x="265070" y="85191"/>
                </a:lnTo>
                <a:lnTo>
                  <a:pt x="265070" y="30156"/>
                </a:lnTo>
                <a:close/>
              </a:path>
              <a:path w="1012190" h="165100">
                <a:moveTo>
                  <a:pt x="321613" y="30156"/>
                </a:moveTo>
                <a:lnTo>
                  <a:pt x="304650" y="30156"/>
                </a:lnTo>
                <a:lnTo>
                  <a:pt x="304650" y="85191"/>
                </a:lnTo>
                <a:lnTo>
                  <a:pt x="321613" y="85191"/>
                </a:lnTo>
                <a:lnTo>
                  <a:pt x="321613" y="30156"/>
                </a:lnTo>
                <a:close/>
              </a:path>
              <a:path w="1012190" h="165100">
                <a:moveTo>
                  <a:pt x="346869" y="15831"/>
                </a:moveTo>
                <a:lnTo>
                  <a:pt x="222474" y="15831"/>
                </a:lnTo>
                <a:lnTo>
                  <a:pt x="222474" y="30156"/>
                </a:lnTo>
                <a:lnTo>
                  <a:pt x="346869" y="30156"/>
                </a:lnTo>
                <a:lnTo>
                  <a:pt x="346869" y="15831"/>
                </a:lnTo>
                <a:close/>
              </a:path>
              <a:path w="1012190" h="165100">
                <a:moveTo>
                  <a:pt x="480362" y="3769"/>
                </a:moveTo>
                <a:lnTo>
                  <a:pt x="463776" y="3769"/>
                </a:lnTo>
                <a:lnTo>
                  <a:pt x="463776" y="58427"/>
                </a:lnTo>
                <a:lnTo>
                  <a:pt x="444174" y="58427"/>
                </a:lnTo>
                <a:lnTo>
                  <a:pt x="444174" y="72751"/>
                </a:lnTo>
                <a:lnTo>
                  <a:pt x="463776" y="72751"/>
                </a:lnTo>
                <a:lnTo>
                  <a:pt x="463776" y="156435"/>
                </a:lnTo>
                <a:lnTo>
                  <a:pt x="480362" y="156435"/>
                </a:lnTo>
                <a:lnTo>
                  <a:pt x="480362" y="3769"/>
                </a:lnTo>
                <a:close/>
              </a:path>
              <a:path w="1012190" h="165100">
                <a:moveTo>
                  <a:pt x="436635" y="17716"/>
                </a:moveTo>
                <a:lnTo>
                  <a:pt x="377454" y="17716"/>
                </a:lnTo>
                <a:lnTo>
                  <a:pt x="377454" y="32040"/>
                </a:lnTo>
                <a:lnTo>
                  <a:pt x="419673" y="32040"/>
                </a:lnTo>
                <a:lnTo>
                  <a:pt x="419673" y="62197"/>
                </a:lnTo>
                <a:lnTo>
                  <a:pt x="377831" y="62197"/>
                </a:lnTo>
                <a:lnTo>
                  <a:pt x="377831" y="124771"/>
                </a:lnTo>
                <a:lnTo>
                  <a:pt x="389139" y="124771"/>
                </a:lnTo>
                <a:lnTo>
                  <a:pt x="404424" y="124647"/>
                </a:lnTo>
                <a:lnTo>
                  <a:pt x="419531" y="124064"/>
                </a:lnTo>
                <a:lnTo>
                  <a:pt x="434992" y="122703"/>
                </a:lnTo>
                <a:lnTo>
                  <a:pt x="451337" y="120247"/>
                </a:lnTo>
                <a:lnTo>
                  <a:pt x="450563" y="110446"/>
                </a:lnTo>
                <a:lnTo>
                  <a:pt x="394794" y="110446"/>
                </a:lnTo>
                <a:lnTo>
                  <a:pt x="394794" y="76521"/>
                </a:lnTo>
                <a:lnTo>
                  <a:pt x="436635" y="76521"/>
                </a:lnTo>
                <a:lnTo>
                  <a:pt x="436635" y="17716"/>
                </a:lnTo>
                <a:close/>
              </a:path>
              <a:path w="1012190" h="165100">
                <a:moveTo>
                  <a:pt x="450206" y="105923"/>
                </a:moveTo>
                <a:lnTo>
                  <a:pt x="435505" y="108088"/>
                </a:lnTo>
                <a:lnTo>
                  <a:pt x="421652" y="109386"/>
                </a:lnTo>
                <a:lnTo>
                  <a:pt x="408223" y="110084"/>
                </a:lnTo>
                <a:lnTo>
                  <a:pt x="394794" y="110446"/>
                </a:lnTo>
                <a:lnTo>
                  <a:pt x="450563" y="110446"/>
                </a:lnTo>
                <a:lnTo>
                  <a:pt x="450206" y="105923"/>
                </a:lnTo>
                <a:close/>
              </a:path>
              <a:path w="1012190" h="165100">
                <a:moveTo>
                  <a:pt x="513911" y="0"/>
                </a:moveTo>
                <a:lnTo>
                  <a:pt x="497325" y="0"/>
                </a:lnTo>
                <a:lnTo>
                  <a:pt x="497325" y="164727"/>
                </a:lnTo>
                <a:lnTo>
                  <a:pt x="513911" y="164727"/>
                </a:lnTo>
                <a:lnTo>
                  <a:pt x="513911" y="0"/>
                </a:lnTo>
                <a:close/>
              </a:path>
              <a:path w="1012190" h="165100">
                <a:moveTo>
                  <a:pt x="672272" y="0"/>
                </a:moveTo>
                <a:lnTo>
                  <a:pt x="654932" y="0"/>
                </a:lnTo>
                <a:lnTo>
                  <a:pt x="654932" y="93861"/>
                </a:lnTo>
                <a:lnTo>
                  <a:pt x="672272" y="93861"/>
                </a:lnTo>
                <a:lnTo>
                  <a:pt x="672272" y="0"/>
                </a:lnTo>
                <a:close/>
              </a:path>
              <a:path w="1012190" h="165100">
                <a:moveTo>
                  <a:pt x="582935" y="8292"/>
                </a:moveTo>
                <a:lnTo>
                  <a:pt x="565309" y="11237"/>
                </a:lnTo>
                <a:lnTo>
                  <a:pt x="551341" y="19271"/>
                </a:lnTo>
                <a:lnTo>
                  <a:pt x="542144" y="31616"/>
                </a:lnTo>
                <a:lnTo>
                  <a:pt x="538831" y="47495"/>
                </a:lnTo>
                <a:lnTo>
                  <a:pt x="542144" y="63077"/>
                </a:lnTo>
                <a:lnTo>
                  <a:pt x="551341" y="75319"/>
                </a:lnTo>
                <a:lnTo>
                  <a:pt x="565309" y="83356"/>
                </a:lnTo>
                <a:lnTo>
                  <a:pt x="582935" y="86321"/>
                </a:lnTo>
                <a:lnTo>
                  <a:pt x="600342" y="83356"/>
                </a:lnTo>
                <a:lnTo>
                  <a:pt x="614198" y="75319"/>
                </a:lnTo>
                <a:lnTo>
                  <a:pt x="617246" y="71243"/>
                </a:lnTo>
                <a:lnTo>
                  <a:pt x="582935" y="71243"/>
                </a:lnTo>
                <a:lnTo>
                  <a:pt x="572015" y="69600"/>
                </a:lnTo>
                <a:lnTo>
                  <a:pt x="563427" y="64741"/>
                </a:lnTo>
                <a:lnTo>
                  <a:pt x="557808" y="57196"/>
                </a:lnTo>
                <a:lnTo>
                  <a:pt x="555794" y="47495"/>
                </a:lnTo>
                <a:lnTo>
                  <a:pt x="557808" y="37497"/>
                </a:lnTo>
                <a:lnTo>
                  <a:pt x="563427" y="29849"/>
                </a:lnTo>
                <a:lnTo>
                  <a:pt x="572015" y="24993"/>
                </a:lnTo>
                <a:lnTo>
                  <a:pt x="582935" y="23371"/>
                </a:lnTo>
                <a:lnTo>
                  <a:pt x="617238" y="23371"/>
                </a:lnTo>
                <a:lnTo>
                  <a:pt x="614198" y="19271"/>
                </a:lnTo>
                <a:lnTo>
                  <a:pt x="600342" y="11237"/>
                </a:lnTo>
                <a:lnTo>
                  <a:pt x="582935" y="8292"/>
                </a:lnTo>
                <a:close/>
              </a:path>
              <a:path w="1012190" h="165100">
                <a:moveTo>
                  <a:pt x="617238" y="23371"/>
                </a:moveTo>
                <a:lnTo>
                  <a:pt x="582935" y="23371"/>
                </a:lnTo>
                <a:lnTo>
                  <a:pt x="593525" y="24993"/>
                </a:lnTo>
                <a:lnTo>
                  <a:pt x="601924" y="29849"/>
                </a:lnTo>
                <a:lnTo>
                  <a:pt x="607425" y="37497"/>
                </a:lnTo>
                <a:lnTo>
                  <a:pt x="609321" y="47495"/>
                </a:lnTo>
                <a:lnTo>
                  <a:pt x="607425" y="57196"/>
                </a:lnTo>
                <a:lnTo>
                  <a:pt x="601924" y="64741"/>
                </a:lnTo>
                <a:lnTo>
                  <a:pt x="593525" y="69600"/>
                </a:lnTo>
                <a:lnTo>
                  <a:pt x="582935" y="71243"/>
                </a:lnTo>
                <a:lnTo>
                  <a:pt x="617246" y="71243"/>
                </a:lnTo>
                <a:lnTo>
                  <a:pt x="623354" y="63077"/>
                </a:lnTo>
                <a:lnTo>
                  <a:pt x="626661" y="47495"/>
                </a:lnTo>
                <a:lnTo>
                  <a:pt x="623354" y="31616"/>
                </a:lnTo>
                <a:lnTo>
                  <a:pt x="617238" y="23371"/>
                </a:lnTo>
                <a:close/>
              </a:path>
              <a:path w="1012190" h="165100">
                <a:moveTo>
                  <a:pt x="672272" y="102530"/>
                </a:moveTo>
                <a:lnTo>
                  <a:pt x="563710" y="102530"/>
                </a:lnTo>
                <a:lnTo>
                  <a:pt x="563710" y="162843"/>
                </a:lnTo>
                <a:lnTo>
                  <a:pt x="672272" y="162843"/>
                </a:lnTo>
                <a:lnTo>
                  <a:pt x="672272" y="148519"/>
                </a:lnTo>
                <a:lnTo>
                  <a:pt x="581050" y="148519"/>
                </a:lnTo>
                <a:lnTo>
                  <a:pt x="581050" y="116478"/>
                </a:lnTo>
                <a:lnTo>
                  <a:pt x="672272" y="116478"/>
                </a:lnTo>
                <a:lnTo>
                  <a:pt x="672272" y="102530"/>
                </a:lnTo>
                <a:close/>
              </a:path>
              <a:path w="1012190" h="165100">
                <a:moveTo>
                  <a:pt x="672272" y="116478"/>
                </a:moveTo>
                <a:lnTo>
                  <a:pt x="655309" y="116478"/>
                </a:lnTo>
                <a:lnTo>
                  <a:pt x="655309" y="148519"/>
                </a:lnTo>
                <a:lnTo>
                  <a:pt x="672272" y="148519"/>
                </a:lnTo>
                <a:lnTo>
                  <a:pt x="672272" y="116478"/>
                </a:lnTo>
                <a:close/>
              </a:path>
              <a:path w="1012190" h="165100">
                <a:moveTo>
                  <a:pt x="836299" y="0"/>
                </a:moveTo>
                <a:lnTo>
                  <a:pt x="818582" y="0"/>
                </a:lnTo>
                <a:lnTo>
                  <a:pt x="818582" y="112331"/>
                </a:lnTo>
                <a:lnTo>
                  <a:pt x="782018" y="112331"/>
                </a:lnTo>
                <a:lnTo>
                  <a:pt x="782018" y="125524"/>
                </a:lnTo>
                <a:lnTo>
                  <a:pt x="818582" y="125524"/>
                </a:lnTo>
                <a:lnTo>
                  <a:pt x="818582" y="165104"/>
                </a:lnTo>
                <a:lnTo>
                  <a:pt x="836299" y="165104"/>
                </a:lnTo>
                <a:lnTo>
                  <a:pt x="836299" y="0"/>
                </a:lnTo>
                <a:close/>
              </a:path>
              <a:path w="1012190" h="165100">
                <a:moveTo>
                  <a:pt x="759777" y="99703"/>
                </a:moveTo>
                <a:lnTo>
                  <a:pt x="742061" y="99703"/>
                </a:lnTo>
                <a:lnTo>
                  <a:pt x="742061" y="159827"/>
                </a:lnTo>
                <a:lnTo>
                  <a:pt x="759777" y="159827"/>
                </a:lnTo>
                <a:lnTo>
                  <a:pt x="759777" y="99703"/>
                </a:lnTo>
                <a:close/>
              </a:path>
              <a:path w="1012190" h="165100">
                <a:moveTo>
                  <a:pt x="806519" y="80667"/>
                </a:moveTo>
                <a:lnTo>
                  <a:pt x="778710" y="83533"/>
                </a:lnTo>
                <a:lnTo>
                  <a:pt x="750283" y="85073"/>
                </a:lnTo>
                <a:lnTo>
                  <a:pt x="722739" y="85730"/>
                </a:lnTo>
                <a:lnTo>
                  <a:pt x="697580" y="85945"/>
                </a:lnTo>
                <a:lnTo>
                  <a:pt x="699842" y="100269"/>
                </a:lnTo>
                <a:lnTo>
                  <a:pt x="720103" y="100198"/>
                </a:lnTo>
                <a:lnTo>
                  <a:pt x="730905" y="100030"/>
                </a:lnTo>
                <a:lnTo>
                  <a:pt x="742061" y="99703"/>
                </a:lnTo>
                <a:lnTo>
                  <a:pt x="759777" y="99703"/>
                </a:lnTo>
                <a:lnTo>
                  <a:pt x="759777" y="98949"/>
                </a:lnTo>
                <a:lnTo>
                  <a:pt x="771737" y="97989"/>
                </a:lnTo>
                <a:lnTo>
                  <a:pt x="783785" y="96782"/>
                </a:lnTo>
                <a:lnTo>
                  <a:pt x="795797" y="95292"/>
                </a:lnTo>
                <a:lnTo>
                  <a:pt x="807650" y="93484"/>
                </a:lnTo>
                <a:lnTo>
                  <a:pt x="806519" y="80667"/>
                </a:lnTo>
                <a:close/>
              </a:path>
              <a:path w="1012190" h="165100">
                <a:moveTo>
                  <a:pt x="751861" y="7915"/>
                </a:moveTo>
                <a:lnTo>
                  <a:pt x="734881" y="10204"/>
                </a:lnTo>
                <a:lnTo>
                  <a:pt x="721611" y="16892"/>
                </a:lnTo>
                <a:lnTo>
                  <a:pt x="713006" y="27290"/>
                </a:lnTo>
                <a:lnTo>
                  <a:pt x="710020" y="40710"/>
                </a:lnTo>
                <a:lnTo>
                  <a:pt x="713006" y="54157"/>
                </a:lnTo>
                <a:lnTo>
                  <a:pt x="721611" y="64458"/>
                </a:lnTo>
                <a:lnTo>
                  <a:pt x="734881" y="71084"/>
                </a:lnTo>
                <a:lnTo>
                  <a:pt x="751861" y="73505"/>
                </a:lnTo>
                <a:lnTo>
                  <a:pt x="768736" y="71084"/>
                </a:lnTo>
                <a:lnTo>
                  <a:pt x="781970" y="64458"/>
                </a:lnTo>
                <a:lnTo>
                  <a:pt x="785765" y="59935"/>
                </a:lnTo>
                <a:lnTo>
                  <a:pt x="751861" y="59935"/>
                </a:lnTo>
                <a:lnTo>
                  <a:pt x="741495" y="58654"/>
                </a:lnTo>
                <a:lnTo>
                  <a:pt x="733391" y="54775"/>
                </a:lnTo>
                <a:lnTo>
                  <a:pt x="728113" y="48670"/>
                </a:lnTo>
                <a:lnTo>
                  <a:pt x="726229" y="40710"/>
                </a:lnTo>
                <a:lnTo>
                  <a:pt x="728113" y="32744"/>
                </a:lnTo>
                <a:lnTo>
                  <a:pt x="733391" y="26598"/>
                </a:lnTo>
                <a:lnTo>
                  <a:pt x="741495" y="22608"/>
                </a:lnTo>
                <a:lnTo>
                  <a:pt x="751861" y="21109"/>
                </a:lnTo>
                <a:lnTo>
                  <a:pt x="785475" y="21109"/>
                </a:lnTo>
                <a:lnTo>
                  <a:pt x="781970" y="16892"/>
                </a:lnTo>
                <a:lnTo>
                  <a:pt x="768736" y="10204"/>
                </a:lnTo>
                <a:lnTo>
                  <a:pt x="751861" y="7915"/>
                </a:lnTo>
                <a:close/>
              </a:path>
              <a:path w="1012190" h="165100">
                <a:moveTo>
                  <a:pt x="785475" y="21109"/>
                </a:moveTo>
                <a:lnTo>
                  <a:pt x="751861" y="21109"/>
                </a:lnTo>
                <a:lnTo>
                  <a:pt x="762010" y="22608"/>
                </a:lnTo>
                <a:lnTo>
                  <a:pt x="770002" y="26598"/>
                </a:lnTo>
                <a:lnTo>
                  <a:pt x="775238" y="32744"/>
                </a:lnTo>
                <a:lnTo>
                  <a:pt x="777117" y="40710"/>
                </a:lnTo>
                <a:lnTo>
                  <a:pt x="775238" y="48670"/>
                </a:lnTo>
                <a:lnTo>
                  <a:pt x="770002" y="54775"/>
                </a:lnTo>
                <a:lnTo>
                  <a:pt x="762010" y="58654"/>
                </a:lnTo>
                <a:lnTo>
                  <a:pt x="751861" y="59935"/>
                </a:lnTo>
                <a:lnTo>
                  <a:pt x="785765" y="59935"/>
                </a:lnTo>
                <a:lnTo>
                  <a:pt x="790611" y="54157"/>
                </a:lnTo>
                <a:lnTo>
                  <a:pt x="793703" y="40710"/>
                </a:lnTo>
                <a:lnTo>
                  <a:pt x="790611" y="27290"/>
                </a:lnTo>
                <a:lnTo>
                  <a:pt x="785475" y="21109"/>
                </a:lnTo>
                <a:close/>
              </a:path>
              <a:path w="1012190" h="165100">
                <a:moveTo>
                  <a:pt x="992809" y="74824"/>
                </a:moveTo>
                <a:lnTo>
                  <a:pt x="975635" y="74824"/>
                </a:lnTo>
                <a:lnTo>
                  <a:pt x="974742" y="84204"/>
                </a:lnTo>
                <a:lnTo>
                  <a:pt x="973444" y="94025"/>
                </a:lnTo>
                <a:lnTo>
                  <a:pt x="971686" y="104377"/>
                </a:lnTo>
                <a:lnTo>
                  <a:pt x="969415" y="115347"/>
                </a:lnTo>
                <a:lnTo>
                  <a:pt x="986755" y="116855"/>
                </a:lnTo>
                <a:lnTo>
                  <a:pt x="990895" y="93251"/>
                </a:lnTo>
                <a:lnTo>
                  <a:pt x="992809" y="74824"/>
                </a:lnTo>
                <a:close/>
              </a:path>
              <a:path w="1012190" h="165100">
                <a:moveTo>
                  <a:pt x="993917" y="15831"/>
                </a:moveTo>
                <a:lnTo>
                  <a:pt x="878947" y="15831"/>
                </a:lnTo>
                <a:lnTo>
                  <a:pt x="878947" y="30533"/>
                </a:lnTo>
                <a:lnTo>
                  <a:pt x="976954" y="30533"/>
                </a:lnTo>
                <a:lnTo>
                  <a:pt x="976836" y="48768"/>
                </a:lnTo>
                <a:lnTo>
                  <a:pt x="976577" y="61631"/>
                </a:lnTo>
                <a:lnTo>
                  <a:pt x="874423" y="65966"/>
                </a:lnTo>
                <a:lnTo>
                  <a:pt x="876685" y="79913"/>
                </a:lnTo>
                <a:lnTo>
                  <a:pt x="975635" y="74824"/>
                </a:lnTo>
                <a:lnTo>
                  <a:pt x="992809" y="74824"/>
                </a:lnTo>
                <a:lnTo>
                  <a:pt x="993022" y="72775"/>
                </a:lnTo>
                <a:lnTo>
                  <a:pt x="993805" y="54172"/>
                </a:lnTo>
                <a:lnTo>
                  <a:pt x="993917" y="15831"/>
                </a:lnTo>
                <a:close/>
              </a:path>
              <a:path w="1012190" h="165100">
                <a:moveTo>
                  <a:pt x="1011634" y="128540"/>
                </a:moveTo>
                <a:lnTo>
                  <a:pt x="861230" y="128540"/>
                </a:lnTo>
                <a:lnTo>
                  <a:pt x="861230" y="142864"/>
                </a:lnTo>
                <a:lnTo>
                  <a:pt x="1011634" y="142864"/>
                </a:lnTo>
                <a:lnTo>
                  <a:pt x="1011634" y="128540"/>
                </a:lnTo>
                <a:close/>
              </a:path>
            </a:pathLst>
          </a:custGeom>
          <a:solidFill>
            <a:srgbClr val="4C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54389" y="5023344"/>
            <a:ext cx="762635" cy="163830"/>
          </a:xfrm>
          <a:custGeom>
            <a:avLst/>
            <a:gdLst/>
            <a:ahLst/>
            <a:cxnLst/>
            <a:rect l="l" t="t" r="r" b="b"/>
            <a:pathLst>
              <a:path w="762634" h="163829">
                <a:moveTo>
                  <a:pt x="71243" y="15831"/>
                </a:moveTo>
                <a:lnTo>
                  <a:pt x="47872" y="15831"/>
                </a:lnTo>
                <a:lnTo>
                  <a:pt x="0" y="149272"/>
                </a:lnTo>
                <a:lnTo>
                  <a:pt x="21486" y="149272"/>
                </a:lnTo>
                <a:lnTo>
                  <a:pt x="33548" y="114216"/>
                </a:lnTo>
                <a:lnTo>
                  <a:pt x="106817" y="114216"/>
                </a:lnTo>
                <a:lnTo>
                  <a:pt x="100684" y="97253"/>
                </a:lnTo>
                <a:lnTo>
                  <a:pt x="39579" y="97253"/>
                </a:lnTo>
                <a:lnTo>
                  <a:pt x="59181" y="40333"/>
                </a:lnTo>
                <a:lnTo>
                  <a:pt x="80103" y="40333"/>
                </a:lnTo>
                <a:lnTo>
                  <a:pt x="71243" y="15831"/>
                </a:lnTo>
                <a:close/>
              </a:path>
              <a:path w="762634" h="163829">
                <a:moveTo>
                  <a:pt x="106817" y="114216"/>
                </a:moveTo>
                <a:lnTo>
                  <a:pt x="85568" y="114216"/>
                </a:lnTo>
                <a:lnTo>
                  <a:pt x="97630" y="149272"/>
                </a:lnTo>
                <a:lnTo>
                  <a:pt x="119493" y="149272"/>
                </a:lnTo>
                <a:lnTo>
                  <a:pt x="106817" y="114216"/>
                </a:lnTo>
                <a:close/>
              </a:path>
              <a:path w="762634" h="163829">
                <a:moveTo>
                  <a:pt x="135584" y="15831"/>
                </a:moveTo>
                <a:lnTo>
                  <a:pt x="114476" y="15831"/>
                </a:lnTo>
                <a:lnTo>
                  <a:pt x="151417" y="149272"/>
                </a:lnTo>
                <a:lnTo>
                  <a:pt x="171771" y="149272"/>
                </a:lnTo>
                <a:lnTo>
                  <a:pt x="180339" y="119116"/>
                </a:lnTo>
                <a:lnTo>
                  <a:pt x="161595" y="119116"/>
                </a:lnTo>
                <a:lnTo>
                  <a:pt x="135584" y="15831"/>
                </a:lnTo>
                <a:close/>
              </a:path>
              <a:path w="762634" h="163829">
                <a:moveTo>
                  <a:pt x="219767" y="49757"/>
                </a:moveTo>
                <a:lnTo>
                  <a:pt x="200798" y="49757"/>
                </a:lnTo>
                <a:lnTo>
                  <a:pt x="228694" y="149272"/>
                </a:lnTo>
                <a:lnTo>
                  <a:pt x="249426" y="149272"/>
                </a:lnTo>
                <a:lnTo>
                  <a:pt x="257775" y="119116"/>
                </a:lnTo>
                <a:lnTo>
                  <a:pt x="237741" y="119116"/>
                </a:lnTo>
                <a:lnTo>
                  <a:pt x="219767" y="49757"/>
                </a:lnTo>
                <a:close/>
              </a:path>
              <a:path w="762634" h="163829">
                <a:moveTo>
                  <a:pt x="210975" y="15831"/>
                </a:moveTo>
                <a:lnTo>
                  <a:pt x="189866" y="15831"/>
                </a:lnTo>
                <a:lnTo>
                  <a:pt x="162724" y="119116"/>
                </a:lnTo>
                <a:lnTo>
                  <a:pt x="180339" y="119116"/>
                </a:lnTo>
                <a:lnTo>
                  <a:pt x="200044" y="49757"/>
                </a:lnTo>
                <a:lnTo>
                  <a:pt x="219767" y="49757"/>
                </a:lnTo>
                <a:lnTo>
                  <a:pt x="210975" y="15831"/>
                </a:lnTo>
                <a:close/>
              </a:path>
              <a:path w="762634" h="163829">
                <a:moveTo>
                  <a:pt x="286368" y="15831"/>
                </a:moveTo>
                <a:lnTo>
                  <a:pt x="264881" y="15831"/>
                </a:lnTo>
                <a:lnTo>
                  <a:pt x="238872" y="119116"/>
                </a:lnTo>
                <a:lnTo>
                  <a:pt x="257775" y="119116"/>
                </a:lnTo>
                <a:lnTo>
                  <a:pt x="286368" y="15831"/>
                </a:lnTo>
                <a:close/>
              </a:path>
              <a:path w="762634" h="163829">
                <a:moveTo>
                  <a:pt x="80103" y="40333"/>
                </a:moveTo>
                <a:lnTo>
                  <a:pt x="60312" y="40333"/>
                </a:lnTo>
                <a:lnTo>
                  <a:pt x="79725" y="97253"/>
                </a:lnTo>
                <a:lnTo>
                  <a:pt x="100684" y="97253"/>
                </a:lnTo>
                <a:lnTo>
                  <a:pt x="80103" y="40333"/>
                </a:lnTo>
                <a:close/>
              </a:path>
              <a:path w="762634" h="163829">
                <a:moveTo>
                  <a:pt x="317728" y="112331"/>
                </a:moveTo>
                <a:lnTo>
                  <a:pt x="297373" y="112331"/>
                </a:lnTo>
                <a:lnTo>
                  <a:pt x="301516" y="128714"/>
                </a:lnTo>
                <a:lnTo>
                  <a:pt x="311579" y="141050"/>
                </a:lnTo>
                <a:lnTo>
                  <a:pt x="326978" y="148828"/>
                </a:lnTo>
                <a:lnTo>
                  <a:pt x="347130" y="151534"/>
                </a:lnTo>
                <a:lnTo>
                  <a:pt x="368151" y="148589"/>
                </a:lnTo>
                <a:lnTo>
                  <a:pt x="383695" y="140414"/>
                </a:lnTo>
                <a:lnTo>
                  <a:pt x="388799" y="133817"/>
                </a:lnTo>
                <a:lnTo>
                  <a:pt x="347130" y="133817"/>
                </a:lnTo>
                <a:lnTo>
                  <a:pt x="336175" y="132501"/>
                </a:lnTo>
                <a:lnTo>
                  <a:pt x="327058" y="128517"/>
                </a:lnTo>
                <a:lnTo>
                  <a:pt x="320626" y="121811"/>
                </a:lnTo>
                <a:lnTo>
                  <a:pt x="317728" y="112331"/>
                </a:lnTo>
                <a:close/>
              </a:path>
              <a:path w="762634" h="163829">
                <a:moveTo>
                  <a:pt x="348261" y="14324"/>
                </a:moveTo>
                <a:lnTo>
                  <a:pt x="329479" y="16968"/>
                </a:lnTo>
                <a:lnTo>
                  <a:pt x="314477" y="24666"/>
                </a:lnTo>
                <a:lnTo>
                  <a:pt x="304476" y="36720"/>
                </a:lnTo>
                <a:lnTo>
                  <a:pt x="300765" y="52396"/>
                </a:lnTo>
                <a:lnTo>
                  <a:pt x="303274" y="64982"/>
                </a:lnTo>
                <a:lnTo>
                  <a:pt x="310236" y="74919"/>
                </a:lnTo>
                <a:lnTo>
                  <a:pt x="321227" y="82452"/>
                </a:lnTo>
                <a:lnTo>
                  <a:pt x="335822" y="87829"/>
                </a:lnTo>
                <a:lnTo>
                  <a:pt x="351277" y="91976"/>
                </a:lnTo>
                <a:lnTo>
                  <a:pt x="361266" y="95077"/>
                </a:lnTo>
                <a:lnTo>
                  <a:pt x="369276" y="99114"/>
                </a:lnTo>
                <a:lnTo>
                  <a:pt x="374601" y="104671"/>
                </a:lnTo>
                <a:lnTo>
                  <a:pt x="376533" y="112331"/>
                </a:lnTo>
                <a:lnTo>
                  <a:pt x="374350" y="121095"/>
                </a:lnTo>
                <a:lnTo>
                  <a:pt x="368263" y="127880"/>
                </a:lnTo>
                <a:lnTo>
                  <a:pt x="358960" y="132262"/>
                </a:lnTo>
                <a:lnTo>
                  <a:pt x="347130" y="133817"/>
                </a:lnTo>
                <a:lnTo>
                  <a:pt x="388799" y="133817"/>
                </a:lnTo>
                <a:lnTo>
                  <a:pt x="393301" y="127998"/>
                </a:lnTo>
                <a:lnTo>
                  <a:pt x="396511" y="112331"/>
                </a:lnTo>
                <a:lnTo>
                  <a:pt x="393027" y="96959"/>
                </a:lnTo>
                <a:lnTo>
                  <a:pt x="383907" y="86180"/>
                </a:lnTo>
                <a:lnTo>
                  <a:pt x="371570" y="79148"/>
                </a:lnTo>
                <a:lnTo>
                  <a:pt x="358439" y="75013"/>
                </a:lnTo>
                <a:lnTo>
                  <a:pt x="345246" y="71620"/>
                </a:lnTo>
                <a:lnTo>
                  <a:pt x="337103" y="69023"/>
                </a:lnTo>
                <a:lnTo>
                  <a:pt x="329296" y="65118"/>
                </a:lnTo>
                <a:lnTo>
                  <a:pt x="323432" y="59375"/>
                </a:lnTo>
                <a:lnTo>
                  <a:pt x="321121" y="51265"/>
                </a:lnTo>
                <a:lnTo>
                  <a:pt x="322997" y="43431"/>
                </a:lnTo>
                <a:lnTo>
                  <a:pt x="328353" y="37223"/>
                </a:lnTo>
                <a:lnTo>
                  <a:pt x="336785" y="33136"/>
                </a:lnTo>
                <a:lnTo>
                  <a:pt x="347884" y="31663"/>
                </a:lnTo>
                <a:lnTo>
                  <a:pt x="387356" y="31663"/>
                </a:lnTo>
                <a:lnTo>
                  <a:pt x="381527" y="24596"/>
                </a:lnTo>
                <a:lnTo>
                  <a:pt x="366908" y="16968"/>
                </a:lnTo>
                <a:lnTo>
                  <a:pt x="348261" y="14324"/>
                </a:lnTo>
                <a:close/>
              </a:path>
              <a:path w="762634" h="163829">
                <a:moveTo>
                  <a:pt x="387356" y="31663"/>
                </a:moveTo>
                <a:lnTo>
                  <a:pt x="347884" y="31663"/>
                </a:lnTo>
                <a:lnTo>
                  <a:pt x="358412" y="32977"/>
                </a:lnTo>
                <a:lnTo>
                  <a:pt x="366802" y="36799"/>
                </a:lnTo>
                <a:lnTo>
                  <a:pt x="372613" y="42954"/>
                </a:lnTo>
                <a:lnTo>
                  <a:pt x="375402" y="51265"/>
                </a:lnTo>
                <a:lnTo>
                  <a:pt x="395003" y="51265"/>
                </a:lnTo>
                <a:lnTo>
                  <a:pt x="391198" y="36322"/>
                </a:lnTo>
                <a:lnTo>
                  <a:pt x="387356" y="31663"/>
                </a:lnTo>
                <a:close/>
              </a:path>
              <a:path w="762634" h="163829">
                <a:moveTo>
                  <a:pt x="504769" y="108939"/>
                </a:moveTo>
                <a:lnTo>
                  <a:pt x="487430" y="108939"/>
                </a:lnTo>
                <a:lnTo>
                  <a:pt x="487430" y="161335"/>
                </a:lnTo>
                <a:lnTo>
                  <a:pt x="598630" y="161335"/>
                </a:lnTo>
                <a:lnTo>
                  <a:pt x="598630" y="147388"/>
                </a:lnTo>
                <a:lnTo>
                  <a:pt x="504769" y="147388"/>
                </a:lnTo>
                <a:lnTo>
                  <a:pt x="504769" y="108939"/>
                </a:lnTo>
                <a:close/>
              </a:path>
              <a:path w="762634" h="163829">
                <a:moveTo>
                  <a:pt x="594484" y="78782"/>
                </a:moveTo>
                <a:lnTo>
                  <a:pt x="577144" y="78782"/>
                </a:lnTo>
                <a:lnTo>
                  <a:pt x="577144" y="121755"/>
                </a:lnTo>
                <a:lnTo>
                  <a:pt x="594484" y="121755"/>
                </a:lnTo>
                <a:lnTo>
                  <a:pt x="594484" y="78782"/>
                </a:lnTo>
                <a:close/>
              </a:path>
              <a:path w="762634" h="163829">
                <a:moveTo>
                  <a:pt x="502508" y="10177"/>
                </a:moveTo>
                <a:lnTo>
                  <a:pt x="485351" y="13375"/>
                </a:lnTo>
                <a:lnTo>
                  <a:pt x="471692" y="22051"/>
                </a:lnTo>
                <a:lnTo>
                  <a:pt x="462698" y="35250"/>
                </a:lnTo>
                <a:lnTo>
                  <a:pt x="459535" y="52019"/>
                </a:lnTo>
                <a:lnTo>
                  <a:pt x="462698" y="68787"/>
                </a:lnTo>
                <a:lnTo>
                  <a:pt x="471692" y="81987"/>
                </a:lnTo>
                <a:lnTo>
                  <a:pt x="485351" y="90662"/>
                </a:lnTo>
                <a:lnTo>
                  <a:pt x="502508" y="93861"/>
                </a:lnTo>
                <a:lnTo>
                  <a:pt x="512438" y="92724"/>
                </a:lnTo>
                <a:lnTo>
                  <a:pt x="521450" y="89714"/>
                </a:lnTo>
                <a:lnTo>
                  <a:pt x="529330" y="85008"/>
                </a:lnTo>
                <a:lnTo>
                  <a:pt x="535868" y="78782"/>
                </a:lnTo>
                <a:lnTo>
                  <a:pt x="594484" y="78782"/>
                </a:lnTo>
                <a:lnTo>
                  <a:pt x="594484" y="78405"/>
                </a:lnTo>
                <a:lnTo>
                  <a:pt x="502508" y="78405"/>
                </a:lnTo>
                <a:lnTo>
                  <a:pt x="491838" y="76403"/>
                </a:lnTo>
                <a:lnTo>
                  <a:pt x="483448" y="71008"/>
                </a:lnTo>
                <a:lnTo>
                  <a:pt x="477991" y="62715"/>
                </a:lnTo>
                <a:lnTo>
                  <a:pt x="476121" y="52019"/>
                </a:lnTo>
                <a:lnTo>
                  <a:pt x="477991" y="41402"/>
                </a:lnTo>
                <a:lnTo>
                  <a:pt x="483448" y="33101"/>
                </a:lnTo>
                <a:lnTo>
                  <a:pt x="491838" y="27661"/>
                </a:lnTo>
                <a:lnTo>
                  <a:pt x="502508" y="25632"/>
                </a:lnTo>
                <a:lnTo>
                  <a:pt x="594484" y="25632"/>
                </a:lnTo>
                <a:lnTo>
                  <a:pt x="594484" y="24878"/>
                </a:lnTo>
                <a:lnTo>
                  <a:pt x="535680" y="24878"/>
                </a:lnTo>
                <a:lnTo>
                  <a:pt x="529065" y="18791"/>
                </a:lnTo>
                <a:lnTo>
                  <a:pt x="521214" y="14206"/>
                </a:lnTo>
                <a:lnTo>
                  <a:pt x="512303" y="11282"/>
                </a:lnTo>
                <a:lnTo>
                  <a:pt x="502508" y="10177"/>
                </a:lnTo>
                <a:close/>
              </a:path>
              <a:path w="762634" h="163829">
                <a:moveTo>
                  <a:pt x="594484" y="25632"/>
                </a:moveTo>
                <a:lnTo>
                  <a:pt x="502508" y="25632"/>
                </a:lnTo>
                <a:lnTo>
                  <a:pt x="512886" y="27661"/>
                </a:lnTo>
                <a:lnTo>
                  <a:pt x="521214" y="33101"/>
                </a:lnTo>
                <a:lnTo>
                  <a:pt x="526786" y="41402"/>
                </a:lnTo>
                <a:lnTo>
                  <a:pt x="528894" y="52019"/>
                </a:lnTo>
                <a:lnTo>
                  <a:pt x="526786" y="62715"/>
                </a:lnTo>
                <a:lnTo>
                  <a:pt x="521214" y="71008"/>
                </a:lnTo>
                <a:lnTo>
                  <a:pt x="512886" y="76403"/>
                </a:lnTo>
                <a:lnTo>
                  <a:pt x="502508" y="78405"/>
                </a:lnTo>
                <a:lnTo>
                  <a:pt x="594484" y="78405"/>
                </a:lnTo>
                <a:lnTo>
                  <a:pt x="594484" y="64458"/>
                </a:lnTo>
                <a:lnTo>
                  <a:pt x="543596" y="64458"/>
                </a:lnTo>
                <a:lnTo>
                  <a:pt x="544726" y="60500"/>
                </a:lnTo>
                <a:lnTo>
                  <a:pt x="545480" y="56354"/>
                </a:lnTo>
                <a:lnTo>
                  <a:pt x="545480" y="47495"/>
                </a:lnTo>
                <a:lnTo>
                  <a:pt x="544726" y="43160"/>
                </a:lnTo>
                <a:lnTo>
                  <a:pt x="543596" y="39202"/>
                </a:lnTo>
                <a:lnTo>
                  <a:pt x="594484" y="39202"/>
                </a:lnTo>
                <a:lnTo>
                  <a:pt x="594484" y="25632"/>
                </a:lnTo>
                <a:close/>
              </a:path>
              <a:path w="762634" h="163829">
                <a:moveTo>
                  <a:pt x="594484" y="39202"/>
                </a:moveTo>
                <a:lnTo>
                  <a:pt x="577144" y="39202"/>
                </a:lnTo>
                <a:lnTo>
                  <a:pt x="577144" y="64458"/>
                </a:lnTo>
                <a:lnTo>
                  <a:pt x="594484" y="64458"/>
                </a:lnTo>
                <a:lnTo>
                  <a:pt x="594484" y="39202"/>
                </a:lnTo>
                <a:close/>
              </a:path>
              <a:path w="762634" h="163829">
                <a:moveTo>
                  <a:pt x="594484" y="0"/>
                </a:moveTo>
                <a:lnTo>
                  <a:pt x="577144" y="0"/>
                </a:lnTo>
                <a:lnTo>
                  <a:pt x="577144" y="24878"/>
                </a:lnTo>
                <a:lnTo>
                  <a:pt x="594484" y="24878"/>
                </a:lnTo>
                <a:lnTo>
                  <a:pt x="594484" y="0"/>
                </a:lnTo>
                <a:close/>
              </a:path>
              <a:path w="762634" h="163829">
                <a:moveTo>
                  <a:pt x="705350" y="7539"/>
                </a:moveTo>
                <a:lnTo>
                  <a:pt x="631090" y="7539"/>
                </a:lnTo>
                <a:lnTo>
                  <a:pt x="631090" y="21863"/>
                </a:lnTo>
                <a:lnTo>
                  <a:pt x="686125" y="21863"/>
                </a:lnTo>
                <a:lnTo>
                  <a:pt x="680518" y="38911"/>
                </a:lnTo>
                <a:lnTo>
                  <a:pt x="667984" y="53362"/>
                </a:lnTo>
                <a:lnTo>
                  <a:pt x="648595" y="64879"/>
                </a:lnTo>
                <a:lnTo>
                  <a:pt x="622420" y="73128"/>
                </a:lnTo>
                <a:lnTo>
                  <a:pt x="628452" y="87452"/>
                </a:lnTo>
                <a:lnTo>
                  <a:pt x="653637" y="79607"/>
                </a:lnTo>
                <a:lnTo>
                  <a:pt x="674157" y="68511"/>
                </a:lnTo>
                <a:lnTo>
                  <a:pt x="689730" y="54163"/>
                </a:lnTo>
                <a:lnTo>
                  <a:pt x="700072" y="36564"/>
                </a:lnTo>
                <a:lnTo>
                  <a:pt x="757369" y="36564"/>
                </a:lnTo>
                <a:lnTo>
                  <a:pt x="757369" y="22994"/>
                </a:lnTo>
                <a:lnTo>
                  <a:pt x="704030" y="22994"/>
                </a:lnTo>
                <a:lnTo>
                  <a:pt x="704973" y="18093"/>
                </a:lnTo>
                <a:lnTo>
                  <a:pt x="705350" y="13004"/>
                </a:lnTo>
                <a:lnTo>
                  <a:pt x="705350" y="7539"/>
                </a:lnTo>
                <a:close/>
              </a:path>
              <a:path w="762634" h="163829">
                <a:moveTo>
                  <a:pt x="757369" y="36564"/>
                </a:moveTo>
                <a:lnTo>
                  <a:pt x="740029" y="36564"/>
                </a:lnTo>
                <a:lnTo>
                  <a:pt x="740029" y="54658"/>
                </a:lnTo>
                <a:lnTo>
                  <a:pt x="697811" y="54658"/>
                </a:lnTo>
                <a:lnTo>
                  <a:pt x="697811" y="68228"/>
                </a:lnTo>
                <a:lnTo>
                  <a:pt x="740029" y="68228"/>
                </a:lnTo>
                <a:lnTo>
                  <a:pt x="740029" y="84060"/>
                </a:lnTo>
                <a:lnTo>
                  <a:pt x="757369" y="84060"/>
                </a:lnTo>
                <a:lnTo>
                  <a:pt x="757369" y="36564"/>
                </a:lnTo>
                <a:close/>
              </a:path>
              <a:path w="762634" h="163829">
                <a:moveTo>
                  <a:pt x="757369" y="0"/>
                </a:moveTo>
                <a:lnTo>
                  <a:pt x="740029" y="0"/>
                </a:lnTo>
                <a:lnTo>
                  <a:pt x="740029" y="22994"/>
                </a:lnTo>
                <a:lnTo>
                  <a:pt x="757369" y="22994"/>
                </a:lnTo>
                <a:lnTo>
                  <a:pt x="757369" y="0"/>
                </a:lnTo>
                <a:close/>
              </a:path>
              <a:path w="762634" h="163829">
                <a:moveTo>
                  <a:pt x="757369" y="90845"/>
                </a:moveTo>
                <a:lnTo>
                  <a:pt x="649561" y="90845"/>
                </a:lnTo>
                <a:lnTo>
                  <a:pt x="649561" y="104792"/>
                </a:lnTo>
                <a:lnTo>
                  <a:pt x="739652" y="104792"/>
                </a:lnTo>
                <a:lnTo>
                  <a:pt x="739652" y="119493"/>
                </a:lnTo>
                <a:lnTo>
                  <a:pt x="649938" y="119493"/>
                </a:lnTo>
                <a:lnTo>
                  <a:pt x="649938" y="163220"/>
                </a:lnTo>
                <a:lnTo>
                  <a:pt x="762269" y="163220"/>
                </a:lnTo>
                <a:lnTo>
                  <a:pt x="762269" y="149272"/>
                </a:lnTo>
                <a:lnTo>
                  <a:pt x="667278" y="149272"/>
                </a:lnTo>
                <a:lnTo>
                  <a:pt x="667278" y="132687"/>
                </a:lnTo>
                <a:lnTo>
                  <a:pt x="757369" y="132687"/>
                </a:lnTo>
                <a:lnTo>
                  <a:pt x="757369" y="90845"/>
                </a:lnTo>
                <a:close/>
              </a:path>
            </a:pathLst>
          </a:custGeom>
          <a:solidFill>
            <a:srgbClr val="4C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263059" y="5672539"/>
            <a:ext cx="854710" cy="187325"/>
          </a:xfrm>
          <a:custGeom>
            <a:avLst/>
            <a:gdLst/>
            <a:ahLst/>
            <a:cxnLst/>
            <a:rect l="l" t="t" r="r" b="b"/>
            <a:pathLst>
              <a:path w="854709" h="187325">
                <a:moveTo>
                  <a:pt x="18847" y="49380"/>
                </a:moveTo>
                <a:lnTo>
                  <a:pt x="0" y="49380"/>
                </a:lnTo>
                <a:lnTo>
                  <a:pt x="0" y="149272"/>
                </a:lnTo>
                <a:lnTo>
                  <a:pt x="19601" y="149272"/>
                </a:lnTo>
                <a:lnTo>
                  <a:pt x="19601" y="87829"/>
                </a:lnTo>
                <a:lnTo>
                  <a:pt x="21244" y="78538"/>
                </a:lnTo>
                <a:lnTo>
                  <a:pt x="25679" y="71314"/>
                </a:lnTo>
                <a:lnTo>
                  <a:pt x="32164" y="66599"/>
                </a:lnTo>
                <a:lnTo>
                  <a:pt x="36626" y="65589"/>
                </a:lnTo>
                <a:lnTo>
                  <a:pt x="18847" y="65589"/>
                </a:lnTo>
                <a:lnTo>
                  <a:pt x="18847" y="49380"/>
                </a:lnTo>
                <a:close/>
              </a:path>
              <a:path w="854709" h="187325">
                <a:moveTo>
                  <a:pt x="73822" y="64835"/>
                </a:moveTo>
                <a:lnTo>
                  <a:pt x="39956" y="64835"/>
                </a:lnTo>
                <a:lnTo>
                  <a:pt x="47348" y="66231"/>
                </a:lnTo>
                <a:lnTo>
                  <a:pt x="53150" y="69924"/>
                </a:lnTo>
                <a:lnTo>
                  <a:pt x="56972" y="75596"/>
                </a:lnTo>
                <a:lnTo>
                  <a:pt x="58427" y="82929"/>
                </a:lnTo>
                <a:lnTo>
                  <a:pt x="58427" y="149272"/>
                </a:lnTo>
                <a:lnTo>
                  <a:pt x="77652" y="149272"/>
                </a:lnTo>
                <a:lnTo>
                  <a:pt x="77652" y="85568"/>
                </a:lnTo>
                <a:lnTo>
                  <a:pt x="78997" y="77266"/>
                </a:lnTo>
                <a:lnTo>
                  <a:pt x="82905" y="70749"/>
                </a:lnTo>
                <a:lnTo>
                  <a:pt x="89181" y="66458"/>
                </a:lnTo>
                <a:lnTo>
                  <a:pt x="93705" y="65589"/>
                </a:lnTo>
                <a:lnTo>
                  <a:pt x="74259" y="65589"/>
                </a:lnTo>
                <a:lnTo>
                  <a:pt x="73822" y="64835"/>
                </a:lnTo>
                <a:close/>
              </a:path>
              <a:path w="854709" h="187325">
                <a:moveTo>
                  <a:pt x="132368" y="64835"/>
                </a:moveTo>
                <a:lnTo>
                  <a:pt x="97630" y="64835"/>
                </a:lnTo>
                <a:lnTo>
                  <a:pt x="104948" y="66037"/>
                </a:lnTo>
                <a:lnTo>
                  <a:pt x="110941" y="69500"/>
                </a:lnTo>
                <a:lnTo>
                  <a:pt x="114990" y="75437"/>
                </a:lnTo>
                <a:lnTo>
                  <a:pt x="116478" y="84060"/>
                </a:lnTo>
                <a:lnTo>
                  <a:pt x="116478" y="149272"/>
                </a:lnTo>
                <a:lnTo>
                  <a:pt x="136079" y="149272"/>
                </a:lnTo>
                <a:lnTo>
                  <a:pt x="136079" y="82175"/>
                </a:lnTo>
                <a:lnTo>
                  <a:pt x="133794" y="67221"/>
                </a:lnTo>
                <a:lnTo>
                  <a:pt x="132368" y="64835"/>
                </a:lnTo>
                <a:close/>
              </a:path>
              <a:path w="854709" h="187325">
                <a:moveTo>
                  <a:pt x="47118" y="47872"/>
                </a:moveTo>
                <a:lnTo>
                  <a:pt x="37974" y="49156"/>
                </a:lnTo>
                <a:lnTo>
                  <a:pt x="30226" y="52631"/>
                </a:lnTo>
                <a:lnTo>
                  <a:pt x="24139" y="58156"/>
                </a:lnTo>
                <a:lnTo>
                  <a:pt x="19978" y="65589"/>
                </a:lnTo>
                <a:lnTo>
                  <a:pt x="36626" y="65589"/>
                </a:lnTo>
                <a:lnTo>
                  <a:pt x="39956" y="64835"/>
                </a:lnTo>
                <a:lnTo>
                  <a:pt x="73822" y="64835"/>
                </a:lnTo>
                <a:lnTo>
                  <a:pt x="69992" y="58236"/>
                </a:lnTo>
                <a:lnTo>
                  <a:pt x="64011" y="52702"/>
                </a:lnTo>
                <a:lnTo>
                  <a:pt x="56369" y="49183"/>
                </a:lnTo>
                <a:lnTo>
                  <a:pt x="47118" y="47872"/>
                </a:lnTo>
                <a:close/>
              </a:path>
              <a:path w="854709" h="187325">
                <a:moveTo>
                  <a:pt x="105169" y="47872"/>
                </a:moveTo>
                <a:lnTo>
                  <a:pt x="95024" y="49209"/>
                </a:lnTo>
                <a:lnTo>
                  <a:pt x="86486" y="52773"/>
                </a:lnTo>
                <a:lnTo>
                  <a:pt x="79751" y="58315"/>
                </a:lnTo>
                <a:lnTo>
                  <a:pt x="75013" y="65589"/>
                </a:lnTo>
                <a:lnTo>
                  <a:pt x="93705" y="65589"/>
                </a:lnTo>
                <a:lnTo>
                  <a:pt x="97630" y="64835"/>
                </a:lnTo>
                <a:lnTo>
                  <a:pt x="132368" y="64835"/>
                </a:lnTo>
                <a:lnTo>
                  <a:pt x="127409" y="56542"/>
                </a:lnTo>
                <a:lnTo>
                  <a:pt x="117632" y="50105"/>
                </a:lnTo>
                <a:lnTo>
                  <a:pt x="105169" y="47872"/>
                </a:lnTo>
                <a:close/>
              </a:path>
              <a:path w="854709" h="187325">
                <a:moveTo>
                  <a:pt x="160034" y="170005"/>
                </a:moveTo>
                <a:lnTo>
                  <a:pt x="157773" y="170005"/>
                </a:lnTo>
                <a:lnTo>
                  <a:pt x="157773" y="186214"/>
                </a:lnTo>
                <a:lnTo>
                  <a:pt x="160411" y="186591"/>
                </a:lnTo>
                <a:lnTo>
                  <a:pt x="164181" y="186779"/>
                </a:lnTo>
                <a:lnTo>
                  <a:pt x="168327" y="186591"/>
                </a:lnTo>
                <a:lnTo>
                  <a:pt x="179489" y="185127"/>
                </a:lnTo>
                <a:lnTo>
                  <a:pt x="188494" y="180536"/>
                </a:lnTo>
                <a:lnTo>
                  <a:pt x="195521" y="172941"/>
                </a:lnTo>
                <a:lnTo>
                  <a:pt x="196891" y="170193"/>
                </a:lnTo>
                <a:lnTo>
                  <a:pt x="163804" y="170193"/>
                </a:lnTo>
                <a:lnTo>
                  <a:pt x="160034" y="170005"/>
                </a:lnTo>
                <a:close/>
              </a:path>
              <a:path w="854709" h="187325">
                <a:moveTo>
                  <a:pt x="166820" y="170005"/>
                </a:moveTo>
                <a:lnTo>
                  <a:pt x="163804" y="170193"/>
                </a:lnTo>
                <a:lnTo>
                  <a:pt x="172662" y="170193"/>
                </a:lnTo>
                <a:lnTo>
                  <a:pt x="166820" y="170005"/>
                </a:lnTo>
                <a:close/>
              </a:path>
              <a:path w="854709" h="187325">
                <a:moveTo>
                  <a:pt x="169458" y="49380"/>
                </a:moveTo>
                <a:lnTo>
                  <a:pt x="148349" y="49380"/>
                </a:lnTo>
                <a:lnTo>
                  <a:pt x="184913" y="150780"/>
                </a:lnTo>
                <a:lnTo>
                  <a:pt x="182652" y="157188"/>
                </a:lnTo>
                <a:lnTo>
                  <a:pt x="177751" y="169816"/>
                </a:lnTo>
                <a:lnTo>
                  <a:pt x="172662" y="170193"/>
                </a:lnTo>
                <a:lnTo>
                  <a:pt x="196891" y="170193"/>
                </a:lnTo>
                <a:lnTo>
                  <a:pt x="200745" y="162466"/>
                </a:lnTo>
                <a:lnTo>
                  <a:pt x="213757" y="126655"/>
                </a:lnTo>
                <a:lnTo>
                  <a:pt x="194714" y="126655"/>
                </a:lnTo>
                <a:lnTo>
                  <a:pt x="169458" y="49380"/>
                </a:lnTo>
                <a:close/>
              </a:path>
              <a:path w="854709" h="187325">
                <a:moveTo>
                  <a:pt x="241835" y="49380"/>
                </a:moveTo>
                <a:lnTo>
                  <a:pt x="220726" y="49380"/>
                </a:lnTo>
                <a:lnTo>
                  <a:pt x="195468" y="126655"/>
                </a:lnTo>
                <a:lnTo>
                  <a:pt x="213757" y="126655"/>
                </a:lnTo>
                <a:lnTo>
                  <a:pt x="241835" y="49380"/>
                </a:lnTo>
                <a:close/>
              </a:path>
              <a:path w="854709" h="187325">
                <a:moveTo>
                  <a:pt x="273509" y="122132"/>
                </a:moveTo>
                <a:lnTo>
                  <a:pt x="253154" y="122132"/>
                </a:lnTo>
                <a:lnTo>
                  <a:pt x="257262" y="134486"/>
                </a:lnTo>
                <a:lnTo>
                  <a:pt x="265523" y="143642"/>
                </a:lnTo>
                <a:lnTo>
                  <a:pt x="277777" y="149299"/>
                </a:lnTo>
                <a:lnTo>
                  <a:pt x="293865" y="151157"/>
                </a:lnTo>
                <a:lnTo>
                  <a:pt x="311072" y="148951"/>
                </a:lnTo>
                <a:lnTo>
                  <a:pt x="323950" y="142558"/>
                </a:lnTo>
                <a:lnTo>
                  <a:pt x="329610" y="135702"/>
                </a:lnTo>
                <a:lnTo>
                  <a:pt x="293865" y="135702"/>
                </a:lnTo>
                <a:lnTo>
                  <a:pt x="281991" y="135514"/>
                </a:lnTo>
                <a:lnTo>
                  <a:pt x="275206" y="130990"/>
                </a:lnTo>
                <a:lnTo>
                  <a:pt x="273509" y="122132"/>
                </a:lnTo>
                <a:close/>
              </a:path>
              <a:path w="854709" h="187325">
                <a:moveTo>
                  <a:pt x="294996" y="47872"/>
                </a:moveTo>
                <a:lnTo>
                  <a:pt x="279176" y="50172"/>
                </a:lnTo>
                <a:lnTo>
                  <a:pt x="266960" y="56377"/>
                </a:lnTo>
                <a:lnTo>
                  <a:pt x="259056" y="65869"/>
                </a:lnTo>
                <a:lnTo>
                  <a:pt x="256170" y="78029"/>
                </a:lnTo>
                <a:lnTo>
                  <a:pt x="258031" y="87550"/>
                </a:lnTo>
                <a:lnTo>
                  <a:pt x="263285" y="95392"/>
                </a:lnTo>
                <a:lnTo>
                  <a:pt x="271860" y="101432"/>
                </a:lnTo>
                <a:lnTo>
                  <a:pt x="283687" y="105546"/>
                </a:lnTo>
                <a:lnTo>
                  <a:pt x="309885" y="111200"/>
                </a:lnTo>
                <a:lnTo>
                  <a:pt x="314786" y="115347"/>
                </a:lnTo>
                <a:lnTo>
                  <a:pt x="314642" y="120247"/>
                </a:lnTo>
                <a:lnTo>
                  <a:pt x="314606" y="122132"/>
                </a:lnTo>
                <a:lnTo>
                  <a:pt x="314786" y="130236"/>
                </a:lnTo>
                <a:lnTo>
                  <a:pt x="306493" y="135514"/>
                </a:lnTo>
                <a:lnTo>
                  <a:pt x="293865" y="135702"/>
                </a:lnTo>
                <a:lnTo>
                  <a:pt x="329610" y="135702"/>
                </a:lnTo>
                <a:lnTo>
                  <a:pt x="332058" y="132737"/>
                </a:lnTo>
                <a:lnTo>
                  <a:pt x="334953" y="120247"/>
                </a:lnTo>
                <a:lnTo>
                  <a:pt x="333171" y="110732"/>
                </a:lnTo>
                <a:lnTo>
                  <a:pt x="328050" y="103072"/>
                </a:lnTo>
                <a:lnTo>
                  <a:pt x="319501" y="97215"/>
                </a:lnTo>
                <a:lnTo>
                  <a:pt x="307435" y="93107"/>
                </a:lnTo>
                <a:lnTo>
                  <a:pt x="291603" y="89714"/>
                </a:lnTo>
                <a:lnTo>
                  <a:pt x="280672" y="87075"/>
                </a:lnTo>
                <a:lnTo>
                  <a:pt x="275960" y="82740"/>
                </a:lnTo>
                <a:lnTo>
                  <a:pt x="275808" y="78029"/>
                </a:lnTo>
                <a:lnTo>
                  <a:pt x="275781" y="76521"/>
                </a:lnTo>
                <a:lnTo>
                  <a:pt x="275960" y="69359"/>
                </a:lnTo>
                <a:lnTo>
                  <a:pt x="283876" y="63516"/>
                </a:lnTo>
                <a:lnTo>
                  <a:pt x="294996" y="63327"/>
                </a:lnTo>
                <a:lnTo>
                  <a:pt x="328147" y="63327"/>
                </a:lnTo>
                <a:lnTo>
                  <a:pt x="321665" y="55835"/>
                </a:lnTo>
                <a:lnTo>
                  <a:pt x="310062" y="50016"/>
                </a:lnTo>
                <a:lnTo>
                  <a:pt x="294996" y="47872"/>
                </a:lnTo>
                <a:close/>
              </a:path>
              <a:path w="854709" h="187325">
                <a:moveTo>
                  <a:pt x="328147" y="63327"/>
                </a:moveTo>
                <a:lnTo>
                  <a:pt x="294996" y="63327"/>
                </a:lnTo>
                <a:lnTo>
                  <a:pt x="305927" y="63516"/>
                </a:lnTo>
                <a:lnTo>
                  <a:pt x="312336" y="68605"/>
                </a:lnTo>
                <a:lnTo>
                  <a:pt x="314220" y="76521"/>
                </a:lnTo>
                <a:lnTo>
                  <a:pt x="333068" y="76521"/>
                </a:lnTo>
                <a:lnTo>
                  <a:pt x="329452" y="64835"/>
                </a:lnTo>
                <a:lnTo>
                  <a:pt x="328147" y="63327"/>
                </a:lnTo>
                <a:close/>
              </a:path>
              <a:path w="854709" h="187325">
                <a:moveTo>
                  <a:pt x="441201" y="133817"/>
                </a:moveTo>
                <a:lnTo>
                  <a:pt x="421599" y="133817"/>
                </a:lnTo>
                <a:lnTo>
                  <a:pt x="421599" y="186591"/>
                </a:lnTo>
                <a:lnTo>
                  <a:pt x="441201" y="186591"/>
                </a:lnTo>
                <a:lnTo>
                  <a:pt x="441201" y="133817"/>
                </a:lnTo>
                <a:close/>
              </a:path>
              <a:path w="854709" h="187325">
                <a:moveTo>
                  <a:pt x="391820" y="47872"/>
                </a:moveTo>
                <a:lnTo>
                  <a:pt x="374966" y="51462"/>
                </a:lnTo>
                <a:lnTo>
                  <a:pt x="361593" y="61608"/>
                </a:lnTo>
                <a:lnTo>
                  <a:pt x="352779" y="77796"/>
                </a:lnTo>
                <a:lnTo>
                  <a:pt x="349601" y="99515"/>
                </a:lnTo>
                <a:lnTo>
                  <a:pt x="352747" y="121181"/>
                </a:lnTo>
                <a:lnTo>
                  <a:pt x="361475" y="137422"/>
                </a:lnTo>
                <a:lnTo>
                  <a:pt x="374728" y="147620"/>
                </a:lnTo>
                <a:lnTo>
                  <a:pt x="391443" y="151157"/>
                </a:lnTo>
                <a:lnTo>
                  <a:pt x="403161" y="149349"/>
                </a:lnTo>
                <a:lnTo>
                  <a:pt x="411398" y="144890"/>
                </a:lnTo>
                <a:lnTo>
                  <a:pt x="416914" y="139230"/>
                </a:lnTo>
                <a:lnTo>
                  <a:pt x="419973" y="134571"/>
                </a:lnTo>
                <a:lnTo>
                  <a:pt x="395967" y="134571"/>
                </a:lnTo>
                <a:lnTo>
                  <a:pt x="384528" y="131871"/>
                </a:lnTo>
                <a:lnTo>
                  <a:pt x="376271" y="124417"/>
                </a:lnTo>
                <a:lnTo>
                  <a:pt x="371264" y="113182"/>
                </a:lnTo>
                <a:lnTo>
                  <a:pt x="369580" y="99138"/>
                </a:lnTo>
                <a:lnTo>
                  <a:pt x="371238" y="85482"/>
                </a:lnTo>
                <a:lnTo>
                  <a:pt x="376200" y="74565"/>
                </a:lnTo>
                <a:lnTo>
                  <a:pt x="384449" y="67359"/>
                </a:lnTo>
                <a:lnTo>
                  <a:pt x="395967" y="64835"/>
                </a:lnTo>
                <a:lnTo>
                  <a:pt x="419995" y="64835"/>
                </a:lnTo>
                <a:lnTo>
                  <a:pt x="417052" y="60144"/>
                </a:lnTo>
                <a:lnTo>
                  <a:pt x="411657" y="54398"/>
                </a:lnTo>
                <a:lnTo>
                  <a:pt x="403506" y="49819"/>
                </a:lnTo>
                <a:lnTo>
                  <a:pt x="391820" y="47872"/>
                </a:lnTo>
                <a:close/>
              </a:path>
              <a:path w="854709" h="187325">
                <a:moveTo>
                  <a:pt x="419995" y="64835"/>
                </a:moveTo>
                <a:lnTo>
                  <a:pt x="395967" y="64835"/>
                </a:lnTo>
                <a:lnTo>
                  <a:pt x="407107" y="67200"/>
                </a:lnTo>
                <a:lnTo>
                  <a:pt x="415262" y="74141"/>
                </a:lnTo>
                <a:lnTo>
                  <a:pt x="420271" y="85005"/>
                </a:lnTo>
                <a:lnTo>
                  <a:pt x="421976" y="99138"/>
                </a:lnTo>
                <a:lnTo>
                  <a:pt x="420245" y="113580"/>
                </a:lnTo>
                <a:lnTo>
                  <a:pt x="415191" y="124771"/>
                </a:lnTo>
                <a:lnTo>
                  <a:pt x="407028" y="132003"/>
                </a:lnTo>
                <a:lnTo>
                  <a:pt x="395967" y="134571"/>
                </a:lnTo>
                <a:lnTo>
                  <a:pt x="419973" y="134571"/>
                </a:lnTo>
                <a:lnTo>
                  <a:pt x="420468" y="133817"/>
                </a:lnTo>
                <a:lnTo>
                  <a:pt x="441201" y="133817"/>
                </a:lnTo>
                <a:lnTo>
                  <a:pt x="441201" y="65589"/>
                </a:lnTo>
                <a:lnTo>
                  <a:pt x="420468" y="65589"/>
                </a:lnTo>
                <a:lnTo>
                  <a:pt x="419995" y="64835"/>
                </a:lnTo>
                <a:close/>
              </a:path>
              <a:path w="854709" h="187325">
                <a:moveTo>
                  <a:pt x="441201" y="49380"/>
                </a:moveTo>
                <a:lnTo>
                  <a:pt x="421976" y="49380"/>
                </a:lnTo>
                <a:lnTo>
                  <a:pt x="421976" y="65589"/>
                </a:lnTo>
                <a:lnTo>
                  <a:pt x="441201" y="65589"/>
                </a:lnTo>
                <a:lnTo>
                  <a:pt x="441201" y="49380"/>
                </a:lnTo>
                <a:close/>
              </a:path>
              <a:path w="854709" h="187325">
                <a:moveTo>
                  <a:pt x="484529" y="15831"/>
                </a:moveTo>
                <a:lnTo>
                  <a:pt x="464928" y="15831"/>
                </a:lnTo>
                <a:lnTo>
                  <a:pt x="464928" y="149272"/>
                </a:lnTo>
                <a:lnTo>
                  <a:pt x="484529" y="149272"/>
                </a:lnTo>
                <a:lnTo>
                  <a:pt x="484529" y="15831"/>
                </a:lnTo>
                <a:close/>
              </a:path>
              <a:path w="854709" h="187325">
                <a:moveTo>
                  <a:pt x="596589" y="108939"/>
                </a:moveTo>
                <a:lnTo>
                  <a:pt x="579249" y="108939"/>
                </a:lnTo>
                <a:lnTo>
                  <a:pt x="579249" y="161335"/>
                </a:lnTo>
                <a:lnTo>
                  <a:pt x="690450" y="161335"/>
                </a:lnTo>
                <a:lnTo>
                  <a:pt x="690450" y="147388"/>
                </a:lnTo>
                <a:lnTo>
                  <a:pt x="596589" y="147388"/>
                </a:lnTo>
                <a:lnTo>
                  <a:pt x="596589" y="108939"/>
                </a:lnTo>
                <a:close/>
              </a:path>
              <a:path w="854709" h="187325">
                <a:moveTo>
                  <a:pt x="686303" y="78782"/>
                </a:moveTo>
                <a:lnTo>
                  <a:pt x="668963" y="78782"/>
                </a:lnTo>
                <a:lnTo>
                  <a:pt x="668963" y="121755"/>
                </a:lnTo>
                <a:lnTo>
                  <a:pt x="686303" y="121755"/>
                </a:lnTo>
                <a:lnTo>
                  <a:pt x="686303" y="78782"/>
                </a:lnTo>
                <a:close/>
              </a:path>
              <a:path w="854709" h="187325">
                <a:moveTo>
                  <a:pt x="594327" y="10177"/>
                </a:moveTo>
                <a:lnTo>
                  <a:pt x="577170" y="13375"/>
                </a:lnTo>
                <a:lnTo>
                  <a:pt x="563511" y="22051"/>
                </a:lnTo>
                <a:lnTo>
                  <a:pt x="554517" y="35250"/>
                </a:lnTo>
                <a:lnTo>
                  <a:pt x="551354" y="52019"/>
                </a:lnTo>
                <a:lnTo>
                  <a:pt x="554517" y="68787"/>
                </a:lnTo>
                <a:lnTo>
                  <a:pt x="563511" y="81987"/>
                </a:lnTo>
                <a:lnTo>
                  <a:pt x="577170" y="90662"/>
                </a:lnTo>
                <a:lnTo>
                  <a:pt x="594327" y="93861"/>
                </a:lnTo>
                <a:lnTo>
                  <a:pt x="604257" y="92724"/>
                </a:lnTo>
                <a:lnTo>
                  <a:pt x="613269" y="89714"/>
                </a:lnTo>
                <a:lnTo>
                  <a:pt x="621149" y="85008"/>
                </a:lnTo>
                <a:lnTo>
                  <a:pt x="627687" y="78782"/>
                </a:lnTo>
                <a:lnTo>
                  <a:pt x="686303" y="78782"/>
                </a:lnTo>
                <a:lnTo>
                  <a:pt x="686303" y="78405"/>
                </a:lnTo>
                <a:lnTo>
                  <a:pt x="594327" y="78405"/>
                </a:lnTo>
                <a:lnTo>
                  <a:pt x="583657" y="76403"/>
                </a:lnTo>
                <a:lnTo>
                  <a:pt x="575267" y="71008"/>
                </a:lnTo>
                <a:lnTo>
                  <a:pt x="569810" y="62715"/>
                </a:lnTo>
                <a:lnTo>
                  <a:pt x="567940" y="52019"/>
                </a:lnTo>
                <a:lnTo>
                  <a:pt x="569810" y="41402"/>
                </a:lnTo>
                <a:lnTo>
                  <a:pt x="575267" y="33101"/>
                </a:lnTo>
                <a:lnTo>
                  <a:pt x="583657" y="27661"/>
                </a:lnTo>
                <a:lnTo>
                  <a:pt x="594327" y="25632"/>
                </a:lnTo>
                <a:lnTo>
                  <a:pt x="686303" y="25632"/>
                </a:lnTo>
                <a:lnTo>
                  <a:pt x="686303" y="24878"/>
                </a:lnTo>
                <a:lnTo>
                  <a:pt x="627499" y="24878"/>
                </a:lnTo>
                <a:lnTo>
                  <a:pt x="620884" y="18791"/>
                </a:lnTo>
                <a:lnTo>
                  <a:pt x="613033" y="14206"/>
                </a:lnTo>
                <a:lnTo>
                  <a:pt x="604122" y="11282"/>
                </a:lnTo>
                <a:lnTo>
                  <a:pt x="594327" y="10177"/>
                </a:lnTo>
                <a:close/>
              </a:path>
              <a:path w="854709" h="187325">
                <a:moveTo>
                  <a:pt x="686303" y="25632"/>
                </a:moveTo>
                <a:lnTo>
                  <a:pt x="594327" y="25632"/>
                </a:lnTo>
                <a:lnTo>
                  <a:pt x="604705" y="27661"/>
                </a:lnTo>
                <a:lnTo>
                  <a:pt x="613033" y="33101"/>
                </a:lnTo>
                <a:lnTo>
                  <a:pt x="618605" y="41402"/>
                </a:lnTo>
                <a:lnTo>
                  <a:pt x="620714" y="52019"/>
                </a:lnTo>
                <a:lnTo>
                  <a:pt x="618605" y="62715"/>
                </a:lnTo>
                <a:lnTo>
                  <a:pt x="613033" y="71008"/>
                </a:lnTo>
                <a:lnTo>
                  <a:pt x="604705" y="76403"/>
                </a:lnTo>
                <a:lnTo>
                  <a:pt x="594327" y="78405"/>
                </a:lnTo>
                <a:lnTo>
                  <a:pt x="686303" y="78405"/>
                </a:lnTo>
                <a:lnTo>
                  <a:pt x="686303" y="64458"/>
                </a:lnTo>
                <a:lnTo>
                  <a:pt x="635415" y="64458"/>
                </a:lnTo>
                <a:lnTo>
                  <a:pt x="636546" y="60500"/>
                </a:lnTo>
                <a:lnTo>
                  <a:pt x="637299" y="56354"/>
                </a:lnTo>
                <a:lnTo>
                  <a:pt x="637299" y="47495"/>
                </a:lnTo>
                <a:lnTo>
                  <a:pt x="636546" y="43160"/>
                </a:lnTo>
                <a:lnTo>
                  <a:pt x="635415" y="39202"/>
                </a:lnTo>
                <a:lnTo>
                  <a:pt x="686303" y="39202"/>
                </a:lnTo>
                <a:lnTo>
                  <a:pt x="686303" y="25632"/>
                </a:lnTo>
                <a:close/>
              </a:path>
              <a:path w="854709" h="187325">
                <a:moveTo>
                  <a:pt x="686303" y="39202"/>
                </a:moveTo>
                <a:lnTo>
                  <a:pt x="668963" y="39202"/>
                </a:lnTo>
                <a:lnTo>
                  <a:pt x="668963" y="64458"/>
                </a:lnTo>
                <a:lnTo>
                  <a:pt x="686303" y="64458"/>
                </a:lnTo>
                <a:lnTo>
                  <a:pt x="686303" y="39202"/>
                </a:lnTo>
                <a:close/>
              </a:path>
              <a:path w="854709" h="187325">
                <a:moveTo>
                  <a:pt x="686303" y="0"/>
                </a:moveTo>
                <a:lnTo>
                  <a:pt x="668963" y="0"/>
                </a:lnTo>
                <a:lnTo>
                  <a:pt x="668963" y="24878"/>
                </a:lnTo>
                <a:lnTo>
                  <a:pt x="686303" y="24878"/>
                </a:lnTo>
                <a:lnTo>
                  <a:pt x="686303" y="0"/>
                </a:lnTo>
                <a:close/>
              </a:path>
              <a:path w="854709" h="187325">
                <a:moveTo>
                  <a:pt x="797179" y="7539"/>
                </a:moveTo>
                <a:lnTo>
                  <a:pt x="722920" y="7539"/>
                </a:lnTo>
                <a:lnTo>
                  <a:pt x="722920" y="21863"/>
                </a:lnTo>
                <a:lnTo>
                  <a:pt x="777955" y="21863"/>
                </a:lnTo>
                <a:lnTo>
                  <a:pt x="772348" y="38911"/>
                </a:lnTo>
                <a:lnTo>
                  <a:pt x="759814" y="53362"/>
                </a:lnTo>
                <a:lnTo>
                  <a:pt x="740425" y="64879"/>
                </a:lnTo>
                <a:lnTo>
                  <a:pt x="714250" y="73128"/>
                </a:lnTo>
                <a:lnTo>
                  <a:pt x="720281" y="87452"/>
                </a:lnTo>
                <a:lnTo>
                  <a:pt x="745466" y="79607"/>
                </a:lnTo>
                <a:lnTo>
                  <a:pt x="765987" y="68511"/>
                </a:lnTo>
                <a:lnTo>
                  <a:pt x="781559" y="54163"/>
                </a:lnTo>
                <a:lnTo>
                  <a:pt x="791902" y="36564"/>
                </a:lnTo>
                <a:lnTo>
                  <a:pt x="849199" y="36564"/>
                </a:lnTo>
                <a:lnTo>
                  <a:pt x="849199" y="22994"/>
                </a:lnTo>
                <a:lnTo>
                  <a:pt x="795860" y="22994"/>
                </a:lnTo>
                <a:lnTo>
                  <a:pt x="796802" y="18093"/>
                </a:lnTo>
                <a:lnTo>
                  <a:pt x="797179" y="13004"/>
                </a:lnTo>
                <a:lnTo>
                  <a:pt x="797179" y="7539"/>
                </a:lnTo>
                <a:close/>
              </a:path>
              <a:path w="854709" h="187325">
                <a:moveTo>
                  <a:pt x="849199" y="36564"/>
                </a:moveTo>
                <a:lnTo>
                  <a:pt x="831859" y="36564"/>
                </a:lnTo>
                <a:lnTo>
                  <a:pt x="831859" y="54658"/>
                </a:lnTo>
                <a:lnTo>
                  <a:pt x="789640" y="54658"/>
                </a:lnTo>
                <a:lnTo>
                  <a:pt x="789640" y="68228"/>
                </a:lnTo>
                <a:lnTo>
                  <a:pt x="831859" y="68228"/>
                </a:lnTo>
                <a:lnTo>
                  <a:pt x="831859" y="84060"/>
                </a:lnTo>
                <a:lnTo>
                  <a:pt x="849199" y="84060"/>
                </a:lnTo>
                <a:lnTo>
                  <a:pt x="849199" y="36564"/>
                </a:lnTo>
                <a:close/>
              </a:path>
              <a:path w="854709" h="187325">
                <a:moveTo>
                  <a:pt x="849199" y="0"/>
                </a:moveTo>
                <a:lnTo>
                  <a:pt x="831859" y="0"/>
                </a:lnTo>
                <a:lnTo>
                  <a:pt x="831859" y="22994"/>
                </a:lnTo>
                <a:lnTo>
                  <a:pt x="849199" y="22994"/>
                </a:lnTo>
                <a:lnTo>
                  <a:pt x="849199" y="0"/>
                </a:lnTo>
                <a:close/>
              </a:path>
              <a:path w="854709" h="187325">
                <a:moveTo>
                  <a:pt x="849199" y="90845"/>
                </a:moveTo>
                <a:lnTo>
                  <a:pt x="741391" y="90845"/>
                </a:lnTo>
                <a:lnTo>
                  <a:pt x="741391" y="104792"/>
                </a:lnTo>
                <a:lnTo>
                  <a:pt x="831482" y="104792"/>
                </a:lnTo>
                <a:lnTo>
                  <a:pt x="831482" y="119493"/>
                </a:lnTo>
                <a:lnTo>
                  <a:pt x="741767" y="119493"/>
                </a:lnTo>
                <a:lnTo>
                  <a:pt x="741767" y="163220"/>
                </a:lnTo>
                <a:lnTo>
                  <a:pt x="854099" y="163220"/>
                </a:lnTo>
                <a:lnTo>
                  <a:pt x="854099" y="149272"/>
                </a:lnTo>
                <a:lnTo>
                  <a:pt x="759107" y="149272"/>
                </a:lnTo>
                <a:lnTo>
                  <a:pt x="759107" y="132687"/>
                </a:lnTo>
                <a:lnTo>
                  <a:pt x="849199" y="132687"/>
                </a:lnTo>
                <a:lnTo>
                  <a:pt x="849199" y="90845"/>
                </a:lnTo>
                <a:close/>
              </a:path>
            </a:pathLst>
          </a:custGeom>
          <a:solidFill>
            <a:srgbClr val="4C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58159" y="6321734"/>
            <a:ext cx="1089660" cy="189230"/>
          </a:xfrm>
          <a:custGeom>
            <a:avLst/>
            <a:gdLst/>
            <a:ahLst/>
            <a:cxnLst/>
            <a:rect l="l" t="t" r="r" b="b"/>
            <a:pathLst>
              <a:path w="1089659" h="189229">
                <a:moveTo>
                  <a:pt x="20355" y="122132"/>
                </a:moveTo>
                <a:lnTo>
                  <a:pt x="0" y="122132"/>
                </a:lnTo>
                <a:lnTo>
                  <a:pt x="4108" y="134486"/>
                </a:lnTo>
                <a:lnTo>
                  <a:pt x="12368" y="143642"/>
                </a:lnTo>
                <a:lnTo>
                  <a:pt x="24622" y="149299"/>
                </a:lnTo>
                <a:lnTo>
                  <a:pt x="40710" y="151157"/>
                </a:lnTo>
                <a:lnTo>
                  <a:pt x="57918" y="148951"/>
                </a:lnTo>
                <a:lnTo>
                  <a:pt x="70796" y="142558"/>
                </a:lnTo>
                <a:lnTo>
                  <a:pt x="76455" y="135702"/>
                </a:lnTo>
                <a:lnTo>
                  <a:pt x="40710" y="135702"/>
                </a:lnTo>
                <a:lnTo>
                  <a:pt x="28836" y="135514"/>
                </a:lnTo>
                <a:lnTo>
                  <a:pt x="22051" y="130990"/>
                </a:lnTo>
                <a:lnTo>
                  <a:pt x="20355" y="122132"/>
                </a:lnTo>
                <a:close/>
              </a:path>
              <a:path w="1089659" h="189229">
                <a:moveTo>
                  <a:pt x="41841" y="47872"/>
                </a:moveTo>
                <a:lnTo>
                  <a:pt x="26021" y="50172"/>
                </a:lnTo>
                <a:lnTo>
                  <a:pt x="13805" y="56377"/>
                </a:lnTo>
                <a:lnTo>
                  <a:pt x="5901" y="65869"/>
                </a:lnTo>
                <a:lnTo>
                  <a:pt x="3015" y="78029"/>
                </a:lnTo>
                <a:lnTo>
                  <a:pt x="4876" y="87550"/>
                </a:lnTo>
                <a:lnTo>
                  <a:pt x="10130" y="95392"/>
                </a:lnTo>
                <a:lnTo>
                  <a:pt x="18706" y="101432"/>
                </a:lnTo>
                <a:lnTo>
                  <a:pt x="30533" y="105546"/>
                </a:lnTo>
                <a:lnTo>
                  <a:pt x="56731" y="111200"/>
                </a:lnTo>
                <a:lnTo>
                  <a:pt x="61631" y="115347"/>
                </a:lnTo>
                <a:lnTo>
                  <a:pt x="61487" y="120247"/>
                </a:lnTo>
                <a:lnTo>
                  <a:pt x="61451" y="122132"/>
                </a:lnTo>
                <a:lnTo>
                  <a:pt x="61631" y="130236"/>
                </a:lnTo>
                <a:lnTo>
                  <a:pt x="53338" y="135514"/>
                </a:lnTo>
                <a:lnTo>
                  <a:pt x="40710" y="135702"/>
                </a:lnTo>
                <a:lnTo>
                  <a:pt x="76455" y="135702"/>
                </a:lnTo>
                <a:lnTo>
                  <a:pt x="78903" y="132737"/>
                </a:lnTo>
                <a:lnTo>
                  <a:pt x="81798" y="120247"/>
                </a:lnTo>
                <a:lnTo>
                  <a:pt x="80016" y="110732"/>
                </a:lnTo>
                <a:lnTo>
                  <a:pt x="74895" y="103072"/>
                </a:lnTo>
                <a:lnTo>
                  <a:pt x="66346" y="97215"/>
                </a:lnTo>
                <a:lnTo>
                  <a:pt x="54281" y="93107"/>
                </a:lnTo>
                <a:lnTo>
                  <a:pt x="38449" y="89714"/>
                </a:lnTo>
                <a:lnTo>
                  <a:pt x="27517" y="87075"/>
                </a:lnTo>
                <a:lnTo>
                  <a:pt x="22805" y="82740"/>
                </a:lnTo>
                <a:lnTo>
                  <a:pt x="22653" y="78029"/>
                </a:lnTo>
                <a:lnTo>
                  <a:pt x="22626" y="76521"/>
                </a:lnTo>
                <a:lnTo>
                  <a:pt x="22805" y="69359"/>
                </a:lnTo>
                <a:lnTo>
                  <a:pt x="30721" y="63516"/>
                </a:lnTo>
                <a:lnTo>
                  <a:pt x="41841" y="63327"/>
                </a:lnTo>
                <a:lnTo>
                  <a:pt x="74992" y="63327"/>
                </a:lnTo>
                <a:lnTo>
                  <a:pt x="68511" y="55835"/>
                </a:lnTo>
                <a:lnTo>
                  <a:pt x="56907" y="50016"/>
                </a:lnTo>
                <a:lnTo>
                  <a:pt x="41841" y="47872"/>
                </a:lnTo>
                <a:close/>
              </a:path>
              <a:path w="1089659" h="189229">
                <a:moveTo>
                  <a:pt x="74992" y="63327"/>
                </a:moveTo>
                <a:lnTo>
                  <a:pt x="41841" y="63327"/>
                </a:lnTo>
                <a:lnTo>
                  <a:pt x="52773" y="63516"/>
                </a:lnTo>
                <a:lnTo>
                  <a:pt x="59181" y="68605"/>
                </a:lnTo>
                <a:lnTo>
                  <a:pt x="61066" y="76521"/>
                </a:lnTo>
                <a:lnTo>
                  <a:pt x="79913" y="76521"/>
                </a:lnTo>
                <a:lnTo>
                  <a:pt x="76297" y="64835"/>
                </a:lnTo>
                <a:lnTo>
                  <a:pt x="74992" y="63327"/>
                </a:lnTo>
                <a:close/>
              </a:path>
              <a:path w="1089659" h="189229">
                <a:moveTo>
                  <a:pt x="113418" y="49380"/>
                </a:moveTo>
                <a:lnTo>
                  <a:pt x="93063" y="49380"/>
                </a:lnTo>
                <a:lnTo>
                  <a:pt x="122465" y="149272"/>
                </a:lnTo>
                <a:lnTo>
                  <a:pt x="142443" y="149272"/>
                </a:lnTo>
                <a:lnTo>
                  <a:pt x="150010" y="122509"/>
                </a:lnTo>
                <a:lnTo>
                  <a:pt x="133020" y="122509"/>
                </a:lnTo>
                <a:lnTo>
                  <a:pt x="113418" y="49380"/>
                </a:lnTo>
                <a:close/>
              </a:path>
              <a:path w="1089659" h="189229">
                <a:moveTo>
                  <a:pt x="181246" y="77275"/>
                </a:moveTo>
                <a:lnTo>
                  <a:pt x="164307" y="77275"/>
                </a:lnTo>
                <a:lnTo>
                  <a:pt x="184662" y="149272"/>
                </a:lnTo>
                <a:lnTo>
                  <a:pt x="204640" y="149272"/>
                </a:lnTo>
                <a:lnTo>
                  <a:pt x="212527" y="122132"/>
                </a:lnTo>
                <a:lnTo>
                  <a:pt x="193332" y="122132"/>
                </a:lnTo>
                <a:lnTo>
                  <a:pt x="181246" y="77275"/>
                </a:lnTo>
                <a:close/>
              </a:path>
              <a:path w="1089659" h="189229">
                <a:moveTo>
                  <a:pt x="173730" y="49380"/>
                </a:moveTo>
                <a:lnTo>
                  <a:pt x="153375" y="49380"/>
                </a:lnTo>
                <a:lnTo>
                  <a:pt x="133773" y="122509"/>
                </a:lnTo>
                <a:lnTo>
                  <a:pt x="150010" y="122509"/>
                </a:lnTo>
                <a:lnTo>
                  <a:pt x="162799" y="77275"/>
                </a:lnTo>
                <a:lnTo>
                  <a:pt x="181246" y="77275"/>
                </a:lnTo>
                <a:lnTo>
                  <a:pt x="173730" y="49380"/>
                </a:lnTo>
                <a:close/>
              </a:path>
              <a:path w="1089659" h="189229">
                <a:moveTo>
                  <a:pt x="233668" y="49380"/>
                </a:moveTo>
                <a:lnTo>
                  <a:pt x="213689" y="49380"/>
                </a:lnTo>
                <a:lnTo>
                  <a:pt x="194086" y="122132"/>
                </a:lnTo>
                <a:lnTo>
                  <a:pt x="212527" y="122132"/>
                </a:lnTo>
                <a:lnTo>
                  <a:pt x="233668" y="49380"/>
                </a:lnTo>
                <a:close/>
              </a:path>
              <a:path w="1089659" h="189229">
                <a:moveTo>
                  <a:pt x="323391" y="63704"/>
                </a:moveTo>
                <a:lnTo>
                  <a:pt x="288703" y="63704"/>
                </a:lnTo>
                <a:lnTo>
                  <a:pt x="297608" y="65021"/>
                </a:lnTo>
                <a:lnTo>
                  <a:pt x="303969" y="68581"/>
                </a:lnTo>
                <a:lnTo>
                  <a:pt x="307786" y="74227"/>
                </a:lnTo>
                <a:lnTo>
                  <a:pt x="309058" y="81798"/>
                </a:lnTo>
                <a:lnTo>
                  <a:pt x="309058" y="89714"/>
                </a:lnTo>
                <a:lnTo>
                  <a:pt x="289047" y="90774"/>
                </a:lnTo>
                <a:lnTo>
                  <a:pt x="282672" y="91222"/>
                </a:lnTo>
                <a:lnTo>
                  <a:pt x="269393" y="93171"/>
                </a:lnTo>
                <a:lnTo>
                  <a:pt x="257439" y="98054"/>
                </a:lnTo>
                <a:lnTo>
                  <a:pt x="248772" y="106965"/>
                </a:lnTo>
                <a:lnTo>
                  <a:pt x="245353" y="121001"/>
                </a:lnTo>
                <a:lnTo>
                  <a:pt x="248057" y="134041"/>
                </a:lnTo>
                <a:lnTo>
                  <a:pt x="255248" y="143618"/>
                </a:lnTo>
                <a:lnTo>
                  <a:pt x="265974" y="149520"/>
                </a:lnTo>
                <a:lnTo>
                  <a:pt x="279279" y="151534"/>
                </a:lnTo>
                <a:lnTo>
                  <a:pt x="290367" y="150094"/>
                </a:lnTo>
                <a:lnTo>
                  <a:pt x="298857" y="146375"/>
                </a:lnTo>
                <a:lnTo>
                  <a:pt x="304909" y="141277"/>
                </a:lnTo>
                <a:lnTo>
                  <a:pt x="308681" y="135702"/>
                </a:lnTo>
                <a:lnTo>
                  <a:pt x="272682" y="135702"/>
                </a:lnTo>
                <a:lnTo>
                  <a:pt x="264766" y="130802"/>
                </a:lnTo>
                <a:lnTo>
                  <a:pt x="264584" y="121708"/>
                </a:lnTo>
                <a:lnTo>
                  <a:pt x="264668" y="121001"/>
                </a:lnTo>
                <a:lnTo>
                  <a:pt x="266153" y="114823"/>
                </a:lnTo>
                <a:lnTo>
                  <a:pt x="270397" y="110069"/>
                </a:lnTo>
                <a:lnTo>
                  <a:pt x="277008" y="107013"/>
                </a:lnTo>
                <a:lnTo>
                  <a:pt x="285687" y="105546"/>
                </a:lnTo>
                <a:lnTo>
                  <a:pt x="309058" y="104038"/>
                </a:lnTo>
                <a:lnTo>
                  <a:pt x="328660" y="104038"/>
                </a:lnTo>
                <a:lnTo>
                  <a:pt x="328660" y="82929"/>
                </a:lnTo>
                <a:lnTo>
                  <a:pt x="324787" y="65233"/>
                </a:lnTo>
                <a:lnTo>
                  <a:pt x="323391" y="63704"/>
                </a:lnTo>
                <a:close/>
              </a:path>
              <a:path w="1089659" h="189229">
                <a:moveTo>
                  <a:pt x="328660" y="104038"/>
                </a:moveTo>
                <a:lnTo>
                  <a:pt x="309058" y="104038"/>
                </a:lnTo>
                <a:lnTo>
                  <a:pt x="309058" y="113085"/>
                </a:lnTo>
                <a:lnTo>
                  <a:pt x="307412" y="121708"/>
                </a:lnTo>
                <a:lnTo>
                  <a:pt x="302391" y="128917"/>
                </a:lnTo>
                <a:lnTo>
                  <a:pt x="294295" y="133865"/>
                </a:lnTo>
                <a:lnTo>
                  <a:pt x="283425" y="135702"/>
                </a:lnTo>
                <a:lnTo>
                  <a:pt x="309435" y="135702"/>
                </a:lnTo>
                <a:lnTo>
                  <a:pt x="309435" y="149272"/>
                </a:lnTo>
                <a:lnTo>
                  <a:pt x="328660" y="149272"/>
                </a:lnTo>
                <a:lnTo>
                  <a:pt x="328660" y="104038"/>
                </a:lnTo>
                <a:close/>
              </a:path>
              <a:path w="1089659" h="189229">
                <a:moveTo>
                  <a:pt x="289457" y="47872"/>
                </a:moveTo>
                <a:lnTo>
                  <a:pt x="273395" y="50122"/>
                </a:lnTo>
                <a:lnTo>
                  <a:pt x="260903" y="56118"/>
                </a:lnTo>
                <a:lnTo>
                  <a:pt x="252509" y="65153"/>
                </a:lnTo>
                <a:lnTo>
                  <a:pt x="248746" y="76521"/>
                </a:lnTo>
                <a:lnTo>
                  <a:pt x="268347" y="76521"/>
                </a:lnTo>
                <a:lnTo>
                  <a:pt x="270232" y="69170"/>
                </a:lnTo>
                <a:lnTo>
                  <a:pt x="277206" y="63893"/>
                </a:lnTo>
                <a:lnTo>
                  <a:pt x="288703" y="63704"/>
                </a:lnTo>
                <a:lnTo>
                  <a:pt x="323391" y="63704"/>
                </a:lnTo>
                <a:lnTo>
                  <a:pt x="315066" y="54587"/>
                </a:lnTo>
                <a:lnTo>
                  <a:pt x="302341" y="49348"/>
                </a:lnTo>
                <a:lnTo>
                  <a:pt x="289457" y="47872"/>
                </a:lnTo>
                <a:close/>
              </a:path>
              <a:path w="1089659" h="189229">
                <a:moveTo>
                  <a:pt x="370868" y="159073"/>
                </a:moveTo>
                <a:lnTo>
                  <a:pt x="350512" y="159073"/>
                </a:lnTo>
                <a:lnTo>
                  <a:pt x="354593" y="171598"/>
                </a:lnTo>
                <a:lnTo>
                  <a:pt x="363615" y="180960"/>
                </a:lnTo>
                <a:lnTo>
                  <a:pt x="377018" y="186823"/>
                </a:lnTo>
                <a:lnTo>
                  <a:pt x="394239" y="188852"/>
                </a:lnTo>
                <a:lnTo>
                  <a:pt x="412202" y="186626"/>
                </a:lnTo>
                <a:lnTo>
                  <a:pt x="426544" y="179806"/>
                </a:lnTo>
                <a:lnTo>
                  <a:pt x="432089" y="173020"/>
                </a:lnTo>
                <a:lnTo>
                  <a:pt x="394626" y="173020"/>
                </a:lnTo>
                <a:lnTo>
                  <a:pt x="385582" y="172166"/>
                </a:lnTo>
                <a:lnTo>
                  <a:pt x="378432" y="169581"/>
                </a:lnTo>
                <a:lnTo>
                  <a:pt x="373439" y="165228"/>
                </a:lnTo>
                <a:lnTo>
                  <a:pt x="370868" y="159073"/>
                </a:lnTo>
                <a:close/>
              </a:path>
              <a:path w="1089659" h="189229">
                <a:moveTo>
                  <a:pt x="439484" y="131179"/>
                </a:moveTo>
                <a:lnTo>
                  <a:pt x="419882" y="131179"/>
                </a:lnTo>
                <a:lnTo>
                  <a:pt x="419882" y="150780"/>
                </a:lnTo>
                <a:lnTo>
                  <a:pt x="418108" y="160855"/>
                </a:lnTo>
                <a:lnTo>
                  <a:pt x="413046" y="167767"/>
                </a:lnTo>
                <a:lnTo>
                  <a:pt x="405088" y="171745"/>
                </a:lnTo>
                <a:lnTo>
                  <a:pt x="394626" y="173020"/>
                </a:lnTo>
                <a:lnTo>
                  <a:pt x="432089" y="173020"/>
                </a:lnTo>
                <a:lnTo>
                  <a:pt x="436045" y="168179"/>
                </a:lnTo>
                <a:lnTo>
                  <a:pt x="439484" y="151534"/>
                </a:lnTo>
                <a:lnTo>
                  <a:pt x="439484" y="131179"/>
                </a:lnTo>
                <a:close/>
              </a:path>
              <a:path w="1089659" h="189229">
                <a:moveTo>
                  <a:pt x="390092" y="47872"/>
                </a:moveTo>
                <a:lnTo>
                  <a:pt x="373240" y="51339"/>
                </a:lnTo>
                <a:lnTo>
                  <a:pt x="359871" y="61184"/>
                </a:lnTo>
                <a:lnTo>
                  <a:pt x="351060" y="77001"/>
                </a:lnTo>
                <a:lnTo>
                  <a:pt x="347884" y="98384"/>
                </a:lnTo>
                <a:lnTo>
                  <a:pt x="351109" y="119537"/>
                </a:lnTo>
                <a:lnTo>
                  <a:pt x="359970" y="135019"/>
                </a:lnTo>
                <a:lnTo>
                  <a:pt x="373249" y="144528"/>
                </a:lnTo>
                <a:lnTo>
                  <a:pt x="389726" y="147765"/>
                </a:lnTo>
                <a:lnTo>
                  <a:pt x="401469" y="146048"/>
                </a:lnTo>
                <a:lnTo>
                  <a:pt x="409746" y="141804"/>
                </a:lnTo>
                <a:lnTo>
                  <a:pt x="415267" y="136394"/>
                </a:lnTo>
                <a:lnTo>
                  <a:pt x="418490" y="131556"/>
                </a:lnTo>
                <a:lnTo>
                  <a:pt x="394239" y="131556"/>
                </a:lnTo>
                <a:lnTo>
                  <a:pt x="382805" y="129161"/>
                </a:lnTo>
                <a:lnTo>
                  <a:pt x="374547" y="122438"/>
                </a:lnTo>
                <a:lnTo>
                  <a:pt x="369538" y="112075"/>
                </a:lnTo>
                <a:lnTo>
                  <a:pt x="367852" y="98761"/>
                </a:lnTo>
                <a:lnTo>
                  <a:pt x="369510" y="85323"/>
                </a:lnTo>
                <a:lnTo>
                  <a:pt x="374472" y="74518"/>
                </a:lnTo>
                <a:lnTo>
                  <a:pt x="382721" y="67353"/>
                </a:lnTo>
                <a:lnTo>
                  <a:pt x="394239" y="64835"/>
                </a:lnTo>
                <a:lnTo>
                  <a:pt x="418280" y="64835"/>
                </a:lnTo>
                <a:lnTo>
                  <a:pt x="415410" y="60144"/>
                </a:lnTo>
                <a:lnTo>
                  <a:pt x="410008" y="54398"/>
                </a:lnTo>
                <a:lnTo>
                  <a:pt x="401810" y="49819"/>
                </a:lnTo>
                <a:lnTo>
                  <a:pt x="390092" y="47872"/>
                </a:lnTo>
                <a:close/>
              </a:path>
              <a:path w="1089659" h="189229">
                <a:moveTo>
                  <a:pt x="418280" y="64835"/>
                </a:moveTo>
                <a:lnTo>
                  <a:pt x="394239" y="64835"/>
                </a:lnTo>
                <a:lnTo>
                  <a:pt x="405384" y="67194"/>
                </a:lnTo>
                <a:lnTo>
                  <a:pt x="413538" y="74094"/>
                </a:lnTo>
                <a:lnTo>
                  <a:pt x="418545" y="84846"/>
                </a:lnTo>
                <a:lnTo>
                  <a:pt x="420248" y="98761"/>
                </a:lnTo>
                <a:lnTo>
                  <a:pt x="418517" y="112552"/>
                </a:lnTo>
                <a:lnTo>
                  <a:pt x="413463" y="122862"/>
                </a:lnTo>
                <a:lnTo>
                  <a:pt x="405300" y="129320"/>
                </a:lnTo>
                <a:lnTo>
                  <a:pt x="394239" y="131556"/>
                </a:lnTo>
                <a:lnTo>
                  <a:pt x="418490" y="131556"/>
                </a:lnTo>
                <a:lnTo>
                  <a:pt x="418741" y="131179"/>
                </a:lnTo>
                <a:lnTo>
                  <a:pt x="439484" y="131179"/>
                </a:lnTo>
                <a:lnTo>
                  <a:pt x="439484" y="65589"/>
                </a:lnTo>
                <a:lnTo>
                  <a:pt x="418741" y="65589"/>
                </a:lnTo>
                <a:lnTo>
                  <a:pt x="418280" y="64835"/>
                </a:lnTo>
                <a:close/>
              </a:path>
              <a:path w="1089659" h="189229">
                <a:moveTo>
                  <a:pt x="439484" y="49380"/>
                </a:moveTo>
                <a:lnTo>
                  <a:pt x="420248" y="49380"/>
                </a:lnTo>
                <a:lnTo>
                  <a:pt x="420248" y="65589"/>
                </a:lnTo>
                <a:lnTo>
                  <a:pt x="439484" y="65589"/>
                </a:lnTo>
                <a:lnTo>
                  <a:pt x="439484" y="49380"/>
                </a:lnTo>
                <a:close/>
              </a:path>
              <a:path w="1089659" h="189229">
                <a:moveTo>
                  <a:pt x="482048" y="159073"/>
                </a:moveTo>
                <a:lnTo>
                  <a:pt x="461692" y="159073"/>
                </a:lnTo>
                <a:lnTo>
                  <a:pt x="465768" y="171598"/>
                </a:lnTo>
                <a:lnTo>
                  <a:pt x="474791" y="180960"/>
                </a:lnTo>
                <a:lnTo>
                  <a:pt x="488197" y="186823"/>
                </a:lnTo>
                <a:lnTo>
                  <a:pt x="505419" y="188852"/>
                </a:lnTo>
                <a:lnTo>
                  <a:pt x="523380" y="186626"/>
                </a:lnTo>
                <a:lnTo>
                  <a:pt x="537719" y="179806"/>
                </a:lnTo>
                <a:lnTo>
                  <a:pt x="543261" y="173020"/>
                </a:lnTo>
                <a:lnTo>
                  <a:pt x="505796" y="173020"/>
                </a:lnTo>
                <a:lnTo>
                  <a:pt x="496758" y="172166"/>
                </a:lnTo>
                <a:lnTo>
                  <a:pt x="489610" y="169581"/>
                </a:lnTo>
                <a:lnTo>
                  <a:pt x="484619" y="165228"/>
                </a:lnTo>
                <a:lnTo>
                  <a:pt x="482048" y="159073"/>
                </a:lnTo>
                <a:close/>
              </a:path>
              <a:path w="1089659" h="189229">
                <a:moveTo>
                  <a:pt x="550653" y="131179"/>
                </a:moveTo>
                <a:lnTo>
                  <a:pt x="531051" y="131179"/>
                </a:lnTo>
                <a:lnTo>
                  <a:pt x="531051" y="150780"/>
                </a:lnTo>
                <a:lnTo>
                  <a:pt x="529279" y="160855"/>
                </a:lnTo>
                <a:lnTo>
                  <a:pt x="524219" y="167767"/>
                </a:lnTo>
                <a:lnTo>
                  <a:pt x="516262" y="171745"/>
                </a:lnTo>
                <a:lnTo>
                  <a:pt x="505796" y="173020"/>
                </a:lnTo>
                <a:lnTo>
                  <a:pt x="543261" y="173020"/>
                </a:lnTo>
                <a:lnTo>
                  <a:pt x="547216" y="168179"/>
                </a:lnTo>
                <a:lnTo>
                  <a:pt x="550653" y="151534"/>
                </a:lnTo>
                <a:lnTo>
                  <a:pt x="550653" y="131179"/>
                </a:lnTo>
                <a:close/>
              </a:path>
              <a:path w="1089659" h="189229">
                <a:moveTo>
                  <a:pt x="501272" y="47872"/>
                </a:moveTo>
                <a:lnTo>
                  <a:pt x="484418" y="51339"/>
                </a:lnTo>
                <a:lnTo>
                  <a:pt x="471045" y="61184"/>
                </a:lnTo>
                <a:lnTo>
                  <a:pt x="462231" y="77001"/>
                </a:lnTo>
                <a:lnTo>
                  <a:pt x="459054" y="98384"/>
                </a:lnTo>
                <a:lnTo>
                  <a:pt x="462278" y="119537"/>
                </a:lnTo>
                <a:lnTo>
                  <a:pt x="471140" y="135019"/>
                </a:lnTo>
                <a:lnTo>
                  <a:pt x="484418" y="144528"/>
                </a:lnTo>
                <a:lnTo>
                  <a:pt x="500895" y="147765"/>
                </a:lnTo>
                <a:lnTo>
                  <a:pt x="512640" y="146048"/>
                </a:lnTo>
                <a:lnTo>
                  <a:pt x="520921" y="141804"/>
                </a:lnTo>
                <a:lnTo>
                  <a:pt x="526446" y="136394"/>
                </a:lnTo>
                <a:lnTo>
                  <a:pt x="529669" y="131556"/>
                </a:lnTo>
                <a:lnTo>
                  <a:pt x="505419" y="131556"/>
                </a:lnTo>
                <a:lnTo>
                  <a:pt x="493981" y="129161"/>
                </a:lnTo>
                <a:lnTo>
                  <a:pt x="485723" y="122438"/>
                </a:lnTo>
                <a:lnTo>
                  <a:pt x="480717" y="112075"/>
                </a:lnTo>
                <a:lnTo>
                  <a:pt x="479032" y="98761"/>
                </a:lnTo>
                <a:lnTo>
                  <a:pt x="480690" y="85323"/>
                </a:lnTo>
                <a:lnTo>
                  <a:pt x="485652" y="74518"/>
                </a:lnTo>
                <a:lnTo>
                  <a:pt x="493901" y="67353"/>
                </a:lnTo>
                <a:lnTo>
                  <a:pt x="505419" y="64835"/>
                </a:lnTo>
                <a:lnTo>
                  <a:pt x="529459" y="64835"/>
                </a:lnTo>
                <a:lnTo>
                  <a:pt x="526584" y="60144"/>
                </a:lnTo>
                <a:lnTo>
                  <a:pt x="521180" y="54398"/>
                </a:lnTo>
                <a:lnTo>
                  <a:pt x="512984" y="49819"/>
                </a:lnTo>
                <a:lnTo>
                  <a:pt x="501272" y="47872"/>
                </a:lnTo>
                <a:close/>
              </a:path>
              <a:path w="1089659" h="189229">
                <a:moveTo>
                  <a:pt x="529459" y="64835"/>
                </a:moveTo>
                <a:lnTo>
                  <a:pt x="505419" y="64835"/>
                </a:lnTo>
                <a:lnTo>
                  <a:pt x="516559" y="67194"/>
                </a:lnTo>
                <a:lnTo>
                  <a:pt x="524714" y="74094"/>
                </a:lnTo>
                <a:lnTo>
                  <a:pt x="529723" y="84846"/>
                </a:lnTo>
                <a:lnTo>
                  <a:pt x="531428" y="98761"/>
                </a:lnTo>
                <a:lnTo>
                  <a:pt x="529697" y="112552"/>
                </a:lnTo>
                <a:lnTo>
                  <a:pt x="524643" y="122862"/>
                </a:lnTo>
                <a:lnTo>
                  <a:pt x="516480" y="129320"/>
                </a:lnTo>
                <a:lnTo>
                  <a:pt x="505419" y="131556"/>
                </a:lnTo>
                <a:lnTo>
                  <a:pt x="529669" y="131556"/>
                </a:lnTo>
                <a:lnTo>
                  <a:pt x="529921" y="131179"/>
                </a:lnTo>
                <a:lnTo>
                  <a:pt x="550653" y="131179"/>
                </a:lnTo>
                <a:lnTo>
                  <a:pt x="550653" y="65589"/>
                </a:lnTo>
                <a:lnTo>
                  <a:pt x="529921" y="65589"/>
                </a:lnTo>
                <a:lnTo>
                  <a:pt x="529459" y="64835"/>
                </a:lnTo>
                <a:close/>
              </a:path>
              <a:path w="1089659" h="189229">
                <a:moveTo>
                  <a:pt x="550653" y="49380"/>
                </a:moveTo>
                <a:lnTo>
                  <a:pt x="531428" y="49380"/>
                </a:lnTo>
                <a:lnTo>
                  <a:pt x="531428" y="65589"/>
                </a:lnTo>
                <a:lnTo>
                  <a:pt x="550653" y="65589"/>
                </a:lnTo>
                <a:lnTo>
                  <a:pt x="550653" y="49380"/>
                </a:lnTo>
                <a:close/>
              </a:path>
              <a:path w="1089659" h="189229">
                <a:moveTo>
                  <a:pt x="616211" y="47872"/>
                </a:moveTo>
                <a:lnTo>
                  <a:pt x="597337" y="51760"/>
                </a:lnTo>
                <a:lnTo>
                  <a:pt x="582827" y="62432"/>
                </a:lnTo>
                <a:lnTo>
                  <a:pt x="573512" y="78830"/>
                </a:lnTo>
                <a:lnTo>
                  <a:pt x="570223" y="99892"/>
                </a:lnTo>
                <a:lnTo>
                  <a:pt x="573510" y="121048"/>
                </a:lnTo>
                <a:lnTo>
                  <a:pt x="582945" y="137257"/>
                </a:lnTo>
                <a:lnTo>
                  <a:pt x="597894" y="147600"/>
                </a:lnTo>
                <a:lnTo>
                  <a:pt x="617719" y="151157"/>
                </a:lnTo>
                <a:lnTo>
                  <a:pt x="632924" y="149302"/>
                </a:lnTo>
                <a:lnTo>
                  <a:pt x="645213" y="143807"/>
                </a:lnTo>
                <a:lnTo>
                  <a:pt x="654216" y="135202"/>
                </a:lnTo>
                <a:lnTo>
                  <a:pt x="629027" y="135137"/>
                </a:lnTo>
                <a:lnTo>
                  <a:pt x="618096" y="134948"/>
                </a:lnTo>
                <a:lnTo>
                  <a:pt x="606655" y="133078"/>
                </a:lnTo>
                <a:lnTo>
                  <a:pt x="597811" y="127339"/>
                </a:lnTo>
                <a:lnTo>
                  <a:pt x="592042" y="117959"/>
                </a:lnTo>
                <a:lnTo>
                  <a:pt x="589824" y="105169"/>
                </a:lnTo>
                <a:lnTo>
                  <a:pt x="660691" y="105169"/>
                </a:lnTo>
                <a:lnTo>
                  <a:pt x="660691" y="98384"/>
                </a:lnTo>
                <a:lnTo>
                  <a:pt x="659447" y="90468"/>
                </a:lnTo>
                <a:lnTo>
                  <a:pt x="589824" y="90468"/>
                </a:lnTo>
                <a:lnTo>
                  <a:pt x="592204" y="80382"/>
                </a:lnTo>
                <a:lnTo>
                  <a:pt x="597693" y="71974"/>
                </a:lnTo>
                <a:lnTo>
                  <a:pt x="605939" y="66216"/>
                </a:lnTo>
                <a:lnTo>
                  <a:pt x="616588" y="64081"/>
                </a:lnTo>
                <a:lnTo>
                  <a:pt x="649969" y="64081"/>
                </a:lnTo>
                <a:lnTo>
                  <a:pt x="647145" y="59629"/>
                </a:lnTo>
                <a:lnTo>
                  <a:pt x="632888" y="50755"/>
                </a:lnTo>
                <a:lnTo>
                  <a:pt x="616211" y="47872"/>
                </a:lnTo>
                <a:close/>
              </a:path>
              <a:path w="1089659" h="189229">
                <a:moveTo>
                  <a:pt x="659561" y="124017"/>
                </a:moveTo>
                <a:lnTo>
                  <a:pt x="639582" y="124017"/>
                </a:lnTo>
                <a:lnTo>
                  <a:pt x="636378" y="130236"/>
                </a:lnTo>
                <a:lnTo>
                  <a:pt x="629027" y="135137"/>
                </a:lnTo>
                <a:lnTo>
                  <a:pt x="654246" y="135137"/>
                </a:lnTo>
                <a:lnTo>
                  <a:pt x="659561" y="124017"/>
                </a:lnTo>
                <a:close/>
              </a:path>
              <a:path w="1089659" h="189229">
                <a:moveTo>
                  <a:pt x="649969" y="64081"/>
                </a:moveTo>
                <a:lnTo>
                  <a:pt x="616588" y="64081"/>
                </a:lnTo>
                <a:lnTo>
                  <a:pt x="626836" y="66084"/>
                </a:lnTo>
                <a:lnTo>
                  <a:pt x="634682" y="71620"/>
                </a:lnTo>
                <a:lnTo>
                  <a:pt x="639700" y="79984"/>
                </a:lnTo>
                <a:lnTo>
                  <a:pt x="641467" y="90468"/>
                </a:lnTo>
                <a:lnTo>
                  <a:pt x="659447" y="90468"/>
                </a:lnTo>
                <a:lnTo>
                  <a:pt x="657054" y="75251"/>
                </a:lnTo>
                <a:lnTo>
                  <a:pt x="649969" y="64081"/>
                </a:lnTo>
                <a:close/>
              </a:path>
              <a:path w="1089659" h="189229">
                <a:moveTo>
                  <a:pt x="699057" y="49380"/>
                </a:moveTo>
                <a:lnTo>
                  <a:pt x="680209" y="49380"/>
                </a:lnTo>
                <a:lnTo>
                  <a:pt x="680209" y="149272"/>
                </a:lnTo>
                <a:lnTo>
                  <a:pt x="699811" y="149272"/>
                </a:lnTo>
                <a:lnTo>
                  <a:pt x="699811" y="88206"/>
                </a:lnTo>
                <a:lnTo>
                  <a:pt x="701613" y="79298"/>
                </a:lnTo>
                <a:lnTo>
                  <a:pt x="706596" y="72209"/>
                </a:lnTo>
                <a:lnTo>
                  <a:pt x="714123" y="67559"/>
                </a:lnTo>
                <a:lnTo>
                  <a:pt x="723559" y="65966"/>
                </a:lnTo>
                <a:lnTo>
                  <a:pt x="727705" y="65778"/>
                </a:lnTo>
                <a:lnTo>
                  <a:pt x="733736" y="65778"/>
                </a:lnTo>
                <a:lnTo>
                  <a:pt x="733736" y="65212"/>
                </a:lnTo>
                <a:lnTo>
                  <a:pt x="699057" y="65212"/>
                </a:lnTo>
                <a:lnTo>
                  <a:pt x="699057" y="49380"/>
                </a:lnTo>
                <a:close/>
              </a:path>
              <a:path w="1089659" h="189229">
                <a:moveTo>
                  <a:pt x="733736" y="65778"/>
                </a:moveTo>
                <a:lnTo>
                  <a:pt x="727705" y="65778"/>
                </a:lnTo>
                <a:lnTo>
                  <a:pt x="732229" y="66532"/>
                </a:lnTo>
                <a:lnTo>
                  <a:pt x="733736" y="67097"/>
                </a:lnTo>
                <a:lnTo>
                  <a:pt x="733736" y="65778"/>
                </a:lnTo>
                <a:close/>
              </a:path>
              <a:path w="1089659" h="189229">
                <a:moveTo>
                  <a:pt x="727894" y="47872"/>
                </a:moveTo>
                <a:lnTo>
                  <a:pt x="725443" y="47872"/>
                </a:lnTo>
                <a:lnTo>
                  <a:pt x="717150" y="49071"/>
                </a:lnTo>
                <a:lnTo>
                  <a:pt x="709847" y="52514"/>
                </a:lnTo>
                <a:lnTo>
                  <a:pt x="704028" y="57971"/>
                </a:lnTo>
                <a:lnTo>
                  <a:pt x="700188" y="65212"/>
                </a:lnTo>
                <a:lnTo>
                  <a:pt x="733736" y="65212"/>
                </a:lnTo>
                <a:lnTo>
                  <a:pt x="733736" y="48249"/>
                </a:lnTo>
                <a:lnTo>
                  <a:pt x="731852" y="48061"/>
                </a:lnTo>
                <a:lnTo>
                  <a:pt x="727894" y="47872"/>
                </a:lnTo>
                <a:close/>
              </a:path>
              <a:path w="1089659" h="189229">
                <a:moveTo>
                  <a:pt x="846529" y="5277"/>
                </a:moveTo>
                <a:lnTo>
                  <a:pt x="829189" y="5277"/>
                </a:lnTo>
                <a:lnTo>
                  <a:pt x="829189" y="19601"/>
                </a:lnTo>
                <a:lnTo>
                  <a:pt x="826294" y="36343"/>
                </a:lnTo>
                <a:lnTo>
                  <a:pt x="818187" y="51194"/>
                </a:lnTo>
                <a:lnTo>
                  <a:pt x="805308" y="63254"/>
                </a:lnTo>
                <a:lnTo>
                  <a:pt x="788101" y="71620"/>
                </a:lnTo>
                <a:lnTo>
                  <a:pt x="797148" y="85568"/>
                </a:lnTo>
                <a:lnTo>
                  <a:pt x="810801" y="79218"/>
                </a:lnTo>
                <a:lnTo>
                  <a:pt x="822262" y="70537"/>
                </a:lnTo>
                <a:lnTo>
                  <a:pt x="831392" y="59805"/>
                </a:lnTo>
                <a:lnTo>
                  <a:pt x="838047" y="47307"/>
                </a:lnTo>
                <a:lnTo>
                  <a:pt x="856292" y="47307"/>
                </a:lnTo>
                <a:lnTo>
                  <a:pt x="849273" y="34991"/>
                </a:lnTo>
                <a:lnTo>
                  <a:pt x="846529" y="19601"/>
                </a:lnTo>
                <a:lnTo>
                  <a:pt x="846529" y="5277"/>
                </a:lnTo>
                <a:close/>
              </a:path>
              <a:path w="1089659" h="189229">
                <a:moveTo>
                  <a:pt x="926066" y="0"/>
                </a:moveTo>
                <a:lnTo>
                  <a:pt x="908726" y="0"/>
                </a:lnTo>
                <a:lnTo>
                  <a:pt x="908726" y="28271"/>
                </a:lnTo>
                <a:lnTo>
                  <a:pt x="873669" y="28271"/>
                </a:lnTo>
                <a:lnTo>
                  <a:pt x="873669" y="42595"/>
                </a:lnTo>
                <a:lnTo>
                  <a:pt x="908726" y="42595"/>
                </a:lnTo>
                <a:lnTo>
                  <a:pt x="908726" y="84814"/>
                </a:lnTo>
                <a:lnTo>
                  <a:pt x="926066" y="84814"/>
                </a:lnTo>
                <a:lnTo>
                  <a:pt x="926066" y="0"/>
                </a:lnTo>
                <a:close/>
              </a:path>
              <a:path w="1089659" h="189229">
                <a:moveTo>
                  <a:pt x="856292" y="47307"/>
                </a:moveTo>
                <a:lnTo>
                  <a:pt x="838047" y="47307"/>
                </a:lnTo>
                <a:lnTo>
                  <a:pt x="844726" y="58501"/>
                </a:lnTo>
                <a:lnTo>
                  <a:pt x="853597" y="68157"/>
                </a:lnTo>
                <a:lnTo>
                  <a:pt x="864446" y="76011"/>
                </a:lnTo>
                <a:lnTo>
                  <a:pt x="877062" y="81798"/>
                </a:lnTo>
                <a:lnTo>
                  <a:pt x="886486" y="68228"/>
                </a:lnTo>
                <a:lnTo>
                  <a:pt x="869747" y="60259"/>
                </a:lnTo>
                <a:lnTo>
                  <a:pt x="857178" y="48862"/>
                </a:lnTo>
                <a:lnTo>
                  <a:pt x="856292" y="47307"/>
                </a:lnTo>
                <a:close/>
              </a:path>
              <a:path w="1089659" h="189229">
                <a:moveTo>
                  <a:pt x="926066" y="92730"/>
                </a:moveTo>
                <a:lnTo>
                  <a:pt x="818257" y="92730"/>
                </a:lnTo>
                <a:lnTo>
                  <a:pt x="818257" y="106300"/>
                </a:lnTo>
                <a:lnTo>
                  <a:pt x="908726" y="106300"/>
                </a:lnTo>
                <a:lnTo>
                  <a:pt x="908726" y="120624"/>
                </a:lnTo>
                <a:lnTo>
                  <a:pt x="818634" y="120624"/>
                </a:lnTo>
                <a:lnTo>
                  <a:pt x="818634" y="162843"/>
                </a:lnTo>
                <a:lnTo>
                  <a:pt x="931720" y="162843"/>
                </a:lnTo>
                <a:lnTo>
                  <a:pt x="931720" y="148895"/>
                </a:lnTo>
                <a:lnTo>
                  <a:pt x="835597" y="148895"/>
                </a:lnTo>
                <a:lnTo>
                  <a:pt x="835597" y="133440"/>
                </a:lnTo>
                <a:lnTo>
                  <a:pt x="926066" y="133440"/>
                </a:lnTo>
                <a:lnTo>
                  <a:pt x="926066" y="92730"/>
                </a:lnTo>
                <a:close/>
              </a:path>
              <a:path w="1089659" h="189229">
                <a:moveTo>
                  <a:pt x="1088961" y="0"/>
                </a:moveTo>
                <a:lnTo>
                  <a:pt x="1071621" y="0"/>
                </a:lnTo>
                <a:lnTo>
                  <a:pt x="1071621" y="42218"/>
                </a:lnTo>
                <a:lnTo>
                  <a:pt x="1040711" y="42218"/>
                </a:lnTo>
                <a:lnTo>
                  <a:pt x="1040711" y="56542"/>
                </a:lnTo>
                <a:lnTo>
                  <a:pt x="1071621" y="56542"/>
                </a:lnTo>
                <a:lnTo>
                  <a:pt x="1071621" y="98007"/>
                </a:lnTo>
                <a:lnTo>
                  <a:pt x="1088961" y="98007"/>
                </a:lnTo>
                <a:lnTo>
                  <a:pt x="1088961" y="0"/>
                </a:lnTo>
                <a:close/>
              </a:path>
              <a:path w="1089659" h="189229">
                <a:moveTo>
                  <a:pt x="1010555" y="25632"/>
                </a:moveTo>
                <a:lnTo>
                  <a:pt x="992838" y="25632"/>
                </a:lnTo>
                <a:lnTo>
                  <a:pt x="992838" y="29402"/>
                </a:lnTo>
                <a:lnTo>
                  <a:pt x="989885" y="46094"/>
                </a:lnTo>
                <a:lnTo>
                  <a:pt x="981648" y="61443"/>
                </a:lnTo>
                <a:lnTo>
                  <a:pt x="968640" y="74247"/>
                </a:lnTo>
                <a:lnTo>
                  <a:pt x="951374" y="83306"/>
                </a:lnTo>
                <a:lnTo>
                  <a:pt x="960421" y="97253"/>
                </a:lnTo>
                <a:lnTo>
                  <a:pt x="974244" y="90497"/>
                </a:lnTo>
                <a:lnTo>
                  <a:pt x="985912" y="81233"/>
                </a:lnTo>
                <a:lnTo>
                  <a:pt x="995247" y="69848"/>
                </a:lnTo>
                <a:lnTo>
                  <a:pt x="1002074" y="56731"/>
                </a:lnTo>
                <a:lnTo>
                  <a:pt x="1019933" y="56731"/>
                </a:lnTo>
                <a:lnTo>
                  <a:pt x="1013161" y="44433"/>
                </a:lnTo>
                <a:lnTo>
                  <a:pt x="1010619" y="29402"/>
                </a:lnTo>
                <a:lnTo>
                  <a:pt x="1010555" y="25632"/>
                </a:lnTo>
                <a:close/>
              </a:path>
              <a:path w="1089659" h="189229">
                <a:moveTo>
                  <a:pt x="1019933" y="56731"/>
                </a:moveTo>
                <a:lnTo>
                  <a:pt x="1002074" y="56731"/>
                </a:lnTo>
                <a:lnTo>
                  <a:pt x="1008514" y="68266"/>
                </a:lnTo>
                <a:lnTo>
                  <a:pt x="1017270" y="78335"/>
                </a:lnTo>
                <a:lnTo>
                  <a:pt x="1028181" y="86601"/>
                </a:lnTo>
                <a:lnTo>
                  <a:pt x="1041088" y="92730"/>
                </a:lnTo>
                <a:lnTo>
                  <a:pt x="1050135" y="78782"/>
                </a:lnTo>
                <a:lnTo>
                  <a:pt x="1033428" y="70372"/>
                </a:lnTo>
                <a:lnTo>
                  <a:pt x="1020945" y="58568"/>
                </a:lnTo>
                <a:lnTo>
                  <a:pt x="1019933" y="56731"/>
                </a:lnTo>
                <a:close/>
              </a:path>
              <a:path w="1089659" h="189229">
                <a:moveTo>
                  <a:pt x="1045989" y="11308"/>
                </a:moveTo>
                <a:lnTo>
                  <a:pt x="957028" y="11308"/>
                </a:lnTo>
                <a:lnTo>
                  <a:pt x="957028" y="25632"/>
                </a:lnTo>
                <a:lnTo>
                  <a:pt x="1045989" y="25632"/>
                </a:lnTo>
                <a:lnTo>
                  <a:pt x="1045989" y="11308"/>
                </a:lnTo>
                <a:close/>
              </a:path>
              <a:path w="1089659" h="189229">
                <a:moveTo>
                  <a:pt x="1033549" y="102907"/>
                </a:moveTo>
                <a:lnTo>
                  <a:pt x="1010281" y="104901"/>
                </a:lnTo>
                <a:lnTo>
                  <a:pt x="992721" y="110941"/>
                </a:lnTo>
                <a:lnTo>
                  <a:pt x="981627" y="120692"/>
                </a:lnTo>
                <a:lnTo>
                  <a:pt x="977760" y="133817"/>
                </a:lnTo>
                <a:lnTo>
                  <a:pt x="981627" y="146916"/>
                </a:lnTo>
                <a:lnTo>
                  <a:pt x="992721" y="156623"/>
                </a:lnTo>
                <a:lnTo>
                  <a:pt x="1010281" y="162654"/>
                </a:lnTo>
                <a:lnTo>
                  <a:pt x="1033549" y="164727"/>
                </a:lnTo>
                <a:lnTo>
                  <a:pt x="1056897" y="162654"/>
                </a:lnTo>
                <a:lnTo>
                  <a:pt x="1074448" y="156623"/>
                </a:lnTo>
                <a:lnTo>
                  <a:pt x="1080670" y="151157"/>
                </a:lnTo>
                <a:lnTo>
                  <a:pt x="1033549" y="151157"/>
                </a:lnTo>
                <a:lnTo>
                  <a:pt x="1017364" y="150091"/>
                </a:lnTo>
                <a:lnTo>
                  <a:pt x="1005278" y="146728"/>
                </a:lnTo>
                <a:lnTo>
                  <a:pt x="997715" y="141245"/>
                </a:lnTo>
                <a:lnTo>
                  <a:pt x="995100" y="133817"/>
                </a:lnTo>
                <a:lnTo>
                  <a:pt x="997715" y="126384"/>
                </a:lnTo>
                <a:lnTo>
                  <a:pt x="1005278" y="120860"/>
                </a:lnTo>
                <a:lnTo>
                  <a:pt x="1017364" y="117385"/>
                </a:lnTo>
                <a:lnTo>
                  <a:pt x="1033549" y="116101"/>
                </a:lnTo>
                <a:lnTo>
                  <a:pt x="1080295" y="116101"/>
                </a:lnTo>
                <a:lnTo>
                  <a:pt x="1074448" y="110941"/>
                </a:lnTo>
                <a:lnTo>
                  <a:pt x="1056897" y="104901"/>
                </a:lnTo>
                <a:lnTo>
                  <a:pt x="1033549" y="102907"/>
                </a:lnTo>
                <a:close/>
              </a:path>
              <a:path w="1089659" h="189229">
                <a:moveTo>
                  <a:pt x="1080295" y="116101"/>
                </a:moveTo>
                <a:lnTo>
                  <a:pt x="1033549" y="116101"/>
                </a:lnTo>
                <a:lnTo>
                  <a:pt x="1049735" y="117385"/>
                </a:lnTo>
                <a:lnTo>
                  <a:pt x="1061821" y="120860"/>
                </a:lnTo>
                <a:lnTo>
                  <a:pt x="1069383" y="126384"/>
                </a:lnTo>
                <a:lnTo>
                  <a:pt x="1071998" y="133817"/>
                </a:lnTo>
                <a:lnTo>
                  <a:pt x="1069383" y="141245"/>
                </a:lnTo>
                <a:lnTo>
                  <a:pt x="1061821" y="146728"/>
                </a:lnTo>
                <a:lnTo>
                  <a:pt x="1049735" y="150091"/>
                </a:lnTo>
                <a:lnTo>
                  <a:pt x="1033549" y="151157"/>
                </a:lnTo>
                <a:lnTo>
                  <a:pt x="1080670" y="151157"/>
                </a:lnTo>
                <a:lnTo>
                  <a:pt x="1085498" y="146916"/>
                </a:lnTo>
                <a:lnTo>
                  <a:pt x="1089338" y="133817"/>
                </a:lnTo>
                <a:lnTo>
                  <a:pt x="1085498" y="120692"/>
                </a:lnTo>
                <a:lnTo>
                  <a:pt x="1080295" y="116101"/>
                </a:lnTo>
                <a:close/>
              </a:path>
            </a:pathLst>
          </a:custGeom>
          <a:solidFill>
            <a:srgbClr val="4C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256273" y="6970929"/>
            <a:ext cx="1057910" cy="165100"/>
          </a:xfrm>
          <a:custGeom>
            <a:avLst/>
            <a:gdLst/>
            <a:ahLst/>
            <a:cxnLst/>
            <a:rect l="l" t="t" r="r" b="b"/>
            <a:pathLst>
              <a:path w="1057909" h="165100">
                <a:moveTo>
                  <a:pt x="141733" y="0"/>
                </a:moveTo>
                <a:lnTo>
                  <a:pt x="125148" y="0"/>
                </a:lnTo>
                <a:lnTo>
                  <a:pt x="125148" y="101777"/>
                </a:lnTo>
                <a:lnTo>
                  <a:pt x="141733" y="101777"/>
                </a:lnTo>
                <a:lnTo>
                  <a:pt x="141733" y="0"/>
                </a:lnTo>
                <a:close/>
              </a:path>
              <a:path w="1057909" h="165100">
                <a:moveTo>
                  <a:pt x="53150" y="75955"/>
                </a:moveTo>
                <a:lnTo>
                  <a:pt x="36187" y="75955"/>
                </a:lnTo>
                <a:lnTo>
                  <a:pt x="36187" y="101400"/>
                </a:lnTo>
                <a:lnTo>
                  <a:pt x="53150" y="101400"/>
                </a:lnTo>
                <a:lnTo>
                  <a:pt x="53150" y="75955"/>
                </a:lnTo>
                <a:close/>
              </a:path>
              <a:path w="1057909" h="165100">
                <a:moveTo>
                  <a:pt x="111200" y="3015"/>
                </a:moveTo>
                <a:lnTo>
                  <a:pt x="94614" y="3015"/>
                </a:lnTo>
                <a:lnTo>
                  <a:pt x="94614" y="81044"/>
                </a:lnTo>
                <a:lnTo>
                  <a:pt x="66720" y="81044"/>
                </a:lnTo>
                <a:lnTo>
                  <a:pt x="66720" y="93484"/>
                </a:lnTo>
                <a:lnTo>
                  <a:pt x="94614" y="93484"/>
                </a:lnTo>
                <a:lnTo>
                  <a:pt x="94614" y="101400"/>
                </a:lnTo>
                <a:lnTo>
                  <a:pt x="111200" y="101400"/>
                </a:lnTo>
                <a:lnTo>
                  <a:pt x="111200" y="3015"/>
                </a:lnTo>
                <a:close/>
              </a:path>
              <a:path w="1057909" h="165100">
                <a:moveTo>
                  <a:pt x="86321" y="58427"/>
                </a:moveTo>
                <a:lnTo>
                  <a:pt x="64511" y="60989"/>
                </a:lnTo>
                <a:lnTo>
                  <a:pt x="41323" y="62385"/>
                </a:lnTo>
                <a:lnTo>
                  <a:pt x="19053" y="62933"/>
                </a:lnTo>
                <a:lnTo>
                  <a:pt x="0" y="62950"/>
                </a:lnTo>
                <a:lnTo>
                  <a:pt x="1507" y="76521"/>
                </a:lnTo>
                <a:lnTo>
                  <a:pt x="17646" y="76450"/>
                </a:lnTo>
                <a:lnTo>
                  <a:pt x="26713" y="76282"/>
                </a:lnTo>
                <a:lnTo>
                  <a:pt x="36187" y="75955"/>
                </a:lnTo>
                <a:lnTo>
                  <a:pt x="53150" y="75955"/>
                </a:lnTo>
                <a:lnTo>
                  <a:pt x="53150" y="74824"/>
                </a:lnTo>
                <a:lnTo>
                  <a:pt x="62008" y="74009"/>
                </a:lnTo>
                <a:lnTo>
                  <a:pt x="70725" y="72963"/>
                </a:lnTo>
                <a:lnTo>
                  <a:pt x="79230" y="71670"/>
                </a:lnTo>
                <a:lnTo>
                  <a:pt x="87452" y="70113"/>
                </a:lnTo>
                <a:lnTo>
                  <a:pt x="86321" y="58427"/>
                </a:lnTo>
                <a:close/>
              </a:path>
              <a:path w="1057909" h="165100">
                <a:moveTo>
                  <a:pt x="44103" y="5654"/>
                </a:moveTo>
                <a:lnTo>
                  <a:pt x="29305" y="7441"/>
                </a:lnTo>
                <a:lnTo>
                  <a:pt x="17881" y="12321"/>
                </a:lnTo>
                <a:lnTo>
                  <a:pt x="10522" y="19993"/>
                </a:lnTo>
                <a:lnTo>
                  <a:pt x="7915" y="30156"/>
                </a:lnTo>
                <a:lnTo>
                  <a:pt x="10522" y="40372"/>
                </a:lnTo>
                <a:lnTo>
                  <a:pt x="17881" y="48132"/>
                </a:lnTo>
                <a:lnTo>
                  <a:pt x="29305" y="53029"/>
                </a:lnTo>
                <a:lnTo>
                  <a:pt x="44103" y="54658"/>
                </a:lnTo>
                <a:lnTo>
                  <a:pt x="58822" y="53029"/>
                </a:lnTo>
                <a:lnTo>
                  <a:pt x="70254" y="48132"/>
                </a:lnTo>
                <a:lnTo>
                  <a:pt x="75896" y="42218"/>
                </a:lnTo>
                <a:lnTo>
                  <a:pt x="31663" y="42218"/>
                </a:lnTo>
                <a:lnTo>
                  <a:pt x="23747" y="37883"/>
                </a:lnTo>
                <a:lnTo>
                  <a:pt x="23747" y="22617"/>
                </a:lnTo>
                <a:lnTo>
                  <a:pt x="31663" y="18093"/>
                </a:lnTo>
                <a:lnTo>
                  <a:pt x="75824" y="18093"/>
                </a:lnTo>
                <a:lnTo>
                  <a:pt x="70254" y="12321"/>
                </a:lnTo>
                <a:lnTo>
                  <a:pt x="58822" y="7441"/>
                </a:lnTo>
                <a:lnTo>
                  <a:pt x="44103" y="5654"/>
                </a:lnTo>
                <a:close/>
              </a:path>
              <a:path w="1057909" h="165100">
                <a:moveTo>
                  <a:pt x="75824" y="18093"/>
                </a:moveTo>
                <a:lnTo>
                  <a:pt x="56354" y="18093"/>
                </a:lnTo>
                <a:lnTo>
                  <a:pt x="64458" y="22617"/>
                </a:lnTo>
                <a:lnTo>
                  <a:pt x="64458" y="37883"/>
                </a:lnTo>
                <a:lnTo>
                  <a:pt x="56354" y="42218"/>
                </a:lnTo>
                <a:lnTo>
                  <a:pt x="75896" y="42218"/>
                </a:lnTo>
                <a:lnTo>
                  <a:pt x="77657" y="40372"/>
                </a:lnTo>
                <a:lnTo>
                  <a:pt x="80290" y="30156"/>
                </a:lnTo>
                <a:lnTo>
                  <a:pt x="77657" y="19993"/>
                </a:lnTo>
                <a:lnTo>
                  <a:pt x="75824" y="18093"/>
                </a:lnTo>
                <a:close/>
              </a:path>
              <a:path w="1057909" h="165100">
                <a:moveTo>
                  <a:pt x="45611" y="107431"/>
                </a:moveTo>
                <a:lnTo>
                  <a:pt x="28271" y="107431"/>
                </a:lnTo>
                <a:lnTo>
                  <a:pt x="28271" y="162843"/>
                </a:lnTo>
                <a:lnTo>
                  <a:pt x="141733" y="162843"/>
                </a:lnTo>
                <a:lnTo>
                  <a:pt x="141733" y="148895"/>
                </a:lnTo>
                <a:lnTo>
                  <a:pt x="45611" y="148895"/>
                </a:lnTo>
                <a:lnTo>
                  <a:pt x="45611" y="135325"/>
                </a:lnTo>
                <a:lnTo>
                  <a:pt x="141733" y="135325"/>
                </a:lnTo>
                <a:lnTo>
                  <a:pt x="141733" y="121755"/>
                </a:lnTo>
                <a:lnTo>
                  <a:pt x="45611" y="121755"/>
                </a:lnTo>
                <a:lnTo>
                  <a:pt x="45611" y="107431"/>
                </a:lnTo>
                <a:close/>
              </a:path>
              <a:path w="1057909" h="165100">
                <a:moveTo>
                  <a:pt x="141733" y="135325"/>
                </a:moveTo>
                <a:lnTo>
                  <a:pt x="124394" y="135325"/>
                </a:lnTo>
                <a:lnTo>
                  <a:pt x="124394" y="148895"/>
                </a:lnTo>
                <a:lnTo>
                  <a:pt x="141733" y="148895"/>
                </a:lnTo>
                <a:lnTo>
                  <a:pt x="141733" y="135325"/>
                </a:lnTo>
                <a:close/>
              </a:path>
              <a:path w="1057909" h="165100">
                <a:moveTo>
                  <a:pt x="141733" y="107431"/>
                </a:moveTo>
                <a:lnTo>
                  <a:pt x="124394" y="107431"/>
                </a:lnTo>
                <a:lnTo>
                  <a:pt x="124394" y="121755"/>
                </a:lnTo>
                <a:lnTo>
                  <a:pt x="141733" y="121755"/>
                </a:lnTo>
                <a:lnTo>
                  <a:pt x="141733" y="107431"/>
                </a:lnTo>
                <a:close/>
              </a:path>
              <a:path w="1057909" h="165100">
                <a:moveTo>
                  <a:pt x="284925" y="71620"/>
                </a:moveTo>
                <a:lnTo>
                  <a:pt x="268086" y="71620"/>
                </a:lnTo>
                <a:lnTo>
                  <a:pt x="259186" y="86743"/>
                </a:lnTo>
                <a:lnTo>
                  <a:pt x="246929" y="100716"/>
                </a:lnTo>
                <a:lnTo>
                  <a:pt x="230927" y="113524"/>
                </a:lnTo>
                <a:lnTo>
                  <a:pt x="210791" y="125148"/>
                </a:lnTo>
                <a:lnTo>
                  <a:pt x="220213" y="138341"/>
                </a:lnTo>
                <a:lnTo>
                  <a:pt x="257298" y="113618"/>
                </a:lnTo>
                <a:lnTo>
                  <a:pt x="280266" y="84602"/>
                </a:lnTo>
                <a:lnTo>
                  <a:pt x="284925" y="71620"/>
                </a:lnTo>
                <a:close/>
              </a:path>
              <a:path w="1057909" h="165100">
                <a:moveTo>
                  <a:pt x="295226" y="16585"/>
                </a:moveTo>
                <a:lnTo>
                  <a:pt x="220213" y="16585"/>
                </a:lnTo>
                <a:lnTo>
                  <a:pt x="220213" y="30910"/>
                </a:lnTo>
                <a:lnTo>
                  <a:pt x="277886" y="30910"/>
                </a:lnTo>
                <a:lnTo>
                  <a:pt x="277286" y="37792"/>
                </a:lnTo>
                <a:lnTo>
                  <a:pt x="276331" y="44550"/>
                </a:lnTo>
                <a:lnTo>
                  <a:pt x="275024" y="51132"/>
                </a:lnTo>
                <a:lnTo>
                  <a:pt x="273363" y="57485"/>
                </a:lnTo>
                <a:lnTo>
                  <a:pt x="211545" y="61820"/>
                </a:lnTo>
                <a:lnTo>
                  <a:pt x="214184" y="76898"/>
                </a:lnTo>
                <a:lnTo>
                  <a:pt x="268086" y="71620"/>
                </a:lnTo>
                <a:lnTo>
                  <a:pt x="284925" y="71620"/>
                </a:lnTo>
                <a:lnTo>
                  <a:pt x="291960" y="52016"/>
                </a:lnTo>
                <a:lnTo>
                  <a:pt x="295226" y="16585"/>
                </a:lnTo>
                <a:close/>
              </a:path>
              <a:path w="1057909" h="165100">
                <a:moveTo>
                  <a:pt x="338199" y="0"/>
                </a:moveTo>
                <a:lnTo>
                  <a:pt x="320859" y="0"/>
                </a:lnTo>
                <a:lnTo>
                  <a:pt x="320859" y="164727"/>
                </a:lnTo>
                <a:lnTo>
                  <a:pt x="338199" y="164727"/>
                </a:lnTo>
                <a:lnTo>
                  <a:pt x="338199" y="80290"/>
                </a:lnTo>
                <a:lnTo>
                  <a:pt x="363831" y="80290"/>
                </a:lnTo>
                <a:lnTo>
                  <a:pt x="363831" y="65966"/>
                </a:lnTo>
                <a:lnTo>
                  <a:pt x="338199" y="65966"/>
                </a:lnTo>
                <a:lnTo>
                  <a:pt x="338199" y="0"/>
                </a:lnTo>
                <a:close/>
              </a:path>
              <a:path w="1057909" h="165100">
                <a:moveTo>
                  <a:pt x="481116" y="75767"/>
                </a:moveTo>
                <a:lnTo>
                  <a:pt x="464153" y="75767"/>
                </a:lnTo>
                <a:lnTo>
                  <a:pt x="464153" y="156811"/>
                </a:lnTo>
                <a:lnTo>
                  <a:pt x="481116" y="156811"/>
                </a:lnTo>
                <a:lnTo>
                  <a:pt x="481116" y="75767"/>
                </a:lnTo>
                <a:close/>
              </a:path>
              <a:path w="1057909" h="165100">
                <a:moveTo>
                  <a:pt x="442290" y="18470"/>
                </a:moveTo>
                <a:lnTo>
                  <a:pt x="378208" y="18470"/>
                </a:lnTo>
                <a:lnTo>
                  <a:pt x="378208" y="121378"/>
                </a:lnTo>
                <a:lnTo>
                  <a:pt x="442290" y="121378"/>
                </a:lnTo>
                <a:lnTo>
                  <a:pt x="442290" y="107431"/>
                </a:lnTo>
                <a:lnTo>
                  <a:pt x="394794" y="107431"/>
                </a:lnTo>
                <a:lnTo>
                  <a:pt x="394794" y="32417"/>
                </a:lnTo>
                <a:lnTo>
                  <a:pt x="442290" y="32417"/>
                </a:lnTo>
                <a:lnTo>
                  <a:pt x="442290" y="18470"/>
                </a:lnTo>
                <a:close/>
              </a:path>
              <a:path w="1057909" h="165100">
                <a:moveTo>
                  <a:pt x="442290" y="32417"/>
                </a:moveTo>
                <a:lnTo>
                  <a:pt x="425704" y="32417"/>
                </a:lnTo>
                <a:lnTo>
                  <a:pt x="425704" y="107431"/>
                </a:lnTo>
                <a:lnTo>
                  <a:pt x="442290" y="107431"/>
                </a:lnTo>
                <a:lnTo>
                  <a:pt x="442290" y="75767"/>
                </a:lnTo>
                <a:lnTo>
                  <a:pt x="481116" y="75767"/>
                </a:lnTo>
                <a:lnTo>
                  <a:pt x="481116" y="61443"/>
                </a:lnTo>
                <a:lnTo>
                  <a:pt x="442290" y="61443"/>
                </a:lnTo>
                <a:lnTo>
                  <a:pt x="442290" y="32417"/>
                </a:lnTo>
                <a:close/>
              </a:path>
              <a:path w="1057909" h="165100">
                <a:moveTo>
                  <a:pt x="481116" y="3015"/>
                </a:moveTo>
                <a:lnTo>
                  <a:pt x="464153" y="3015"/>
                </a:lnTo>
                <a:lnTo>
                  <a:pt x="464153" y="61443"/>
                </a:lnTo>
                <a:lnTo>
                  <a:pt x="481116" y="61443"/>
                </a:lnTo>
                <a:lnTo>
                  <a:pt x="481116" y="3015"/>
                </a:lnTo>
                <a:close/>
              </a:path>
              <a:path w="1057909" h="165100">
                <a:moveTo>
                  <a:pt x="514288" y="0"/>
                </a:moveTo>
                <a:lnTo>
                  <a:pt x="497702" y="0"/>
                </a:lnTo>
                <a:lnTo>
                  <a:pt x="497702" y="164727"/>
                </a:lnTo>
                <a:lnTo>
                  <a:pt x="514288" y="164727"/>
                </a:lnTo>
                <a:lnTo>
                  <a:pt x="514288" y="0"/>
                </a:lnTo>
                <a:close/>
              </a:path>
              <a:path w="1057909" h="165100">
                <a:moveTo>
                  <a:pt x="663979" y="0"/>
                </a:moveTo>
                <a:lnTo>
                  <a:pt x="646639" y="0"/>
                </a:lnTo>
                <a:lnTo>
                  <a:pt x="646639" y="165104"/>
                </a:lnTo>
                <a:lnTo>
                  <a:pt x="663979" y="165104"/>
                </a:lnTo>
                <a:lnTo>
                  <a:pt x="663979" y="79159"/>
                </a:lnTo>
                <a:lnTo>
                  <a:pt x="690366" y="79159"/>
                </a:lnTo>
                <a:lnTo>
                  <a:pt x="690366" y="64458"/>
                </a:lnTo>
                <a:lnTo>
                  <a:pt x="663979" y="64458"/>
                </a:lnTo>
                <a:lnTo>
                  <a:pt x="663979" y="0"/>
                </a:lnTo>
                <a:close/>
              </a:path>
              <a:path w="1057909" h="165100">
                <a:moveTo>
                  <a:pt x="617614" y="14701"/>
                </a:moveTo>
                <a:lnTo>
                  <a:pt x="541847" y="14701"/>
                </a:lnTo>
                <a:lnTo>
                  <a:pt x="541847" y="29025"/>
                </a:lnTo>
                <a:lnTo>
                  <a:pt x="599897" y="29025"/>
                </a:lnTo>
                <a:lnTo>
                  <a:pt x="599897" y="61443"/>
                </a:lnTo>
                <a:lnTo>
                  <a:pt x="542224" y="61443"/>
                </a:lnTo>
                <a:lnTo>
                  <a:pt x="542224" y="125901"/>
                </a:lnTo>
                <a:lnTo>
                  <a:pt x="555794" y="125901"/>
                </a:lnTo>
                <a:lnTo>
                  <a:pt x="577540" y="125542"/>
                </a:lnTo>
                <a:lnTo>
                  <a:pt x="597165" y="124582"/>
                </a:lnTo>
                <a:lnTo>
                  <a:pt x="615800" y="122774"/>
                </a:lnTo>
                <a:lnTo>
                  <a:pt x="634577" y="119870"/>
                </a:lnTo>
                <a:lnTo>
                  <a:pt x="633664" y="111200"/>
                </a:lnTo>
                <a:lnTo>
                  <a:pt x="559564" y="111200"/>
                </a:lnTo>
                <a:lnTo>
                  <a:pt x="559564" y="75390"/>
                </a:lnTo>
                <a:lnTo>
                  <a:pt x="617614" y="75390"/>
                </a:lnTo>
                <a:lnTo>
                  <a:pt x="617614" y="14701"/>
                </a:lnTo>
                <a:close/>
              </a:path>
              <a:path w="1057909" h="165100">
                <a:moveTo>
                  <a:pt x="633069" y="105546"/>
                </a:moveTo>
                <a:lnTo>
                  <a:pt x="615382" y="108338"/>
                </a:lnTo>
                <a:lnTo>
                  <a:pt x="597871" y="110069"/>
                </a:lnTo>
                <a:lnTo>
                  <a:pt x="579583" y="110953"/>
                </a:lnTo>
                <a:lnTo>
                  <a:pt x="559564" y="111200"/>
                </a:lnTo>
                <a:lnTo>
                  <a:pt x="633664" y="111200"/>
                </a:lnTo>
                <a:lnTo>
                  <a:pt x="633069" y="105546"/>
                </a:lnTo>
                <a:close/>
              </a:path>
              <a:path w="1057909" h="165100">
                <a:moveTo>
                  <a:pt x="801650" y="13570"/>
                </a:moveTo>
                <a:lnTo>
                  <a:pt x="784311" y="13570"/>
                </a:lnTo>
                <a:lnTo>
                  <a:pt x="784311" y="41841"/>
                </a:lnTo>
                <a:lnTo>
                  <a:pt x="781127" y="64523"/>
                </a:lnTo>
                <a:lnTo>
                  <a:pt x="772413" y="85756"/>
                </a:lnTo>
                <a:lnTo>
                  <a:pt x="758999" y="103596"/>
                </a:lnTo>
                <a:lnTo>
                  <a:pt x="741715" y="116101"/>
                </a:lnTo>
                <a:lnTo>
                  <a:pt x="752647" y="130048"/>
                </a:lnTo>
                <a:lnTo>
                  <a:pt x="765787" y="121033"/>
                </a:lnTo>
                <a:lnTo>
                  <a:pt x="777054" y="108821"/>
                </a:lnTo>
                <a:lnTo>
                  <a:pt x="786201" y="94028"/>
                </a:lnTo>
                <a:lnTo>
                  <a:pt x="792981" y="77275"/>
                </a:lnTo>
                <a:lnTo>
                  <a:pt x="810288" y="77275"/>
                </a:lnTo>
                <a:lnTo>
                  <a:pt x="804578" y="63601"/>
                </a:lnTo>
                <a:lnTo>
                  <a:pt x="801650" y="41841"/>
                </a:lnTo>
                <a:lnTo>
                  <a:pt x="801650" y="13570"/>
                </a:lnTo>
                <a:close/>
              </a:path>
              <a:path w="1057909" h="165100">
                <a:moveTo>
                  <a:pt x="810288" y="77275"/>
                </a:moveTo>
                <a:lnTo>
                  <a:pt x="792981" y="77275"/>
                </a:lnTo>
                <a:lnTo>
                  <a:pt x="799689" y="93027"/>
                </a:lnTo>
                <a:lnTo>
                  <a:pt x="808624" y="106889"/>
                </a:lnTo>
                <a:lnTo>
                  <a:pt x="819538" y="118383"/>
                </a:lnTo>
                <a:lnTo>
                  <a:pt x="832184" y="127032"/>
                </a:lnTo>
                <a:lnTo>
                  <a:pt x="843115" y="113085"/>
                </a:lnTo>
                <a:lnTo>
                  <a:pt x="826194" y="100973"/>
                </a:lnTo>
                <a:lnTo>
                  <a:pt x="813053" y="83895"/>
                </a:lnTo>
                <a:lnTo>
                  <a:pt x="810288" y="77275"/>
                </a:lnTo>
                <a:close/>
              </a:path>
              <a:path w="1057909" h="165100">
                <a:moveTo>
                  <a:pt x="872894" y="0"/>
                </a:moveTo>
                <a:lnTo>
                  <a:pt x="855555" y="0"/>
                </a:lnTo>
                <a:lnTo>
                  <a:pt x="855555" y="164727"/>
                </a:lnTo>
                <a:lnTo>
                  <a:pt x="872894" y="164727"/>
                </a:lnTo>
                <a:lnTo>
                  <a:pt x="872894" y="80667"/>
                </a:lnTo>
                <a:lnTo>
                  <a:pt x="899281" y="80667"/>
                </a:lnTo>
                <a:lnTo>
                  <a:pt x="899281" y="65589"/>
                </a:lnTo>
                <a:lnTo>
                  <a:pt x="872894" y="65589"/>
                </a:lnTo>
                <a:lnTo>
                  <a:pt x="872894" y="0"/>
                </a:lnTo>
                <a:close/>
              </a:path>
              <a:path w="1057909" h="165100">
                <a:moveTo>
                  <a:pt x="1057643" y="80290"/>
                </a:moveTo>
                <a:lnTo>
                  <a:pt x="907239" y="80290"/>
                </a:lnTo>
                <a:lnTo>
                  <a:pt x="907239" y="94614"/>
                </a:lnTo>
                <a:lnTo>
                  <a:pt x="1057643" y="94614"/>
                </a:lnTo>
                <a:lnTo>
                  <a:pt x="1057643" y="80290"/>
                </a:lnTo>
                <a:close/>
              </a:path>
              <a:path w="1057909" h="165100">
                <a:moveTo>
                  <a:pt x="982252" y="3015"/>
                </a:moveTo>
                <a:lnTo>
                  <a:pt x="957798" y="5009"/>
                </a:lnTo>
                <a:lnTo>
                  <a:pt x="939280" y="11049"/>
                </a:lnTo>
                <a:lnTo>
                  <a:pt x="927547" y="20800"/>
                </a:lnTo>
                <a:lnTo>
                  <a:pt x="923448" y="33925"/>
                </a:lnTo>
                <a:lnTo>
                  <a:pt x="924767" y="41623"/>
                </a:lnTo>
                <a:lnTo>
                  <a:pt x="928631" y="48296"/>
                </a:lnTo>
                <a:lnTo>
                  <a:pt x="934898" y="53910"/>
                </a:lnTo>
                <a:lnTo>
                  <a:pt x="943426" y="58427"/>
                </a:lnTo>
                <a:lnTo>
                  <a:pt x="943426" y="80290"/>
                </a:lnTo>
                <a:lnTo>
                  <a:pt x="961143" y="80290"/>
                </a:lnTo>
                <a:lnTo>
                  <a:pt x="961143" y="62950"/>
                </a:lnTo>
                <a:lnTo>
                  <a:pt x="1021078" y="62950"/>
                </a:lnTo>
                <a:lnTo>
                  <a:pt x="1021078" y="58427"/>
                </a:lnTo>
                <a:lnTo>
                  <a:pt x="1029633" y="53910"/>
                </a:lnTo>
                <a:lnTo>
                  <a:pt x="1032607" y="51265"/>
                </a:lnTo>
                <a:lnTo>
                  <a:pt x="982252" y="51265"/>
                </a:lnTo>
                <a:lnTo>
                  <a:pt x="965051" y="50013"/>
                </a:lnTo>
                <a:lnTo>
                  <a:pt x="952214" y="46624"/>
                </a:lnTo>
                <a:lnTo>
                  <a:pt x="944218" y="41220"/>
                </a:lnTo>
                <a:lnTo>
                  <a:pt x="941542" y="33925"/>
                </a:lnTo>
                <a:lnTo>
                  <a:pt x="944218" y="26498"/>
                </a:lnTo>
                <a:lnTo>
                  <a:pt x="952214" y="21015"/>
                </a:lnTo>
                <a:lnTo>
                  <a:pt x="965051" y="17651"/>
                </a:lnTo>
                <a:lnTo>
                  <a:pt x="982252" y="16585"/>
                </a:lnTo>
                <a:lnTo>
                  <a:pt x="1031962" y="16585"/>
                </a:lnTo>
                <a:lnTo>
                  <a:pt x="1025296" y="11049"/>
                </a:lnTo>
                <a:lnTo>
                  <a:pt x="1006734" y="5009"/>
                </a:lnTo>
                <a:lnTo>
                  <a:pt x="982252" y="3015"/>
                </a:lnTo>
                <a:close/>
              </a:path>
              <a:path w="1057909" h="165100">
                <a:moveTo>
                  <a:pt x="1021078" y="62950"/>
                </a:moveTo>
                <a:lnTo>
                  <a:pt x="1003739" y="62950"/>
                </a:lnTo>
                <a:lnTo>
                  <a:pt x="1003739" y="80290"/>
                </a:lnTo>
                <a:lnTo>
                  <a:pt x="1021078" y="80290"/>
                </a:lnTo>
                <a:lnTo>
                  <a:pt x="1021078" y="62950"/>
                </a:lnTo>
                <a:close/>
              </a:path>
              <a:path w="1057909" h="165100">
                <a:moveTo>
                  <a:pt x="1003739" y="62950"/>
                </a:moveTo>
                <a:lnTo>
                  <a:pt x="961143" y="62950"/>
                </a:lnTo>
                <a:lnTo>
                  <a:pt x="967551" y="63893"/>
                </a:lnTo>
                <a:lnTo>
                  <a:pt x="974525" y="64458"/>
                </a:lnTo>
                <a:lnTo>
                  <a:pt x="989980" y="64458"/>
                </a:lnTo>
                <a:lnTo>
                  <a:pt x="997330" y="63893"/>
                </a:lnTo>
                <a:lnTo>
                  <a:pt x="1003739" y="62950"/>
                </a:lnTo>
                <a:close/>
              </a:path>
              <a:path w="1057909" h="165100">
                <a:moveTo>
                  <a:pt x="1031962" y="16585"/>
                </a:moveTo>
                <a:lnTo>
                  <a:pt x="982252" y="16585"/>
                </a:lnTo>
                <a:lnTo>
                  <a:pt x="999486" y="17651"/>
                </a:lnTo>
                <a:lnTo>
                  <a:pt x="1012408" y="21015"/>
                </a:lnTo>
                <a:lnTo>
                  <a:pt x="1020525" y="26498"/>
                </a:lnTo>
                <a:lnTo>
                  <a:pt x="1023340" y="33925"/>
                </a:lnTo>
                <a:lnTo>
                  <a:pt x="1020525" y="41220"/>
                </a:lnTo>
                <a:lnTo>
                  <a:pt x="1012408" y="46624"/>
                </a:lnTo>
                <a:lnTo>
                  <a:pt x="999486" y="50013"/>
                </a:lnTo>
                <a:lnTo>
                  <a:pt x="982252" y="51265"/>
                </a:lnTo>
                <a:lnTo>
                  <a:pt x="1032607" y="51265"/>
                </a:lnTo>
                <a:lnTo>
                  <a:pt x="1035944" y="48296"/>
                </a:lnTo>
                <a:lnTo>
                  <a:pt x="1039817" y="41623"/>
                </a:lnTo>
                <a:lnTo>
                  <a:pt x="1041057" y="33925"/>
                </a:lnTo>
                <a:lnTo>
                  <a:pt x="1037037" y="20800"/>
                </a:lnTo>
                <a:lnTo>
                  <a:pt x="1031962" y="16585"/>
                </a:lnTo>
                <a:close/>
              </a:path>
              <a:path w="1057909" h="165100">
                <a:moveTo>
                  <a:pt x="982252" y="105923"/>
                </a:moveTo>
                <a:lnTo>
                  <a:pt x="958219" y="107755"/>
                </a:lnTo>
                <a:lnTo>
                  <a:pt x="940246" y="113368"/>
                </a:lnTo>
                <a:lnTo>
                  <a:pt x="928952" y="122515"/>
                </a:lnTo>
                <a:lnTo>
                  <a:pt x="924956" y="134948"/>
                </a:lnTo>
                <a:lnTo>
                  <a:pt x="928952" y="147685"/>
                </a:lnTo>
                <a:lnTo>
                  <a:pt x="940246" y="156976"/>
                </a:lnTo>
                <a:lnTo>
                  <a:pt x="958219" y="162698"/>
                </a:lnTo>
                <a:lnTo>
                  <a:pt x="982252" y="164727"/>
                </a:lnTo>
                <a:lnTo>
                  <a:pt x="1006174" y="162698"/>
                </a:lnTo>
                <a:lnTo>
                  <a:pt x="1024070" y="156976"/>
                </a:lnTo>
                <a:lnTo>
                  <a:pt x="1031096" y="151157"/>
                </a:lnTo>
                <a:lnTo>
                  <a:pt x="982252" y="151157"/>
                </a:lnTo>
                <a:lnTo>
                  <a:pt x="965499" y="150188"/>
                </a:lnTo>
                <a:lnTo>
                  <a:pt x="953109" y="147081"/>
                </a:lnTo>
                <a:lnTo>
                  <a:pt x="945491" y="141960"/>
                </a:lnTo>
                <a:lnTo>
                  <a:pt x="943049" y="134948"/>
                </a:lnTo>
                <a:lnTo>
                  <a:pt x="945491" y="128287"/>
                </a:lnTo>
                <a:lnTo>
                  <a:pt x="953109" y="123357"/>
                </a:lnTo>
                <a:lnTo>
                  <a:pt x="965499" y="120265"/>
                </a:lnTo>
                <a:lnTo>
                  <a:pt x="982252" y="119116"/>
                </a:lnTo>
                <a:lnTo>
                  <a:pt x="1031120" y="119116"/>
                </a:lnTo>
                <a:lnTo>
                  <a:pt x="1024070" y="113368"/>
                </a:lnTo>
                <a:lnTo>
                  <a:pt x="1006174" y="107755"/>
                </a:lnTo>
                <a:lnTo>
                  <a:pt x="982252" y="105923"/>
                </a:lnTo>
                <a:close/>
              </a:path>
              <a:path w="1057909" h="165100">
                <a:moveTo>
                  <a:pt x="1031120" y="119116"/>
                </a:moveTo>
                <a:lnTo>
                  <a:pt x="982252" y="119116"/>
                </a:lnTo>
                <a:lnTo>
                  <a:pt x="998985" y="120265"/>
                </a:lnTo>
                <a:lnTo>
                  <a:pt x="1011372" y="123357"/>
                </a:lnTo>
                <a:lnTo>
                  <a:pt x="1019093" y="128287"/>
                </a:lnTo>
                <a:lnTo>
                  <a:pt x="1021832" y="134948"/>
                </a:lnTo>
                <a:lnTo>
                  <a:pt x="1019093" y="141960"/>
                </a:lnTo>
                <a:lnTo>
                  <a:pt x="1011372" y="147081"/>
                </a:lnTo>
                <a:lnTo>
                  <a:pt x="998985" y="150188"/>
                </a:lnTo>
                <a:lnTo>
                  <a:pt x="982252" y="151157"/>
                </a:lnTo>
                <a:lnTo>
                  <a:pt x="1031096" y="151157"/>
                </a:lnTo>
                <a:lnTo>
                  <a:pt x="1035288" y="147685"/>
                </a:lnTo>
                <a:lnTo>
                  <a:pt x="1039172" y="134948"/>
                </a:lnTo>
                <a:lnTo>
                  <a:pt x="1035288" y="122515"/>
                </a:lnTo>
                <a:lnTo>
                  <a:pt x="1031120" y="119116"/>
                </a:lnTo>
                <a:close/>
              </a:path>
            </a:pathLst>
          </a:custGeom>
          <a:solidFill>
            <a:srgbClr val="4C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256273" y="7620124"/>
            <a:ext cx="677545" cy="165100"/>
          </a:xfrm>
          <a:custGeom>
            <a:avLst/>
            <a:gdLst/>
            <a:ahLst/>
            <a:cxnLst/>
            <a:rect l="l" t="t" r="r" b="b"/>
            <a:pathLst>
              <a:path w="677545" h="165100">
                <a:moveTo>
                  <a:pt x="138341" y="0"/>
                </a:moveTo>
                <a:lnTo>
                  <a:pt x="121001" y="0"/>
                </a:lnTo>
                <a:lnTo>
                  <a:pt x="121001" y="54658"/>
                </a:lnTo>
                <a:lnTo>
                  <a:pt x="84437" y="54658"/>
                </a:lnTo>
                <a:lnTo>
                  <a:pt x="84437" y="68982"/>
                </a:lnTo>
                <a:lnTo>
                  <a:pt x="121001" y="68982"/>
                </a:lnTo>
                <a:lnTo>
                  <a:pt x="121001" y="165104"/>
                </a:lnTo>
                <a:lnTo>
                  <a:pt x="138341" y="165104"/>
                </a:lnTo>
                <a:lnTo>
                  <a:pt x="138341" y="0"/>
                </a:lnTo>
                <a:close/>
              </a:path>
              <a:path w="677545" h="165100">
                <a:moveTo>
                  <a:pt x="60312" y="13570"/>
                </a:moveTo>
                <a:lnTo>
                  <a:pt x="42595" y="13570"/>
                </a:lnTo>
                <a:lnTo>
                  <a:pt x="42595" y="41841"/>
                </a:lnTo>
                <a:lnTo>
                  <a:pt x="39438" y="64741"/>
                </a:lnTo>
                <a:lnTo>
                  <a:pt x="30768" y="86086"/>
                </a:lnTo>
                <a:lnTo>
                  <a:pt x="17363" y="103968"/>
                </a:lnTo>
                <a:lnTo>
                  <a:pt x="0" y="116478"/>
                </a:lnTo>
                <a:lnTo>
                  <a:pt x="10931" y="130425"/>
                </a:lnTo>
                <a:lnTo>
                  <a:pt x="24289" y="121346"/>
                </a:lnTo>
                <a:lnTo>
                  <a:pt x="35669" y="108962"/>
                </a:lnTo>
                <a:lnTo>
                  <a:pt x="44857" y="93928"/>
                </a:lnTo>
                <a:lnTo>
                  <a:pt x="51642" y="76898"/>
                </a:lnTo>
                <a:lnTo>
                  <a:pt x="68649" y="76898"/>
                </a:lnTo>
                <a:lnTo>
                  <a:pt x="63357" y="64243"/>
                </a:lnTo>
                <a:lnTo>
                  <a:pt x="60312" y="41841"/>
                </a:lnTo>
                <a:lnTo>
                  <a:pt x="60312" y="13570"/>
                </a:lnTo>
                <a:close/>
              </a:path>
              <a:path w="677545" h="165100">
                <a:moveTo>
                  <a:pt x="68649" y="76898"/>
                </a:moveTo>
                <a:lnTo>
                  <a:pt x="51642" y="76898"/>
                </a:lnTo>
                <a:lnTo>
                  <a:pt x="58315" y="93033"/>
                </a:lnTo>
                <a:lnTo>
                  <a:pt x="67427" y="107172"/>
                </a:lnTo>
                <a:lnTo>
                  <a:pt x="78729" y="118801"/>
                </a:lnTo>
                <a:lnTo>
                  <a:pt x="91976" y="127409"/>
                </a:lnTo>
                <a:lnTo>
                  <a:pt x="102530" y="113462"/>
                </a:lnTo>
                <a:lnTo>
                  <a:pt x="85279" y="101768"/>
                </a:lnTo>
                <a:lnTo>
                  <a:pt x="71950" y="84790"/>
                </a:lnTo>
                <a:lnTo>
                  <a:pt x="68649" y="76898"/>
                </a:lnTo>
                <a:close/>
              </a:path>
              <a:path w="677545" h="165100">
                <a:moveTo>
                  <a:pt x="301236" y="74636"/>
                </a:moveTo>
                <a:lnTo>
                  <a:pt x="283897" y="74636"/>
                </a:lnTo>
                <a:lnTo>
                  <a:pt x="283897" y="165104"/>
                </a:lnTo>
                <a:lnTo>
                  <a:pt x="301236" y="165104"/>
                </a:lnTo>
                <a:lnTo>
                  <a:pt x="301236" y="74636"/>
                </a:lnTo>
                <a:close/>
              </a:path>
              <a:path w="677545" h="165100">
                <a:moveTo>
                  <a:pt x="187770" y="12816"/>
                </a:moveTo>
                <a:lnTo>
                  <a:pt x="170053" y="12816"/>
                </a:lnTo>
                <a:lnTo>
                  <a:pt x="170053" y="124394"/>
                </a:lnTo>
                <a:lnTo>
                  <a:pt x="247332" y="124394"/>
                </a:lnTo>
                <a:lnTo>
                  <a:pt x="247332" y="110069"/>
                </a:lnTo>
                <a:lnTo>
                  <a:pt x="187770" y="110069"/>
                </a:lnTo>
                <a:lnTo>
                  <a:pt x="187770" y="68605"/>
                </a:lnTo>
                <a:lnTo>
                  <a:pt x="301236" y="68605"/>
                </a:lnTo>
                <a:lnTo>
                  <a:pt x="301236" y="60312"/>
                </a:lnTo>
                <a:lnTo>
                  <a:pt x="247332" y="60312"/>
                </a:lnTo>
                <a:lnTo>
                  <a:pt x="247332" y="54658"/>
                </a:lnTo>
                <a:lnTo>
                  <a:pt x="187770" y="54658"/>
                </a:lnTo>
                <a:lnTo>
                  <a:pt x="187770" y="12816"/>
                </a:lnTo>
                <a:close/>
              </a:path>
              <a:path w="677545" h="165100">
                <a:moveTo>
                  <a:pt x="301236" y="68605"/>
                </a:moveTo>
                <a:lnTo>
                  <a:pt x="230369" y="68605"/>
                </a:lnTo>
                <a:lnTo>
                  <a:pt x="230369" y="110069"/>
                </a:lnTo>
                <a:lnTo>
                  <a:pt x="247332" y="110069"/>
                </a:lnTo>
                <a:lnTo>
                  <a:pt x="247332" y="74636"/>
                </a:lnTo>
                <a:lnTo>
                  <a:pt x="301236" y="74636"/>
                </a:lnTo>
                <a:lnTo>
                  <a:pt x="301236" y="68605"/>
                </a:lnTo>
                <a:close/>
              </a:path>
              <a:path w="677545" h="165100">
                <a:moveTo>
                  <a:pt x="301236" y="0"/>
                </a:moveTo>
                <a:lnTo>
                  <a:pt x="283897" y="0"/>
                </a:lnTo>
                <a:lnTo>
                  <a:pt x="283897" y="60312"/>
                </a:lnTo>
                <a:lnTo>
                  <a:pt x="301236" y="60312"/>
                </a:lnTo>
                <a:lnTo>
                  <a:pt x="301236" y="0"/>
                </a:lnTo>
                <a:close/>
              </a:path>
              <a:path w="677545" h="165100">
                <a:moveTo>
                  <a:pt x="247332" y="12816"/>
                </a:moveTo>
                <a:lnTo>
                  <a:pt x="230369" y="12816"/>
                </a:lnTo>
                <a:lnTo>
                  <a:pt x="230369" y="54658"/>
                </a:lnTo>
                <a:lnTo>
                  <a:pt x="247332" y="54658"/>
                </a:lnTo>
                <a:lnTo>
                  <a:pt x="247332" y="12816"/>
                </a:lnTo>
                <a:close/>
              </a:path>
              <a:path w="677545" h="165100">
                <a:moveTo>
                  <a:pt x="522957" y="86698"/>
                </a:moveTo>
                <a:lnTo>
                  <a:pt x="372177" y="86698"/>
                </a:lnTo>
                <a:lnTo>
                  <a:pt x="372177" y="100646"/>
                </a:lnTo>
                <a:lnTo>
                  <a:pt x="522957" y="100646"/>
                </a:lnTo>
                <a:lnTo>
                  <a:pt x="522957" y="86698"/>
                </a:lnTo>
                <a:close/>
              </a:path>
              <a:path w="677545" h="165100">
                <a:moveTo>
                  <a:pt x="456237" y="72374"/>
                </a:moveTo>
                <a:lnTo>
                  <a:pt x="438897" y="72374"/>
                </a:lnTo>
                <a:lnTo>
                  <a:pt x="438897" y="86698"/>
                </a:lnTo>
                <a:lnTo>
                  <a:pt x="456237" y="86698"/>
                </a:lnTo>
                <a:lnTo>
                  <a:pt x="456237" y="72374"/>
                </a:lnTo>
                <a:close/>
              </a:path>
              <a:path w="677545" h="165100">
                <a:moveTo>
                  <a:pt x="504487" y="4523"/>
                </a:moveTo>
                <a:lnTo>
                  <a:pt x="392155" y="4523"/>
                </a:lnTo>
                <a:lnTo>
                  <a:pt x="392155" y="72374"/>
                </a:lnTo>
                <a:lnTo>
                  <a:pt x="505618" y="72374"/>
                </a:lnTo>
                <a:lnTo>
                  <a:pt x="505618" y="58804"/>
                </a:lnTo>
                <a:lnTo>
                  <a:pt x="409495" y="58804"/>
                </a:lnTo>
                <a:lnTo>
                  <a:pt x="409495" y="44857"/>
                </a:lnTo>
                <a:lnTo>
                  <a:pt x="500340" y="44857"/>
                </a:lnTo>
                <a:lnTo>
                  <a:pt x="500340" y="31663"/>
                </a:lnTo>
                <a:lnTo>
                  <a:pt x="409495" y="31663"/>
                </a:lnTo>
                <a:lnTo>
                  <a:pt x="409495" y="18470"/>
                </a:lnTo>
                <a:lnTo>
                  <a:pt x="504487" y="18470"/>
                </a:lnTo>
                <a:lnTo>
                  <a:pt x="504487" y="4523"/>
                </a:lnTo>
                <a:close/>
              </a:path>
              <a:path w="677545" h="165100">
                <a:moveTo>
                  <a:pt x="447567" y="111200"/>
                </a:moveTo>
                <a:lnTo>
                  <a:pt x="423215" y="112970"/>
                </a:lnTo>
                <a:lnTo>
                  <a:pt x="405278" y="118150"/>
                </a:lnTo>
                <a:lnTo>
                  <a:pt x="394161" y="126546"/>
                </a:lnTo>
                <a:lnTo>
                  <a:pt x="390270" y="137964"/>
                </a:lnTo>
                <a:lnTo>
                  <a:pt x="394161" y="149540"/>
                </a:lnTo>
                <a:lnTo>
                  <a:pt x="405278" y="157919"/>
                </a:lnTo>
                <a:lnTo>
                  <a:pt x="423215" y="163011"/>
                </a:lnTo>
                <a:lnTo>
                  <a:pt x="447567" y="164727"/>
                </a:lnTo>
                <a:lnTo>
                  <a:pt x="471807" y="163011"/>
                </a:lnTo>
                <a:lnTo>
                  <a:pt x="489668" y="157919"/>
                </a:lnTo>
                <a:lnTo>
                  <a:pt x="498081" y="151534"/>
                </a:lnTo>
                <a:lnTo>
                  <a:pt x="447567" y="151534"/>
                </a:lnTo>
                <a:lnTo>
                  <a:pt x="430463" y="150686"/>
                </a:lnTo>
                <a:lnTo>
                  <a:pt x="418023" y="148142"/>
                </a:lnTo>
                <a:lnTo>
                  <a:pt x="410461" y="143901"/>
                </a:lnTo>
                <a:lnTo>
                  <a:pt x="407987" y="137964"/>
                </a:lnTo>
                <a:lnTo>
                  <a:pt x="410461" y="132106"/>
                </a:lnTo>
                <a:lnTo>
                  <a:pt x="418023" y="127857"/>
                </a:lnTo>
                <a:lnTo>
                  <a:pt x="430463" y="125268"/>
                </a:lnTo>
                <a:lnTo>
                  <a:pt x="447567" y="124394"/>
                </a:lnTo>
                <a:lnTo>
                  <a:pt x="497878" y="124394"/>
                </a:lnTo>
                <a:lnTo>
                  <a:pt x="489668" y="118150"/>
                </a:lnTo>
                <a:lnTo>
                  <a:pt x="471807" y="112970"/>
                </a:lnTo>
                <a:lnTo>
                  <a:pt x="447567" y="111200"/>
                </a:lnTo>
                <a:close/>
              </a:path>
              <a:path w="677545" h="165100">
                <a:moveTo>
                  <a:pt x="497878" y="124394"/>
                </a:moveTo>
                <a:lnTo>
                  <a:pt x="447567" y="124394"/>
                </a:lnTo>
                <a:lnTo>
                  <a:pt x="464618" y="125268"/>
                </a:lnTo>
                <a:lnTo>
                  <a:pt x="476969" y="127857"/>
                </a:lnTo>
                <a:lnTo>
                  <a:pt x="484514" y="132106"/>
                </a:lnTo>
                <a:lnTo>
                  <a:pt x="487147" y="137964"/>
                </a:lnTo>
                <a:lnTo>
                  <a:pt x="484514" y="143901"/>
                </a:lnTo>
                <a:lnTo>
                  <a:pt x="476969" y="148142"/>
                </a:lnTo>
                <a:lnTo>
                  <a:pt x="464618" y="150686"/>
                </a:lnTo>
                <a:lnTo>
                  <a:pt x="447567" y="151534"/>
                </a:lnTo>
                <a:lnTo>
                  <a:pt x="498081" y="151534"/>
                </a:lnTo>
                <a:lnTo>
                  <a:pt x="500708" y="149540"/>
                </a:lnTo>
                <a:lnTo>
                  <a:pt x="504487" y="137964"/>
                </a:lnTo>
                <a:lnTo>
                  <a:pt x="500708" y="126546"/>
                </a:lnTo>
                <a:lnTo>
                  <a:pt x="497878" y="124394"/>
                </a:lnTo>
                <a:close/>
              </a:path>
              <a:path w="677545" h="165100">
                <a:moveTo>
                  <a:pt x="581804" y="109692"/>
                </a:moveTo>
                <a:lnTo>
                  <a:pt x="564464" y="109692"/>
                </a:lnTo>
                <a:lnTo>
                  <a:pt x="564464" y="161335"/>
                </a:lnTo>
                <a:lnTo>
                  <a:pt x="677173" y="161335"/>
                </a:lnTo>
                <a:lnTo>
                  <a:pt x="677173" y="147388"/>
                </a:lnTo>
                <a:lnTo>
                  <a:pt x="581804" y="147388"/>
                </a:lnTo>
                <a:lnTo>
                  <a:pt x="581804" y="109692"/>
                </a:lnTo>
                <a:close/>
              </a:path>
              <a:path w="677545" h="165100">
                <a:moveTo>
                  <a:pt x="672272" y="0"/>
                </a:moveTo>
                <a:lnTo>
                  <a:pt x="654932" y="0"/>
                </a:lnTo>
                <a:lnTo>
                  <a:pt x="654932" y="121001"/>
                </a:lnTo>
                <a:lnTo>
                  <a:pt x="672272" y="121001"/>
                </a:lnTo>
                <a:lnTo>
                  <a:pt x="672272" y="0"/>
                </a:lnTo>
                <a:close/>
              </a:path>
              <a:path w="677545" h="165100">
                <a:moveTo>
                  <a:pt x="595374" y="9423"/>
                </a:moveTo>
                <a:lnTo>
                  <a:pt x="577657" y="9423"/>
                </a:lnTo>
                <a:lnTo>
                  <a:pt x="577657" y="25632"/>
                </a:lnTo>
                <a:lnTo>
                  <a:pt x="574762" y="43873"/>
                </a:lnTo>
                <a:lnTo>
                  <a:pt x="566655" y="60453"/>
                </a:lnTo>
                <a:lnTo>
                  <a:pt x="553777" y="74135"/>
                </a:lnTo>
                <a:lnTo>
                  <a:pt x="536570" y="83683"/>
                </a:lnTo>
                <a:lnTo>
                  <a:pt x="545616" y="97630"/>
                </a:lnTo>
                <a:lnTo>
                  <a:pt x="559272" y="90586"/>
                </a:lnTo>
                <a:lnTo>
                  <a:pt x="570754" y="80997"/>
                </a:lnTo>
                <a:lnTo>
                  <a:pt x="579940" y="69217"/>
                </a:lnTo>
                <a:lnTo>
                  <a:pt x="586704" y="55600"/>
                </a:lnTo>
                <a:lnTo>
                  <a:pt x="604551" y="55600"/>
                </a:lnTo>
                <a:lnTo>
                  <a:pt x="598157" y="43084"/>
                </a:lnTo>
                <a:lnTo>
                  <a:pt x="595374" y="25632"/>
                </a:lnTo>
                <a:lnTo>
                  <a:pt x="595374" y="9423"/>
                </a:lnTo>
                <a:close/>
              </a:path>
              <a:path w="677545" h="165100">
                <a:moveTo>
                  <a:pt x="604551" y="55600"/>
                </a:moveTo>
                <a:lnTo>
                  <a:pt x="586704" y="55600"/>
                </a:lnTo>
                <a:lnTo>
                  <a:pt x="593351" y="68269"/>
                </a:lnTo>
                <a:lnTo>
                  <a:pt x="602418" y="79207"/>
                </a:lnTo>
                <a:lnTo>
                  <a:pt x="613712" y="88094"/>
                </a:lnTo>
                <a:lnTo>
                  <a:pt x="627038" y="94614"/>
                </a:lnTo>
                <a:lnTo>
                  <a:pt x="636085" y="80667"/>
                </a:lnTo>
                <a:lnTo>
                  <a:pt x="618989" y="71697"/>
                </a:lnTo>
                <a:lnTo>
                  <a:pt x="606188" y="58804"/>
                </a:lnTo>
                <a:lnTo>
                  <a:pt x="604551" y="55600"/>
                </a:lnTo>
                <a:close/>
              </a:path>
            </a:pathLst>
          </a:custGeom>
          <a:solidFill>
            <a:srgbClr val="4C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257028" y="8269319"/>
            <a:ext cx="998219" cy="165100"/>
          </a:xfrm>
          <a:custGeom>
            <a:avLst/>
            <a:gdLst/>
            <a:ahLst/>
            <a:cxnLst/>
            <a:rect l="l" t="t" r="r" b="b"/>
            <a:pathLst>
              <a:path w="998220" h="165100">
                <a:moveTo>
                  <a:pt x="130802" y="16585"/>
                </a:moveTo>
                <a:lnTo>
                  <a:pt x="16208" y="16585"/>
                </a:lnTo>
                <a:lnTo>
                  <a:pt x="16208" y="30910"/>
                </a:lnTo>
                <a:lnTo>
                  <a:pt x="113462" y="30910"/>
                </a:lnTo>
                <a:lnTo>
                  <a:pt x="113355" y="50897"/>
                </a:lnTo>
                <a:lnTo>
                  <a:pt x="112643" y="69099"/>
                </a:lnTo>
                <a:lnTo>
                  <a:pt x="110759" y="89405"/>
                </a:lnTo>
                <a:lnTo>
                  <a:pt x="107054" y="112708"/>
                </a:lnTo>
                <a:lnTo>
                  <a:pt x="124771" y="114216"/>
                </a:lnTo>
                <a:lnTo>
                  <a:pt x="128151" y="89882"/>
                </a:lnTo>
                <a:lnTo>
                  <a:pt x="129914" y="68911"/>
                </a:lnTo>
                <a:lnTo>
                  <a:pt x="130604" y="50714"/>
                </a:lnTo>
                <a:lnTo>
                  <a:pt x="130802" y="34302"/>
                </a:lnTo>
                <a:lnTo>
                  <a:pt x="130802" y="16585"/>
                </a:lnTo>
                <a:close/>
              </a:path>
              <a:path w="998220" h="165100">
                <a:moveTo>
                  <a:pt x="150403" y="127032"/>
                </a:moveTo>
                <a:lnTo>
                  <a:pt x="0" y="127032"/>
                </a:lnTo>
                <a:lnTo>
                  <a:pt x="0" y="141356"/>
                </a:lnTo>
                <a:lnTo>
                  <a:pt x="150403" y="141356"/>
                </a:lnTo>
                <a:lnTo>
                  <a:pt x="150403" y="127032"/>
                </a:lnTo>
                <a:close/>
              </a:path>
              <a:path w="998220" h="165100">
                <a:moveTo>
                  <a:pt x="230369" y="17339"/>
                </a:moveTo>
                <a:lnTo>
                  <a:pt x="167791" y="17339"/>
                </a:lnTo>
                <a:lnTo>
                  <a:pt x="167791" y="31663"/>
                </a:lnTo>
                <a:lnTo>
                  <a:pt x="213402" y="31663"/>
                </a:lnTo>
                <a:lnTo>
                  <a:pt x="213402" y="62574"/>
                </a:lnTo>
                <a:lnTo>
                  <a:pt x="168168" y="62574"/>
                </a:lnTo>
                <a:lnTo>
                  <a:pt x="168168" y="126278"/>
                </a:lnTo>
                <a:lnTo>
                  <a:pt x="179100" y="126278"/>
                </a:lnTo>
                <a:lnTo>
                  <a:pt x="194326" y="126128"/>
                </a:lnTo>
                <a:lnTo>
                  <a:pt x="209305" y="125501"/>
                </a:lnTo>
                <a:lnTo>
                  <a:pt x="224638" y="124132"/>
                </a:lnTo>
                <a:lnTo>
                  <a:pt x="240924" y="121755"/>
                </a:lnTo>
                <a:lnTo>
                  <a:pt x="240121" y="111577"/>
                </a:lnTo>
                <a:lnTo>
                  <a:pt x="185131" y="111577"/>
                </a:lnTo>
                <a:lnTo>
                  <a:pt x="185131" y="76898"/>
                </a:lnTo>
                <a:lnTo>
                  <a:pt x="230369" y="76898"/>
                </a:lnTo>
                <a:lnTo>
                  <a:pt x="230369" y="17339"/>
                </a:lnTo>
                <a:close/>
              </a:path>
              <a:path w="998220" h="165100">
                <a:moveTo>
                  <a:pt x="239793" y="107431"/>
                </a:moveTo>
                <a:lnTo>
                  <a:pt x="225421" y="109510"/>
                </a:lnTo>
                <a:lnTo>
                  <a:pt x="211755" y="110776"/>
                </a:lnTo>
                <a:lnTo>
                  <a:pt x="198443" y="111406"/>
                </a:lnTo>
                <a:lnTo>
                  <a:pt x="185131" y="111577"/>
                </a:lnTo>
                <a:lnTo>
                  <a:pt x="240121" y="111577"/>
                </a:lnTo>
                <a:lnTo>
                  <a:pt x="239793" y="107431"/>
                </a:lnTo>
                <a:close/>
              </a:path>
              <a:path w="998220" h="165100">
                <a:moveTo>
                  <a:pt x="304252" y="78405"/>
                </a:moveTo>
                <a:lnTo>
                  <a:pt x="287666" y="78405"/>
                </a:lnTo>
                <a:lnTo>
                  <a:pt x="287666" y="164727"/>
                </a:lnTo>
                <a:lnTo>
                  <a:pt x="304252" y="164727"/>
                </a:lnTo>
                <a:lnTo>
                  <a:pt x="304252" y="78405"/>
                </a:lnTo>
                <a:close/>
              </a:path>
              <a:path w="998220" h="165100">
                <a:moveTo>
                  <a:pt x="266557" y="3392"/>
                </a:moveTo>
                <a:lnTo>
                  <a:pt x="250348" y="3392"/>
                </a:lnTo>
                <a:lnTo>
                  <a:pt x="250348" y="156435"/>
                </a:lnTo>
                <a:lnTo>
                  <a:pt x="266557" y="156435"/>
                </a:lnTo>
                <a:lnTo>
                  <a:pt x="266557" y="78405"/>
                </a:lnTo>
                <a:lnTo>
                  <a:pt x="304252" y="78405"/>
                </a:lnTo>
                <a:lnTo>
                  <a:pt x="304252" y="64081"/>
                </a:lnTo>
                <a:lnTo>
                  <a:pt x="266557" y="64081"/>
                </a:lnTo>
                <a:lnTo>
                  <a:pt x="266557" y="3392"/>
                </a:lnTo>
                <a:close/>
              </a:path>
              <a:path w="998220" h="165100">
                <a:moveTo>
                  <a:pt x="304252" y="0"/>
                </a:moveTo>
                <a:lnTo>
                  <a:pt x="287666" y="0"/>
                </a:lnTo>
                <a:lnTo>
                  <a:pt x="287666" y="64081"/>
                </a:lnTo>
                <a:lnTo>
                  <a:pt x="304252" y="64081"/>
                </a:lnTo>
                <a:lnTo>
                  <a:pt x="304252" y="0"/>
                </a:lnTo>
                <a:close/>
              </a:path>
              <a:path w="998220" h="165100">
                <a:moveTo>
                  <a:pt x="476938" y="129671"/>
                </a:moveTo>
                <a:lnTo>
                  <a:pt x="325780" y="129671"/>
                </a:lnTo>
                <a:lnTo>
                  <a:pt x="325780" y="144372"/>
                </a:lnTo>
                <a:lnTo>
                  <a:pt x="476938" y="144372"/>
                </a:lnTo>
                <a:lnTo>
                  <a:pt x="476938" y="129671"/>
                </a:lnTo>
                <a:close/>
              </a:path>
              <a:path w="998220" h="165100">
                <a:moveTo>
                  <a:pt x="462614" y="85191"/>
                </a:moveTo>
                <a:lnTo>
                  <a:pt x="338973" y="85191"/>
                </a:lnTo>
                <a:lnTo>
                  <a:pt x="338973" y="99138"/>
                </a:lnTo>
                <a:lnTo>
                  <a:pt x="462614" y="99138"/>
                </a:lnTo>
                <a:lnTo>
                  <a:pt x="462614" y="85191"/>
                </a:lnTo>
                <a:close/>
              </a:path>
              <a:path w="998220" h="165100">
                <a:moveTo>
                  <a:pt x="381192" y="30156"/>
                </a:moveTo>
                <a:lnTo>
                  <a:pt x="363852" y="30156"/>
                </a:lnTo>
                <a:lnTo>
                  <a:pt x="363852" y="85191"/>
                </a:lnTo>
                <a:lnTo>
                  <a:pt x="381192" y="85191"/>
                </a:lnTo>
                <a:lnTo>
                  <a:pt x="381192" y="30156"/>
                </a:lnTo>
                <a:close/>
              </a:path>
              <a:path w="998220" h="165100">
                <a:moveTo>
                  <a:pt x="437735" y="30156"/>
                </a:moveTo>
                <a:lnTo>
                  <a:pt x="420772" y="30156"/>
                </a:lnTo>
                <a:lnTo>
                  <a:pt x="420772" y="85191"/>
                </a:lnTo>
                <a:lnTo>
                  <a:pt x="437735" y="85191"/>
                </a:lnTo>
                <a:lnTo>
                  <a:pt x="437735" y="30156"/>
                </a:lnTo>
                <a:close/>
              </a:path>
              <a:path w="998220" h="165100">
                <a:moveTo>
                  <a:pt x="462991" y="15831"/>
                </a:moveTo>
                <a:lnTo>
                  <a:pt x="338597" y="15831"/>
                </a:lnTo>
                <a:lnTo>
                  <a:pt x="338597" y="30156"/>
                </a:lnTo>
                <a:lnTo>
                  <a:pt x="462991" y="30156"/>
                </a:lnTo>
                <a:lnTo>
                  <a:pt x="462991" y="15831"/>
                </a:lnTo>
                <a:close/>
              </a:path>
              <a:path w="998220" h="165100">
                <a:moveTo>
                  <a:pt x="665487" y="16585"/>
                </a:moveTo>
                <a:lnTo>
                  <a:pt x="550894" y="16585"/>
                </a:lnTo>
                <a:lnTo>
                  <a:pt x="550894" y="30910"/>
                </a:lnTo>
                <a:lnTo>
                  <a:pt x="648147" y="30910"/>
                </a:lnTo>
                <a:lnTo>
                  <a:pt x="648040" y="50897"/>
                </a:lnTo>
                <a:lnTo>
                  <a:pt x="647329" y="69099"/>
                </a:lnTo>
                <a:lnTo>
                  <a:pt x="645444" y="89405"/>
                </a:lnTo>
                <a:lnTo>
                  <a:pt x="641739" y="112708"/>
                </a:lnTo>
                <a:lnTo>
                  <a:pt x="659456" y="114216"/>
                </a:lnTo>
                <a:lnTo>
                  <a:pt x="662837" y="89882"/>
                </a:lnTo>
                <a:lnTo>
                  <a:pt x="664599" y="68911"/>
                </a:lnTo>
                <a:lnTo>
                  <a:pt x="665289" y="50714"/>
                </a:lnTo>
                <a:lnTo>
                  <a:pt x="665487" y="34302"/>
                </a:lnTo>
                <a:lnTo>
                  <a:pt x="665487" y="16585"/>
                </a:lnTo>
                <a:close/>
              </a:path>
              <a:path w="998220" h="165100">
                <a:moveTo>
                  <a:pt x="685089" y="127032"/>
                </a:moveTo>
                <a:lnTo>
                  <a:pt x="534685" y="127032"/>
                </a:lnTo>
                <a:lnTo>
                  <a:pt x="534685" y="141356"/>
                </a:lnTo>
                <a:lnTo>
                  <a:pt x="685089" y="141356"/>
                </a:lnTo>
                <a:lnTo>
                  <a:pt x="685089" y="127032"/>
                </a:lnTo>
                <a:close/>
              </a:path>
              <a:path w="998220" h="165100">
                <a:moveTo>
                  <a:pt x="834414" y="0"/>
                </a:moveTo>
                <a:lnTo>
                  <a:pt x="817074" y="0"/>
                </a:lnTo>
                <a:lnTo>
                  <a:pt x="817074" y="165104"/>
                </a:lnTo>
                <a:lnTo>
                  <a:pt x="834414" y="165104"/>
                </a:lnTo>
                <a:lnTo>
                  <a:pt x="834414" y="0"/>
                </a:lnTo>
                <a:close/>
              </a:path>
              <a:path w="998220" h="165100">
                <a:moveTo>
                  <a:pt x="783902" y="14701"/>
                </a:moveTo>
                <a:lnTo>
                  <a:pt x="706627" y="14701"/>
                </a:lnTo>
                <a:lnTo>
                  <a:pt x="706627" y="29025"/>
                </a:lnTo>
                <a:lnTo>
                  <a:pt x="766186" y="29025"/>
                </a:lnTo>
                <a:lnTo>
                  <a:pt x="766186" y="61066"/>
                </a:lnTo>
                <a:lnTo>
                  <a:pt x="707004" y="61066"/>
                </a:lnTo>
                <a:lnTo>
                  <a:pt x="707004" y="125524"/>
                </a:lnTo>
                <a:lnTo>
                  <a:pt x="720951" y="125524"/>
                </a:lnTo>
                <a:lnTo>
                  <a:pt x="742184" y="125383"/>
                </a:lnTo>
                <a:lnTo>
                  <a:pt x="762605" y="124535"/>
                </a:lnTo>
                <a:lnTo>
                  <a:pt x="783025" y="122768"/>
                </a:lnTo>
                <a:lnTo>
                  <a:pt x="804258" y="119870"/>
                </a:lnTo>
                <a:lnTo>
                  <a:pt x="803369" y="111200"/>
                </a:lnTo>
                <a:lnTo>
                  <a:pt x="725098" y="111200"/>
                </a:lnTo>
                <a:lnTo>
                  <a:pt x="725098" y="75013"/>
                </a:lnTo>
                <a:lnTo>
                  <a:pt x="783902" y="75013"/>
                </a:lnTo>
                <a:lnTo>
                  <a:pt x="783902" y="14701"/>
                </a:lnTo>
                <a:close/>
              </a:path>
              <a:path w="998220" h="165100">
                <a:moveTo>
                  <a:pt x="802750" y="105169"/>
                </a:moveTo>
                <a:lnTo>
                  <a:pt x="782771" y="108073"/>
                </a:lnTo>
                <a:lnTo>
                  <a:pt x="763641" y="109881"/>
                </a:lnTo>
                <a:lnTo>
                  <a:pt x="744652" y="110841"/>
                </a:lnTo>
                <a:lnTo>
                  <a:pt x="725098" y="111200"/>
                </a:lnTo>
                <a:lnTo>
                  <a:pt x="803369" y="111200"/>
                </a:lnTo>
                <a:lnTo>
                  <a:pt x="802750" y="105169"/>
                </a:lnTo>
                <a:close/>
              </a:path>
              <a:path w="998220" h="165100">
                <a:moveTo>
                  <a:pt x="997686" y="0"/>
                </a:moveTo>
                <a:lnTo>
                  <a:pt x="979970" y="0"/>
                </a:lnTo>
                <a:lnTo>
                  <a:pt x="979970" y="164727"/>
                </a:lnTo>
                <a:lnTo>
                  <a:pt x="997686" y="164727"/>
                </a:lnTo>
                <a:lnTo>
                  <a:pt x="997686" y="0"/>
                </a:lnTo>
                <a:close/>
              </a:path>
              <a:path w="998220" h="165100">
                <a:moveTo>
                  <a:pt x="948683" y="17716"/>
                </a:moveTo>
                <a:lnTo>
                  <a:pt x="870277" y="17716"/>
                </a:lnTo>
                <a:lnTo>
                  <a:pt x="870277" y="31663"/>
                </a:lnTo>
                <a:lnTo>
                  <a:pt x="930777" y="31663"/>
                </a:lnTo>
                <a:lnTo>
                  <a:pt x="924799" y="58869"/>
                </a:lnTo>
                <a:lnTo>
                  <a:pt x="911647" y="82788"/>
                </a:lnTo>
                <a:lnTo>
                  <a:pt x="890862" y="103384"/>
                </a:lnTo>
                <a:lnTo>
                  <a:pt x="861984" y="120624"/>
                </a:lnTo>
                <a:lnTo>
                  <a:pt x="871408" y="134948"/>
                </a:lnTo>
                <a:lnTo>
                  <a:pt x="907309" y="111966"/>
                </a:lnTo>
                <a:lnTo>
                  <a:pt x="931178" y="84248"/>
                </a:lnTo>
                <a:lnTo>
                  <a:pt x="944480" y="52573"/>
                </a:lnTo>
                <a:lnTo>
                  <a:pt x="948683" y="17716"/>
                </a:lnTo>
                <a:close/>
              </a:path>
            </a:pathLst>
          </a:custGeom>
          <a:solidFill>
            <a:srgbClr val="4C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256273" y="8918513"/>
            <a:ext cx="1012190" cy="165100"/>
          </a:xfrm>
          <a:custGeom>
            <a:avLst/>
            <a:gdLst/>
            <a:ahLst/>
            <a:cxnLst/>
            <a:rect l="l" t="t" r="r" b="b"/>
            <a:pathLst>
              <a:path w="1012190" h="165100">
                <a:moveTo>
                  <a:pt x="141733" y="0"/>
                </a:moveTo>
                <a:lnTo>
                  <a:pt x="125148" y="0"/>
                </a:lnTo>
                <a:lnTo>
                  <a:pt x="125148" y="101777"/>
                </a:lnTo>
                <a:lnTo>
                  <a:pt x="141733" y="101777"/>
                </a:lnTo>
                <a:lnTo>
                  <a:pt x="141733" y="0"/>
                </a:lnTo>
                <a:close/>
              </a:path>
              <a:path w="1012190" h="165100">
                <a:moveTo>
                  <a:pt x="53150" y="75955"/>
                </a:moveTo>
                <a:lnTo>
                  <a:pt x="36187" y="75955"/>
                </a:lnTo>
                <a:lnTo>
                  <a:pt x="36187" y="101400"/>
                </a:lnTo>
                <a:lnTo>
                  <a:pt x="53150" y="101400"/>
                </a:lnTo>
                <a:lnTo>
                  <a:pt x="53150" y="75955"/>
                </a:lnTo>
                <a:close/>
              </a:path>
              <a:path w="1012190" h="165100">
                <a:moveTo>
                  <a:pt x="111200" y="3015"/>
                </a:moveTo>
                <a:lnTo>
                  <a:pt x="94614" y="3015"/>
                </a:lnTo>
                <a:lnTo>
                  <a:pt x="94614" y="81044"/>
                </a:lnTo>
                <a:lnTo>
                  <a:pt x="66720" y="81044"/>
                </a:lnTo>
                <a:lnTo>
                  <a:pt x="66720" y="93484"/>
                </a:lnTo>
                <a:lnTo>
                  <a:pt x="94614" y="93484"/>
                </a:lnTo>
                <a:lnTo>
                  <a:pt x="94614" y="101400"/>
                </a:lnTo>
                <a:lnTo>
                  <a:pt x="111200" y="101400"/>
                </a:lnTo>
                <a:lnTo>
                  <a:pt x="111200" y="3015"/>
                </a:lnTo>
                <a:close/>
              </a:path>
              <a:path w="1012190" h="165100">
                <a:moveTo>
                  <a:pt x="86321" y="58427"/>
                </a:moveTo>
                <a:lnTo>
                  <a:pt x="64511" y="60989"/>
                </a:lnTo>
                <a:lnTo>
                  <a:pt x="41323" y="62385"/>
                </a:lnTo>
                <a:lnTo>
                  <a:pt x="19053" y="62933"/>
                </a:lnTo>
                <a:lnTo>
                  <a:pt x="0" y="62950"/>
                </a:lnTo>
                <a:lnTo>
                  <a:pt x="1507" y="76521"/>
                </a:lnTo>
                <a:lnTo>
                  <a:pt x="17646" y="76450"/>
                </a:lnTo>
                <a:lnTo>
                  <a:pt x="26713" y="76282"/>
                </a:lnTo>
                <a:lnTo>
                  <a:pt x="36187" y="75955"/>
                </a:lnTo>
                <a:lnTo>
                  <a:pt x="53150" y="75955"/>
                </a:lnTo>
                <a:lnTo>
                  <a:pt x="53150" y="74824"/>
                </a:lnTo>
                <a:lnTo>
                  <a:pt x="62008" y="74009"/>
                </a:lnTo>
                <a:lnTo>
                  <a:pt x="70725" y="72963"/>
                </a:lnTo>
                <a:lnTo>
                  <a:pt x="79230" y="71670"/>
                </a:lnTo>
                <a:lnTo>
                  <a:pt x="87452" y="70113"/>
                </a:lnTo>
                <a:lnTo>
                  <a:pt x="86321" y="58427"/>
                </a:lnTo>
                <a:close/>
              </a:path>
              <a:path w="1012190" h="165100">
                <a:moveTo>
                  <a:pt x="44103" y="5654"/>
                </a:moveTo>
                <a:lnTo>
                  <a:pt x="29305" y="7441"/>
                </a:lnTo>
                <a:lnTo>
                  <a:pt x="17881" y="12321"/>
                </a:lnTo>
                <a:lnTo>
                  <a:pt x="10522" y="19993"/>
                </a:lnTo>
                <a:lnTo>
                  <a:pt x="7915" y="30156"/>
                </a:lnTo>
                <a:lnTo>
                  <a:pt x="10522" y="40372"/>
                </a:lnTo>
                <a:lnTo>
                  <a:pt x="17881" y="48132"/>
                </a:lnTo>
                <a:lnTo>
                  <a:pt x="29305" y="53029"/>
                </a:lnTo>
                <a:lnTo>
                  <a:pt x="44103" y="54658"/>
                </a:lnTo>
                <a:lnTo>
                  <a:pt x="58822" y="53029"/>
                </a:lnTo>
                <a:lnTo>
                  <a:pt x="70254" y="48132"/>
                </a:lnTo>
                <a:lnTo>
                  <a:pt x="75896" y="42218"/>
                </a:lnTo>
                <a:lnTo>
                  <a:pt x="31663" y="42218"/>
                </a:lnTo>
                <a:lnTo>
                  <a:pt x="23747" y="37883"/>
                </a:lnTo>
                <a:lnTo>
                  <a:pt x="23747" y="22617"/>
                </a:lnTo>
                <a:lnTo>
                  <a:pt x="31663" y="18093"/>
                </a:lnTo>
                <a:lnTo>
                  <a:pt x="75824" y="18093"/>
                </a:lnTo>
                <a:lnTo>
                  <a:pt x="70254" y="12321"/>
                </a:lnTo>
                <a:lnTo>
                  <a:pt x="58822" y="7441"/>
                </a:lnTo>
                <a:lnTo>
                  <a:pt x="44103" y="5654"/>
                </a:lnTo>
                <a:close/>
              </a:path>
              <a:path w="1012190" h="165100">
                <a:moveTo>
                  <a:pt x="75824" y="18093"/>
                </a:moveTo>
                <a:lnTo>
                  <a:pt x="56354" y="18093"/>
                </a:lnTo>
                <a:lnTo>
                  <a:pt x="64458" y="22617"/>
                </a:lnTo>
                <a:lnTo>
                  <a:pt x="64458" y="37883"/>
                </a:lnTo>
                <a:lnTo>
                  <a:pt x="56354" y="42218"/>
                </a:lnTo>
                <a:lnTo>
                  <a:pt x="75896" y="42218"/>
                </a:lnTo>
                <a:lnTo>
                  <a:pt x="77657" y="40372"/>
                </a:lnTo>
                <a:lnTo>
                  <a:pt x="80290" y="30156"/>
                </a:lnTo>
                <a:lnTo>
                  <a:pt x="77657" y="19993"/>
                </a:lnTo>
                <a:lnTo>
                  <a:pt x="75824" y="18093"/>
                </a:lnTo>
                <a:close/>
              </a:path>
              <a:path w="1012190" h="165100">
                <a:moveTo>
                  <a:pt x="45611" y="107431"/>
                </a:moveTo>
                <a:lnTo>
                  <a:pt x="28271" y="107431"/>
                </a:lnTo>
                <a:lnTo>
                  <a:pt x="28271" y="162843"/>
                </a:lnTo>
                <a:lnTo>
                  <a:pt x="141733" y="162843"/>
                </a:lnTo>
                <a:lnTo>
                  <a:pt x="141733" y="148895"/>
                </a:lnTo>
                <a:lnTo>
                  <a:pt x="45611" y="148895"/>
                </a:lnTo>
                <a:lnTo>
                  <a:pt x="45611" y="135325"/>
                </a:lnTo>
                <a:lnTo>
                  <a:pt x="141733" y="135325"/>
                </a:lnTo>
                <a:lnTo>
                  <a:pt x="141733" y="121755"/>
                </a:lnTo>
                <a:lnTo>
                  <a:pt x="45611" y="121755"/>
                </a:lnTo>
                <a:lnTo>
                  <a:pt x="45611" y="107431"/>
                </a:lnTo>
                <a:close/>
              </a:path>
              <a:path w="1012190" h="165100">
                <a:moveTo>
                  <a:pt x="141733" y="135325"/>
                </a:moveTo>
                <a:lnTo>
                  <a:pt x="124394" y="135325"/>
                </a:lnTo>
                <a:lnTo>
                  <a:pt x="124394" y="148895"/>
                </a:lnTo>
                <a:lnTo>
                  <a:pt x="141733" y="148895"/>
                </a:lnTo>
                <a:lnTo>
                  <a:pt x="141733" y="135325"/>
                </a:lnTo>
                <a:close/>
              </a:path>
              <a:path w="1012190" h="165100">
                <a:moveTo>
                  <a:pt x="141733" y="107431"/>
                </a:moveTo>
                <a:lnTo>
                  <a:pt x="124394" y="107431"/>
                </a:lnTo>
                <a:lnTo>
                  <a:pt x="124394" y="121755"/>
                </a:lnTo>
                <a:lnTo>
                  <a:pt x="141733" y="121755"/>
                </a:lnTo>
                <a:lnTo>
                  <a:pt x="141733" y="107431"/>
                </a:lnTo>
                <a:close/>
              </a:path>
              <a:path w="1012190" h="165100">
                <a:moveTo>
                  <a:pt x="360816" y="129671"/>
                </a:moveTo>
                <a:lnTo>
                  <a:pt x="209660" y="129671"/>
                </a:lnTo>
                <a:lnTo>
                  <a:pt x="209660" y="144372"/>
                </a:lnTo>
                <a:lnTo>
                  <a:pt x="360816" y="144372"/>
                </a:lnTo>
                <a:lnTo>
                  <a:pt x="360816" y="129671"/>
                </a:lnTo>
                <a:close/>
              </a:path>
              <a:path w="1012190" h="165100">
                <a:moveTo>
                  <a:pt x="346492" y="85191"/>
                </a:moveTo>
                <a:lnTo>
                  <a:pt x="222851" y="85191"/>
                </a:lnTo>
                <a:lnTo>
                  <a:pt x="222851" y="99138"/>
                </a:lnTo>
                <a:lnTo>
                  <a:pt x="346492" y="99138"/>
                </a:lnTo>
                <a:lnTo>
                  <a:pt x="346492" y="85191"/>
                </a:lnTo>
                <a:close/>
              </a:path>
              <a:path w="1012190" h="165100">
                <a:moveTo>
                  <a:pt x="265070" y="30156"/>
                </a:moveTo>
                <a:lnTo>
                  <a:pt x="247730" y="30156"/>
                </a:lnTo>
                <a:lnTo>
                  <a:pt x="247730" y="85191"/>
                </a:lnTo>
                <a:lnTo>
                  <a:pt x="265070" y="85191"/>
                </a:lnTo>
                <a:lnTo>
                  <a:pt x="265070" y="30156"/>
                </a:lnTo>
                <a:close/>
              </a:path>
              <a:path w="1012190" h="165100">
                <a:moveTo>
                  <a:pt x="321613" y="30156"/>
                </a:moveTo>
                <a:lnTo>
                  <a:pt x="304650" y="30156"/>
                </a:lnTo>
                <a:lnTo>
                  <a:pt x="304650" y="85191"/>
                </a:lnTo>
                <a:lnTo>
                  <a:pt x="321613" y="85191"/>
                </a:lnTo>
                <a:lnTo>
                  <a:pt x="321613" y="30156"/>
                </a:lnTo>
                <a:close/>
              </a:path>
              <a:path w="1012190" h="165100">
                <a:moveTo>
                  <a:pt x="346869" y="15831"/>
                </a:moveTo>
                <a:lnTo>
                  <a:pt x="222474" y="15831"/>
                </a:lnTo>
                <a:lnTo>
                  <a:pt x="222474" y="30156"/>
                </a:lnTo>
                <a:lnTo>
                  <a:pt x="346869" y="30156"/>
                </a:lnTo>
                <a:lnTo>
                  <a:pt x="346869" y="15831"/>
                </a:lnTo>
                <a:close/>
              </a:path>
              <a:path w="1012190" h="165100">
                <a:moveTo>
                  <a:pt x="480362" y="3769"/>
                </a:moveTo>
                <a:lnTo>
                  <a:pt x="463776" y="3769"/>
                </a:lnTo>
                <a:lnTo>
                  <a:pt x="463776" y="58427"/>
                </a:lnTo>
                <a:lnTo>
                  <a:pt x="444174" y="58427"/>
                </a:lnTo>
                <a:lnTo>
                  <a:pt x="444174" y="72751"/>
                </a:lnTo>
                <a:lnTo>
                  <a:pt x="463776" y="72751"/>
                </a:lnTo>
                <a:lnTo>
                  <a:pt x="463776" y="156435"/>
                </a:lnTo>
                <a:lnTo>
                  <a:pt x="480362" y="156435"/>
                </a:lnTo>
                <a:lnTo>
                  <a:pt x="480362" y="3769"/>
                </a:lnTo>
                <a:close/>
              </a:path>
              <a:path w="1012190" h="165100">
                <a:moveTo>
                  <a:pt x="436635" y="17716"/>
                </a:moveTo>
                <a:lnTo>
                  <a:pt x="377454" y="17716"/>
                </a:lnTo>
                <a:lnTo>
                  <a:pt x="377454" y="32040"/>
                </a:lnTo>
                <a:lnTo>
                  <a:pt x="419673" y="32040"/>
                </a:lnTo>
                <a:lnTo>
                  <a:pt x="419673" y="62197"/>
                </a:lnTo>
                <a:lnTo>
                  <a:pt x="377831" y="62197"/>
                </a:lnTo>
                <a:lnTo>
                  <a:pt x="377831" y="124771"/>
                </a:lnTo>
                <a:lnTo>
                  <a:pt x="389139" y="124771"/>
                </a:lnTo>
                <a:lnTo>
                  <a:pt x="404424" y="124647"/>
                </a:lnTo>
                <a:lnTo>
                  <a:pt x="419531" y="124064"/>
                </a:lnTo>
                <a:lnTo>
                  <a:pt x="434992" y="122703"/>
                </a:lnTo>
                <a:lnTo>
                  <a:pt x="451337" y="120247"/>
                </a:lnTo>
                <a:lnTo>
                  <a:pt x="450563" y="110446"/>
                </a:lnTo>
                <a:lnTo>
                  <a:pt x="394794" y="110446"/>
                </a:lnTo>
                <a:lnTo>
                  <a:pt x="394794" y="76521"/>
                </a:lnTo>
                <a:lnTo>
                  <a:pt x="436635" y="76521"/>
                </a:lnTo>
                <a:lnTo>
                  <a:pt x="436635" y="17716"/>
                </a:lnTo>
                <a:close/>
              </a:path>
              <a:path w="1012190" h="165100">
                <a:moveTo>
                  <a:pt x="450206" y="105923"/>
                </a:moveTo>
                <a:lnTo>
                  <a:pt x="435505" y="108088"/>
                </a:lnTo>
                <a:lnTo>
                  <a:pt x="421652" y="109386"/>
                </a:lnTo>
                <a:lnTo>
                  <a:pt x="408223" y="110084"/>
                </a:lnTo>
                <a:lnTo>
                  <a:pt x="394794" y="110446"/>
                </a:lnTo>
                <a:lnTo>
                  <a:pt x="450563" y="110446"/>
                </a:lnTo>
                <a:lnTo>
                  <a:pt x="450206" y="105923"/>
                </a:lnTo>
                <a:close/>
              </a:path>
              <a:path w="1012190" h="165100">
                <a:moveTo>
                  <a:pt x="513911" y="0"/>
                </a:moveTo>
                <a:lnTo>
                  <a:pt x="497325" y="0"/>
                </a:lnTo>
                <a:lnTo>
                  <a:pt x="497325" y="164727"/>
                </a:lnTo>
                <a:lnTo>
                  <a:pt x="513911" y="164727"/>
                </a:lnTo>
                <a:lnTo>
                  <a:pt x="513911" y="0"/>
                </a:lnTo>
                <a:close/>
              </a:path>
              <a:path w="1012190" h="165100">
                <a:moveTo>
                  <a:pt x="672272" y="0"/>
                </a:moveTo>
                <a:lnTo>
                  <a:pt x="654932" y="0"/>
                </a:lnTo>
                <a:lnTo>
                  <a:pt x="654932" y="93861"/>
                </a:lnTo>
                <a:lnTo>
                  <a:pt x="672272" y="93861"/>
                </a:lnTo>
                <a:lnTo>
                  <a:pt x="672272" y="0"/>
                </a:lnTo>
                <a:close/>
              </a:path>
              <a:path w="1012190" h="165100">
                <a:moveTo>
                  <a:pt x="582935" y="8292"/>
                </a:moveTo>
                <a:lnTo>
                  <a:pt x="565309" y="11237"/>
                </a:lnTo>
                <a:lnTo>
                  <a:pt x="551341" y="19271"/>
                </a:lnTo>
                <a:lnTo>
                  <a:pt x="542144" y="31616"/>
                </a:lnTo>
                <a:lnTo>
                  <a:pt x="538831" y="47495"/>
                </a:lnTo>
                <a:lnTo>
                  <a:pt x="542144" y="63077"/>
                </a:lnTo>
                <a:lnTo>
                  <a:pt x="551341" y="75319"/>
                </a:lnTo>
                <a:lnTo>
                  <a:pt x="565309" y="83356"/>
                </a:lnTo>
                <a:lnTo>
                  <a:pt x="582935" y="86321"/>
                </a:lnTo>
                <a:lnTo>
                  <a:pt x="600342" y="83356"/>
                </a:lnTo>
                <a:lnTo>
                  <a:pt x="614198" y="75319"/>
                </a:lnTo>
                <a:lnTo>
                  <a:pt x="617246" y="71243"/>
                </a:lnTo>
                <a:lnTo>
                  <a:pt x="582935" y="71243"/>
                </a:lnTo>
                <a:lnTo>
                  <a:pt x="572015" y="69600"/>
                </a:lnTo>
                <a:lnTo>
                  <a:pt x="563427" y="64741"/>
                </a:lnTo>
                <a:lnTo>
                  <a:pt x="557808" y="57196"/>
                </a:lnTo>
                <a:lnTo>
                  <a:pt x="555794" y="47495"/>
                </a:lnTo>
                <a:lnTo>
                  <a:pt x="557808" y="37497"/>
                </a:lnTo>
                <a:lnTo>
                  <a:pt x="563427" y="29849"/>
                </a:lnTo>
                <a:lnTo>
                  <a:pt x="572015" y="24993"/>
                </a:lnTo>
                <a:lnTo>
                  <a:pt x="582935" y="23371"/>
                </a:lnTo>
                <a:lnTo>
                  <a:pt x="617238" y="23371"/>
                </a:lnTo>
                <a:lnTo>
                  <a:pt x="614198" y="19271"/>
                </a:lnTo>
                <a:lnTo>
                  <a:pt x="600342" y="11237"/>
                </a:lnTo>
                <a:lnTo>
                  <a:pt x="582935" y="8292"/>
                </a:lnTo>
                <a:close/>
              </a:path>
              <a:path w="1012190" h="165100">
                <a:moveTo>
                  <a:pt x="617238" y="23371"/>
                </a:moveTo>
                <a:lnTo>
                  <a:pt x="582935" y="23371"/>
                </a:lnTo>
                <a:lnTo>
                  <a:pt x="593525" y="24993"/>
                </a:lnTo>
                <a:lnTo>
                  <a:pt x="601924" y="29849"/>
                </a:lnTo>
                <a:lnTo>
                  <a:pt x="607425" y="37497"/>
                </a:lnTo>
                <a:lnTo>
                  <a:pt x="609321" y="47495"/>
                </a:lnTo>
                <a:lnTo>
                  <a:pt x="607425" y="57196"/>
                </a:lnTo>
                <a:lnTo>
                  <a:pt x="601924" y="64741"/>
                </a:lnTo>
                <a:lnTo>
                  <a:pt x="593525" y="69600"/>
                </a:lnTo>
                <a:lnTo>
                  <a:pt x="582935" y="71243"/>
                </a:lnTo>
                <a:lnTo>
                  <a:pt x="617246" y="71243"/>
                </a:lnTo>
                <a:lnTo>
                  <a:pt x="623354" y="63077"/>
                </a:lnTo>
                <a:lnTo>
                  <a:pt x="626661" y="47495"/>
                </a:lnTo>
                <a:lnTo>
                  <a:pt x="623354" y="31616"/>
                </a:lnTo>
                <a:lnTo>
                  <a:pt x="617238" y="23371"/>
                </a:lnTo>
                <a:close/>
              </a:path>
              <a:path w="1012190" h="165100">
                <a:moveTo>
                  <a:pt x="672272" y="102530"/>
                </a:moveTo>
                <a:lnTo>
                  <a:pt x="563710" y="102530"/>
                </a:lnTo>
                <a:lnTo>
                  <a:pt x="563710" y="162843"/>
                </a:lnTo>
                <a:lnTo>
                  <a:pt x="672272" y="162843"/>
                </a:lnTo>
                <a:lnTo>
                  <a:pt x="672272" y="148519"/>
                </a:lnTo>
                <a:lnTo>
                  <a:pt x="581050" y="148519"/>
                </a:lnTo>
                <a:lnTo>
                  <a:pt x="581050" y="116478"/>
                </a:lnTo>
                <a:lnTo>
                  <a:pt x="672272" y="116478"/>
                </a:lnTo>
                <a:lnTo>
                  <a:pt x="672272" y="102530"/>
                </a:lnTo>
                <a:close/>
              </a:path>
              <a:path w="1012190" h="165100">
                <a:moveTo>
                  <a:pt x="672272" y="116478"/>
                </a:moveTo>
                <a:lnTo>
                  <a:pt x="655309" y="116478"/>
                </a:lnTo>
                <a:lnTo>
                  <a:pt x="655309" y="148519"/>
                </a:lnTo>
                <a:lnTo>
                  <a:pt x="672272" y="148519"/>
                </a:lnTo>
                <a:lnTo>
                  <a:pt x="672272" y="116478"/>
                </a:lnTo>
                <a:close/>
              </a:path>
              <a:path w="1012190" h="165100">
                <a:moveTo>
                  <a:pt x="836299" y="0"/>
                </a:moveTo>
                <a:lnTo>
                  <a:pt x="818582" y="0"/>
                </a:lnTo>
                <a:lnTo>
                  <a:pt x="818582" y="112331"/>
                </a:lnTo>
                <a:lnTo>
                  <a:pt x="782018" y="112331"/>
                </a:lnTo>
                <a:lnTo>
                  <a:pt x="782018" y="125524"/>
                </a:lnTo>
                <a:lnTo>
                  <a:pt x="818582" y="125524"/>
                </a:lnTo>
                <a:lnTo>
                  <a:pt x="818582" y="165104"/>
                </a:lnTo>
                <a:lnTo>
                  <a:pt x="836299" y="165104"/>
                </a:lnTo>
                <a:lnTo>
                  <a:pt x="836299" y="0"/>
                </a:lnTo>
                <a:close/>
              </a:path>
              <a:path w="1012190" h="165100">
                <a:moveTo>
                  <a:pt x="759777" y="99703"/>
                </a:moveTo>
                <a:lnTo>
                  <a:pt x="742061" y="99703"/>
                </a:lnTo>
                <a:lnTo>
                  <a:pt x="742061" y="159827"/>
                </a:lnTo>
                <a:lnTo>
                  <a:pt x="759777" y="159827"/>
                </a:lnTo>
                <a:lnTo>
                  <a:pt x="759777" y="99703"/>
                </a:lnTo>
                <a:close/>
              </a:path>
              <a:path w="1012190" h="165100">
                <a:moveTo>
                  <a:pt x="806519" y="80667"/>
                </a:moveTo>
                <a:lnTo>
                  <a:pt x="778710" y="83533"/>
                </a:lnTo>
                <a:lnTo>
                  <a:pt x="750283" y="85073"/>
                </a:lnTo>
                <a:lnTo>
                  <a:pt x="722739" y="85730"/>
                </a:lnTo>
                <a:lnTo>
                  <a:pt x="697580" y="85945"/>
                </a:lnTo>
                <a:lnTo>
                  <a:pt x="699842" y="100269"/>
                </a:lnTo>
                <a:lnTo>
                  <a:pt x="720103" y="100198"/>
                </a:lnTo>
                <a:lnTo>
                  <a:pt x="730905" y="100030"/>
                </a:lnTo>
                <a:lnTo>
                  <a:pt x="742061" y="99703"/>
                </a:lnTo>
                <a:lnTo>
                  <a:pt x="759777" y="99703"/>
                </a:lnTo>
                <a:lnTo>
                  <a:pt x="759777" y="98949"/>
                </a:lnTo>
                <a:lnTo>
                  <a:pt x="771737" y="97989"/>
                </a:lnTo>
                <a:lnTo>
                  <a:pt x="783785" y="96782"/>
                </a:lnTo>
                <a:lnTo>
                  <a:pt x="795797" y="95292"/>
                </a:lnTo>
                <a:lnTo>
                  <a:pt x="807650" y="93484"/>
                </a:lnTo>
                <a:lnTo>
                  <a:pt x="806519" y="80667"/>
                </a:lnTo>
                <a:close/>
              </a:path>
              <a:path w="1012190" h="165100">
                <a:moveTo>
                  <a:pt x="751861" y="7915"/>
                </a:moveTo>
                <a:lnTo>
                  <a:pt x="734881" y="10204"/>
                </a:lnTo>
                <a:lnTo>
                  <a:pt x="721611" y="16892"/>
                </a:lnTo>
                <a:lnTo>
                  <a:pt x="713006" y="27290"/>
                </a:lnTo>
                <a:lnTo>
                  <a:pt x="710020" y="40710"/>
                </a:lnTo>
                <a:lnTo>
                  <a:pt x="713006" y="54157"/>
                </a:lnTo>
                <a:lnTo>
                  <a:pt x="721611" y="64458"/>
                </a:lnTo>
                <a:lnTo>
                  <a:pt x="734881" y="71084"/>
                </a:lnTo>
                <a:lnTo>
                  <a:pt x="751861" y="73505"/>
                </a:lnTo>
                <a:lnTo>
                  <a:pt x="768736" y="71084"/>
                </a:lnTo>
                <a:lnTo>
                  <a:pt x="781970" y="64458"/>
                </a:lnTo>
                <a:lnTo>
                  <a:pt x="785765" y="59935"/>
                </a:lnTo>
                <a:lnTo>
                  <a:pt x="751861" y="59935"/>
                </a:lnTo>
                <a:lnTo>
                  <a:pt x="741495" y="58654"/>
                </a:lnTo>
                <a:lnTo>
                  <a:pt x="733391" y="54775"/>
                </a:lnTo>
                <a:lnTo>
                  <a:pt x="728113" y="48670"/>
                </a:lnTo>
                <a:lnTo>
                  <a:pt x="726229" y="40710"/>
                </a:lnTo>
                <a:lnTo>
                  <a:pt x="728113" y="32744"/>
                </a:lnTo>
                <a:lnTo>
                  <a:pt x="733391" y="26598"/>
                </a:lnTo>
                <a:lnTo>
                  <a:pt x="741495" y="22608"/>
                </a:lnTo>
                <a:lnTo>
                  <a:pt x="751861" y="21109"/>
                </a:lnTo>
                <a:lnTo>
                  <a:pt x="785475" y="21109"/>
                </a:lnTo>
                <a:lnTo>
                  <a:pt x="781970" y="16892"/>
                </a:lnTo>
                <a:lnTo>
                  <a:pt x="768736" y="10204"/>
                </a:lnTo>
                <a:lnTo>
                  <a:pt x="751861" y="7915"/>
                </a:lnTo>
                <a:close/>
              </a:path>
              <a:path w="1012190" h="165100">
                <a:moveTo>
                  <a:pt x="785475" y="21109"/>
                </a:moveTo>
                <a:lnTo>
                  <a:pt x="751861" y="21109"/>
                </a:lnTo>
                <a:lnTo>
                  <a:pt x="762010" y="22608"/>
                </a:lnTo>
                <a:lnTo>
                  <a:pt x="770002" y="26598"/>
                </a:lnTo>
                <a:lnTo>
                  <a:pt x="775238" y="32744"/>
                </a:lnTo>
                <a:lnTo>
                  <a:pt x="777117" y="40710"/>
                </a:lnTo>
                <a:lnTo>
                  <a:pt x="775238" y="48670"/>
                </a:lnTo>
                <a:lnTo>
                  <a:pt x="770002" y="54775"/>
                </a:lnTo>
                <a:lnTo>
                  <a:pt x="762010" y="58654"/>
                </a:lnTo>
                <a:lnTo>
                  <a:pt x="751861" y="59935"/>
                </a:lnTo>
                <a:lnTo>
                  <a:pt x="785765" y="59935"/>
                </a:lnTo>
                <a:lnTo>
                  <a:pt x="790611" y="54157"/>
                </a:lnTo>
                <a:lnTo>
                  <a:pt x="793703" y="40710"/>
                </a:lnTo>
                <a:lnTo>
                  <a:pt x="790611" y="27290"/>
                </a:lnTo>
                <a:lnTo>
                  <a:pt x="785475" y="21109"/>
                </a:lnTo>
                <a:close/>
              </a:path>
              <a:path w="1012190" h="165100">
                <a:moveTo>
                  <a:pt x="992809" y="74824"/>
                </a:moveTo>
                <a:lnTo>
                  <a:pt x="975635" y="74824"/>
                </a:lnTo>
                <a:lnTo>
                  <a:pt x="974742" y="84204"/>
                </a:lnTo>
                <a:lnTo>
                  <a:pt x="973444" y="94025"/>
                </a:lnTo>
                <a:lnTo>
                  <a:pt x="971686" y="104377"/>
                </a:lnTo>
                <a:lnTo>
                  <a:pt x="969415" y="115347"/>
                </a:lnTo>
                <a:lnTo>
                  <a:pt x="986755" y="116855"/>
                </a:lnTo>
                <a:lnTo>
                  <a:pt x="990895" y="93251"/>
                </a:lnTo>
                <a:lnTo>
                  <a:pt x="992809" y="74824"/>
                </a:lnTo>
                <a:close/>
              </a:path>
              <a:path w="1012190" h="165100">
                <a:moveTo>
                  <a:pt x="993917" y="15831"/>
                </a:moveTo>
                <a:lnTo>
                  <a:pt x="878947" y="15831"/>
                </a:lnTo>
                <a:lnTo>
                  <a:pt x="878947" y="30533"/>
                </a:lnTo>
                <a:lnTo>
                  <a:pt x="976954" y="30533"/>
                </a:lnTo>
                <a:lnTo>
                  <a:pt x="976836" y="48768"/>
                </a:lnTo>
                <a:lnTo>
                  <a:pt x="976577" y="61631"/>
                </a:lnTo>
                <a:lnTo>
                  <a:pt x="874423" y="65966"/>
                </a:lnTo>
                <a:lnTo>
                  <a:pt x="876685" y="79913"/>
                </a:lnTo>
                <a:lnTo>
                  <a:pt x="975635" y="74824"/>
                </a:lnTo>
                <a:lnTo>
                  <a:pt x="992809" y="74824"/>
                </a:lnTo>
                <a:lnTo>
                  <a:pt x="993022" y="72775"/>
                </a:lnTo>
                <a:lnTo>
                  <a:pt x="993805" y="54172"/>
                </a:lnTo>
                <a:lnTo>
                  <a:pt x="993917" y="15831"/>
                </a:lnTo>
                <a:close/>
              </a:path>
              <a:path w="1012190" h="165100">
                <a:moveTo>
                  <a:pt x="1011634" y="128540"/>
                </a:moveTo>
                <a:lnTo>
                  <a:pt x="861230" y="128540"/>
                </a:lnTo>
                <a:lnTo>
                  <a:pt x="861230" y="142864"/>
                </a:lnTo>
                <a:lnTo>
                  <a:pt x="1011634" y="142864"/>
                </a:lnTo>
                <a:lnTo>
                  <a:pt x="1011634" y="128540"/>
                </a:lnTo>
                <a:close/>
              </a:path>
            </a:pathLst>
          </a:custGeom>
          <a:solidFill>
            <a:srgbClr val="4C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254389" y="9567709"/>
            <a:ext cx="1209675" cy="165100"/>
          </a:xfrm>
          <a:custGeom>
            <a:avLst/>
            <a:gdLst/>
            <a:ahLst/>
            <a:cxnLst/>
            <a:rect l="l" t="t" r="r" b="b"/>
            <a:pathLst>
              <a:path w="1209675" h="165100">
                <a:moveTo>
                  <a:pt x="59935" y="13570"/>
                </a:moveTo>
                <a:lnTo>
                  <a:pt x="42595" y="13570"/>
                </a:lnTo>
                <a:lnTo>
                  <a:pt x="42595" y="41841"/>
                </a:lnTo>
                <a:lnTo>
                  <a:pt x="39412" y="64523"/>
                </a:lnTo>
                <a:lnTo>
                  <a:pt x="30698" y="85756"/>
                </a:lnTo>
                <a:lnTo>
                  <a:pt x="17283" y="103596"/>
                </a:lnTo>
                <a:lnTo>
                  <a:pt x="0" y="116101"/>
                </a:lnTo>
                <a:lnTo>
                  <a:pt x="10931" y="130048"/>
                </a:lnTo>
                <a:lnTo>
                  <a:pt x="24071" y="121033"/>
                </a:lnTo>
                <a:lnTo>
                  <a:pt x="35339" y="108821"/>
                </a:lnTo>
                <a:lnTo>
                  <a:pt x="44486" y="94028"/>
                </a:lnTo>
                <a:lnTo>
                  <a:pt x="51265" y="77275"/>
                </a:lnTo>
                <a:lnTo>
                  <a:pt x="68573" y="77275"/>
                </a:lnTo>
                <a:lnTo>
                  <a:pt x="62862" y="63601"/>
                </a:lnTo>
                <a:lnTo>
                  <a:pt x="59935" y="41841"/>
                </a:lnTo>
                <a:lnTo>
                  <a:pt x="59935" y="13570"/>
                </a:lnTo>
                <a:close/>
              </a:path>
              <a:path w="1209675" h="165100">
                <a:moveTo>
                  <a:pt x="68573" y="77275"/>
                </a:moveTo>
                <a:lnTo>
                  <a:pt x="51265" y="77275"/>
                </a:lnTo>
                <a:lnTo>
                  <a:pt x="57974" y="93027"/>
                </a:lnTo>
                <a:lnTo>
                  <a:pt x="66908" y="106889"/>
                </a:lnTo>
                <a:lnTo>
                  <a:pt x="77822" y="118383"/>
                </a:lnTo>
                <a:lnTo>
                  <a:pt x="90468" y="127032"/>
                </a:lnTo>
                <a:lnTo>
                  <a:pt x="101400" y="113085"/>
                </a:lnTo>
                <a:lnTo>
                  <a:pt x="84478" y="100973"/>
                </a:lnTo>
                <a:lnTo>
                  <a:pt x="71338" y="83895"/>
                </a:lnTo>
                <a:lnTo>
                  <a:pt x="68573" y="77275"/>
                </a:lnTo>
                <a:close/>
              </a:path>
              <a:path w="1209675" h="165100">
                <a:moveTo>
                  <a:pt x="131179" y="0"/>
                </a:moveTo>
                <a:lnTo>
                  <a:pt x="113839" y="0"/>
                </a:lnTo>
                <a:lnTo>
                  <a:pt x="113839" y="164727"/>
                </a:lnTo>
                <a:lnTo>
                  <a:pt x="131179" y="164727"/>
                </a:lnTo>
                <a:lnTo>
                  <a:pt x="131179" y="80667"/>
                </a:lnTo>
                <a:lnTo>
                  <a:pt x="157565" y="80667"/>
                </a:lnTo>
                <a:lnTo>
                  <a:pt x="157565" y="65589"/>
                </a:lnTo>
                <a:lnTo>
                  <a:pt x="131179" y="65589"/>
                </a:lnTo>
                <a:lnTo>
                  <a:pt x="131179" y="0"/>
                </a:lnTo>
                <a:close/>
              </a:path>
              <a:path w="1209675" h="165100">
                <a:moveTo>
                  <a:pt x="315938" y="80290"/>
                </a:moveTo>
                <a:lnTo>
                  <a:pt x="165530" y="80290"/>
                </a:lnTo>
                <a:lnTo>
                  <a:pt x="165530" y="94614"/>
                </a:lnTo>
                <a:lnTo>
                  <a:pt x="315938" y="94614"/>
                </a:lnTo>
                <a:lnTo>
                  <a:pt x="315938" y="80290"/>
                </a:lnTo>
                <a:close/>
              </a:path>
              <a:path w="1209675" h="165100">
                <a:moveTo>
                  <a:pt x="240547" y="3015"/>
                </a:moveTo>
                <a:lnTo>
                  <a:pt x="216090" y="5009"/>
                </a:lnTo>
                <a:lnTo>
                  <a:pt x="197571" y="11049"/>
                </a:lnTo>
                <a:lnTo>
                  <a:pt x="185838" y="20800"/>
                </a:lnTo>
                <a:lnTo>
                  <a:pt x="181738" y="33925"/>
                </a:lnTo>
                <a:lnTo>
                  <a:pt x="183058" y="41623"/>
                </a:lnTo>
                <a:lnTo>
                  <a:pt x="186922" y="48296"/>
                </a:lnTo>
                <a:lnTo>
                  <a:pt x="193188" y="53910"/>
                </a:lnTo>
                <a:lnTo>
                  <a:pt x="201717" y="58427"/>
                </a:lnTo>
                <a:lnTo>
                  <a:pt x="201717" y="80290"/>
                </a:lnTo>
                <a:lnTo>
                  <a:pt x="219438" y="80290"/>
                </a:lnTo>
                <a:lnTo>
                  <a:pt x="219438" y="62950"/>
                </a:lnTo>
                <a:lnTo>
                  <a:pt x="279373" y="62950"/>
                </a:lnTo>
                <a:lnTo>
                  <a:pt x="279373" y="58427"/>
                </a:lnTo>
                <a:lnTo>
                  <a:pt x="287928" y="53910"/>
                </a:lnTo>
                <a:lnTo>
                  <a:pt x="290902" y="51265"/>
                </a:lnTo>
                <a:lnTo>
                  <a:pt x="240547" y="51265"/>
                </a:lnTo>
                <a:lnTo>
                  <a:pt x="223343" y="50013"/>
                </a:lnTo>
                <a:lnTo>
                  <a:pt x="210505" y="46624"/>
                </a:lnTo>
                <a:lnTo>
                  <a:pt x="202509" y="41220"/>
                </a:lnTo>
                <a:lnTo>
                  <a:pt x="199832" y="33925"/>
                </a:lnTo>
                <a:lnTo>
                  <a:pt x="202509" y="26498"/>
                </a:lnTo>
                <a:lnTo>
                  <a:pt x="210505" y="21015"/>
                </a:lnTo>
                <a:lnTo>
                  <a:pt x="223343" y="17651"/>
                </a:lnTo>
                <a:lnTo>
                  <a:pt x="240547" y="16585"/>
                </a:lnTo>
                <a:lnTo>
                  <a:pt x="290257" y="16585"/>
                </a:lnTo>
                <a:lnTo>
                  <a:pt x="283590" y="11049"/>
                </a:lnTo>
                <a:lnTo>
                  <a:pt x="265028" y="5009"/>
                </a:lnTo>
                <a:lnTo>
                  <a:pt x="240547" y="3015"/>
                </a:lnTo>
                <a:close/>
              </a:path>
              <a:path w="1209675" h="165100">
                <a:moveTo>
                  <a:pt x="279373" y="62950"/>
                </a:moveTo>
                <a:lnTo>
                  <a:pt x="262033" y="62950"/>
                </a:lnTo>
                <a:lnTo>
                  <a:pt x="262033" y="80290"/>
                </a:lnTo>
                <a:lnTo>
                  <a:pt x="279373" y="80290"/>
                </a:lnTo>
                <a:lnTo>
                  <a:pt x="279373" y="62950"/>
                </a:lnTo>
                <a:close/>
              </a:path>
              <a:path w="1209675" h="165100">
                <a:moveTo>
                  <a:pt x="262033" y="62950"/>
                </a:moveTo>
                <a:lnTo>
                  <a:pt x="219438" y="62950"/>
                </a:lnTo>
                <a:lnTo>
                  <a:pt x="225846" y="63893"/>
                </a:lnTo>
                <a:lnTo>
                  <a:pt x="232820" y="64458"/>
                </a:lnTo>
                <a:lnTo>
                  <a:pt x="248275" y="64458"/>
                </a:lnTo>
                <a:lnTo>
                  <a:pt x="255625" y="63893"/>
                </a:lnTo>
                <a:lnTo>
                  <a:pt x="262033" y="62950"/>
                </a:lnTo>
                <a:close/>
              </a:path>
              <a:path w="1209675" h="165100">
                <a:moveTo>
                  <a:pt x="290257" y="16585"/>
                </a:moveTo>
                <a:lnTo>
                  <a:pt x="240547" y="16585"/>
                </a:lnTo>
                <a:lnTo>
                  <a:pt x="257781" y="17651"/>
                </a:lnTo>
                <a:lnTo>
                  <a:pt x="270703" y="21015"/>
                </a:lnTo>
                <a:lnTo>
                  <a:pt x="278820" y="26498"/>
                </a:lnTo>
                <a:lnTo>
                  <a:pt x="281635" y="33925"/>
                </a:lnTo>
                <a:lnTo>
                  <a:pt x="278820" y="41220"/>
                </a:lnTo>
                <a:lnTo>
                  <a:pt x="270703" y="46624"/>
                </a:lnTo>
                <a:lnTo>
                  <a:pt x="257781" y="50013"/>
                </a:lnTo>
                <a:lnTo>
                  <a:pt x="240547" y="51265"/>
                </a:lnTo>
                <a:lnTo>
                  <a:pt x="290902" y="51265"/>
                </a:lnTo>
                <a:lnTo>
                  <a:pt x="294239" y="48296"/>
                </a:lnTo>
                <a:lnTo>
                  <a:pt x="298112" y="41623"/>
                </a:lnTo>
                <a:lnTo>
                  <a:pt x="299352" y="33925"/>
                </a:lnTo>
                <a:lnTo>
                  <a:pt x="295332" y="20800"/>
                </a:lnTo>
                <a:lnTo>
                  <a:pt x="290257" y="16585"/>
                </a:lnTo>
                <a:close/>
              </a:path>
              <a:path w="1209675" h="165100">
                <a:moveTo>
                  <a:pt x="240547" y="105923"/>
                </a:moveTo>
                <a:lnTo>
                  <a:pt x="216511" y="107755"/>
                </a:lnTo>
                <a:lnTo>
                  <a:pt x="198537" y="113368"/>
                </a:lnTo>
                <a:lnTo>
                  <a:pt x="187243" y="122515"/>
                </a:lnTo>
                <a:lnTo>
                  <a:pt x="183246" y="134948"/>
                </a:lnTo>
                <a:lnTo>
                  <a:pt x="187243" y="147685"/>
                </a:lnTo>
                <a:lnTo>
                  <a:pt x="198537" y="156976"/>
                </a:lnTo>
                <a:lnTo>
                  <a:pt x="216511" y="162698"/>
                </a:lnTo>
                <a:lnTo>
                  <a:pt x="240547" y="164727"/>
                </a:lnTo>
                <a:lnTo>
                  <a:pt x="264469" y="162698"/>
                </a:lnTo>
                <a:lnTo>
                  <a:pt x="282365" y="156976"/>
                </a:lnTo>
                <a:lnTo>
                  <a:pt x="289391" y="151157"/>
                </a:lnTo>
                <a:lnTo>
                  <a:pt x="240547" y="151157"/>
                </a:lnTo>
                <a:lnTo>
                  <a:pt x="223791" y="150188"/>
                </a:lnTo>
                <a:lnTo>
                  <a:pt x="211400" y="147081"/>
                </a:lnTo>
                <a:lnTo>
                  <a:pt x="203781" y="141960"/>
                </a:lnTo>
                <a:lnTo>
                  <a:pt x="201340" y="134948"/>
                </a:lnTo>
                <a:lnTo>
                  <a:pt x="203781" y="128287"/>
                </a:lnTo>
                <a:lnTo>
                  <a:pt x="211400" y="123357"/>
                </a:lnTo>
                <a:lnTo>
                  <a:pt x="223791" y="120265"/>
                </a:lnTo>
                <a:lnTo>
                  <a:pt x="240547" y="119116"/>
                </a:lnTo>
                <a:lnTo>
                  <a:pt x="289415" y="119116"/>
                </a:lnTo>
                <a:lnTo>
                  <a:pt x="282365" y="113368"/>
                </a:lnTo>
                <a:lnTo>
                  <a:pt x="264469" y="107755"/>
                </a:lnTo>
                <a:lnTo>
                  <a:pt x="240547" y="105923"/>
                </a:lnTo>
                <a:close/>
              </a:path>
              <a:path w="1209675" h="165100">
                <a:moveTo>
                  <a:pt x="289415" y="119116"/>
                </a:moveTo>
                <a:lnTo>
                  <a:pt x="240547" y="119116"/>
                </a:lnTo>
                <a:lnTo>
                  <a:pt x="257280" y="120265"/>
                </a:lnTo>
                <a:lnTo>
                  <a:pt x="269667" y="123357"/>
                </a:lnTo>
                <a:lnTo>
                  <a:pt x="277388" y="128287"/>
                </a:lnTo>
                <a:lnTo>
                  <a:pt x="280127" y="134948"/>
                </a:lnTo>
                <a:lnTo>
                  <a:pt x="277388" y="141960"/>
                </a:lnTo>
                <a:lnTo>
                  <a:pt x="269667" y="147081"/>
                </a:lnTo>
                <a:lnTo>
                  <a:pt x="257280" y="150188"/>
                </a:lnTo>
                <a:lnTo>
                  <a:pt x="240547" y="151157"/>
                </a:lnTo>
                <a:lnTo>
                  <a:pt x="289391" y="151157"/>
                </a:lnTo>
                <a:lnTo>
                  <a:pt x="293583" y="147685"/>
                </a:lnTo>
                <a:lnTo>
                  <a:pt x="297467" y="134948"/>
                </a:lnTo>
                <a:lnTo>
                  <a:pt x="293583" y="122515"/>
                </a:lnTo>
                <a:lnTo>
                  <a:pt x="289415" y="119116"/>
                </a:lnTo>
                <a:close/>
              </a:path>
              <a:path w="1209675" h="165100">
                <a:moveTo>
                  <a:pt x="386092" y="30910"/>
                </a:moveTo>
                <a:lnTo>
                  <a:pt x="368753" y="30910"/>
                </a:lnTo>
                <a:lnTo>
                  <a:pt x="368753" y="48626"/>
                </a:lnTo>
                <a:lnTo>
                  <a:pt x="365398" y="69797"/>
                </a:lnTo>
                <a:lnTo>
                  <a:pt x="356337" y="90067"/>
                </a:lnTo>
                <a:lnTo>
                  <a:pt x="342646" y="107334"/>
                </a:lnTo>
                <a:lnTo>
                  <a:pt x="325403" y="119493"/>
                </a:lnTo>
                <a:lnTo>
                  <a:pt x="335581" y="133440"/>
                </a:lnTo>
                <a:lnTo>
                  <a:pt x="349010" y="124473"/>
                </a:lnTo>
                <a:lnTo>
                  <a:pt x="360742" y="112166"/>
                </a:lnTo>
                <a:lnTo>
                  <a:pt x="370355" y="97209"/>
                </a:lnTo>
                <a:lnTo>
                  <a:pt x="377423" y="80290"/>
                </a:lnTo>
                <a:lnTo>
                  <a:pt x="394425" y="80290"/>
                </a:lnTo>
                <a:lnTo>
                  <a:pt x="389052" y="68381"/>
                </a:lnTo>
                <a:lnTo>
                  <a:pt x="386092" y="48626"/>
                </a:lnTo>
                <a:lnTo>
                  <a:pt x="386092" y="30910"/>
                </a:lnTo>
                <a:close/>
              </a:path>
              <a:path w="1209675" h="165100">
                <a:moveTo>
                  <a:pt x="394425" y="80290"/>
                </a:moveTo>
                <a:lnTo>
                  <a:pt x="377423" y="80290"/>
                </a:lnTo>
                <a:lnTo>
                  <a:pt x="384340" y="95766"/>
                </a:lnTo>
                <a:lnTo>
                  <a:pt x="393608" y="109528"/>
                </a:lnTo>
                <a:lnTo>
                  <a:pt x="404961" y="120922"/>
                </a:lnTo>
                <a:lnTo>
                  <a:pt x="418133" y="129294"/>
                </a:lnTo>
                <a:lnTo>
                  <a:pt x="427934" y="115347"/>
                </a:lnTo>
                <a:lnTo>
                  <a:pt x="410874" y="103649"/>
                </a:lnTo>
                <a:lnTo>
                  <a:pt x="397613" y="87358"/>
                </a:lnTo>
                <a:lnTo>
                  <a:pt x="394425" y="80290"/>
                </a:lnTo>
                <a:close/>
              </a:path>
              <a:path w="1209675" h="165100">
                <a:moveTo>
                  <a:pt x="421903" y="16585"/>
                </a:moveTo>
                <a:lnTo>
                  <a:pt x="331434" y="16585"/>
                </a:lnTo>
                <a:lnTo>
                  <a:pt x="331434" y="30910"/>
                </a:lnTo>
                <a:lnTo>
                  <a:pt x="421903" y="30910"/>
                </a:lnTo>
                <a:lnTo>
                  <a:pt x="421903" y="16585"/>
                </a:lnTo>
                <a:close/>
              </a:path>
              <a:path w="1209675" h="165100">
                <a:moveTo>
                  <a:pt x="456959" y="0"/>
                </a:moveTo>
                <a:lnTo>
                  <a:pt x="439620" y="0"/>
                </a:lnTo>
                <a:lnTo>
                  <a:pt x="439620" y="164727"/>
                </a:lnTo>
                <a:lnTo>
                  <a:pt x="456959" y="164727"/>
                </a:lnTo>
                <a:lnTo>
                  <a:pt x="456959" y="80290"/>
                </a:lnTo>
                <a:lnTo>
                  <a:pt x="483346" y="80290"/>
                </a:lnTo>
                <a:lnTo>
                  <a:pt x="483346" y="65212"/>
                </a:lnTo>
                <a:lnTo>
                  <a:pt x="456959" y="65212"/>
                </a:lnTo>
                <a:lnTo>
                  <a:pt x="456959" y="0"/>
                </a:lnTo>
                <a:close/>
              </a:path>
              <a:path w="1209675" h="165100">
                <a:moveTo>
                  <a:pt x="674911" y="49757"/>
                </a:moveTo>
                <a:lnTo>
                  <a:pt x="657571" y="49757"/>
                </a:lnTo>
                <a:lnTo>
                  <a:pt x="657571" y="83306"/>
                </a:lnTo>
                <a:lnTo>
                  <a:pt x="674911" y="83306"/>
                </a:lnTo>
                <a:lnTo>
                  <a:pt x="674911" y="49757"/>
                </a:lnTo>
                <a:close/>
              </a:path>
              <a:path w="1209675" h="165100">
                <a:moveTo>
                  <a:pt x="582935" y="5277"/>
                </a:moveTo>
                <a:lnTo>
                  <a:pt x="565698" y="8113"/>
                </a:lnTo>
                <a:lnTo>
                  <a:pt x="552048" y="15808"/>
                </a:lnTo>
                <a:lnTo>
                  <a:pt x="543098" y="27567"/>
                </a:lnTo>
                <a:lnTo>
                  <a:pt x="539962" y="42595"/>
                </a:lnTo>
                <a:lnTo>
                  <a:pt x="543098" y="58006"/>
                </a:lnTo>
                <a:lnTo>
                  <a:pt x="552048" y="70042"/>
                </a:lnTo>
                <a:lnTo>
                  <a:pt x="565698" y="77872"/>
                </a:lnTo>
                <a:lnTo>
                  <a:pt x="582935" y="80667"/>
                </a:lnTo>
                <a:lnTo>
                  <a:pt x="598331" y="78435"/>
                </a:lnTo>
                <a:lnTo>
                  <a:pt x="610970" y="72139"/>
                </a:lnTo>
                <a:lnTo>
                  <a:pt x="616420" y="66343"/>
                </a:lnTo>
                <a:lnTo>
                  <a:pt x="582935" y="66343"/>
                </a:lnTo>
                <a:lnTo>
                  <a:pt x="572265" y="64647"/>
                </a:lnTo>
                <a:lnTo>
                  <a:pt x="563875" y="59841"/>
                </a:lnTo>
                <a:lnTo>
                  <a:pt x="558418" y="52349"/>
                </a:lnTo>
                <a:lnTo>
                  <a:pt x="556548" y="42595"/>
                </a:lnTo>
                <a:lnTo>
                  <a:pt x="558418" y="33277"/>
                </a:lnTo>
                <a:lnTo>
                  <a:pt x="563875" y="26009"/>
                </a:lnTo>
                <a:lnTo>
                  <a:pt x="572265" y="21286"/>
                </a:lnTo>
                <a:lnTo>
                  <a:pt x="582935" y="19601"/>
                </a:lnTo>
                <a:lnTo>
                  <a:pt x="616627" y="19601"/>
                </a:lnTo>
                <a:lnTo>
                  <a:pt x="610900" y="13711"/>
                </a:lnTo>
                <a:lnTo>
                  <a:pt x="598251" y="7550"/>
                </a:lnTo>
                <a:lnTo>
                  <a:pt x="582935" y="5277"/>
                </a:lnTo>
                <a:close/>
              </a:path>
              <a:path w="1209675" h="165100">
                <a:moveTo>
                  <a:pt x="616627" y="19601"/>
                </a:moveTo>
                <a:lnTo>
                  <a:pt x="582935" y="19601"/>
                </a:lnTo>
                <a:lnTo>
                  <a:pt x="593392" y="21286"/>
                </a:lnTo>
                <a:lnTo>
                  <a:pt x="601712" y="26009"/>
                </a:lnTo>
                <a:lnTo>
                  <a:pt x="607239" y="33277"/>
                </a:lnTo>
                <a:lnTo>
                  <a:pt x="609321" y="42595"/>
                </a:lnTo>
                <a:lnTo>
                  <a:pt x="607239" y="52349"/>
                </a:lnTo>
                <a:lnTo>
                  <a:pt x="601712" y="59841"/>
                </a:lnTo>
                <a:lnTo>
                  <a:pt x="593392" y="64647"/>
                </a:lnTo>
                <a:lnTo>
                  <a:pt x="582935" y="66343"/>
                </a:lnTo>
                <a:lnTo>
                  <a:pt x="616420" y="66343"/>
                </a:lnTo>
                <a:lnTo>
                  <a:pt x="620147" y="62379"/>
                </a:lnTo>
                <a:lnTo>
                  <a:pt x="625153" y="49757"/>
                </a:lnTo>
                <a:lnTo>
                  <a:pt x="674911" y="49757"/>
                </a:lnTo>
                <a:lnTo>
                  <a:pt x="674911" y="35433"/>
                </a:lnTo>
                <a:lnTo>
                  <a:pt x="625153" y="35433"/>
                </a:lnTo>
                <a:lnTo>
                  <a:pt x="620120" y="23194"/>
                </a:lnTo>
                <a:lnTo>
                  <a:pt x="616627" y="19601"/>
                </a:lnTo>
                <a:close/>
              </a:path>
              <a:path w="1209675" h="165100">
                <a:moveTo>
                  <a:pt x="674911" y="0"/>
                </a:moveTo>
                <a:lnTo>
                  <a:pt x="657571" y="0"/>
                </a:lnTo>
                <a:lnTo>
                  <a:pt x="657571" y="35433"/>
                </a:lnTo>
                <a:lnTo>
                  <a:pt x="674911" y="35433"/>
                </a:lnTo>
                <a:lnTo>
                  <a:pt x="674911" y="0"/>
                </a:lnTo>
                <a:close/>
              </a:path>
              <a:path w="1209675" h="165100">
                <a:moveTo>
                  <a:pt x="674911" y="91976"/>
                </a:moveTo>
                <a:lnTo>
                  <a:pt x="566726" y="91976"/>
                </a:lnTo>
                <a:lnTo>
                  <a:pt x="566726" y="105546"/>
                </a:lnTo>
                <a:lnTo>
                  <a:pt x="657571" y="105546"/>
                </a:lnTo>
                <a:lnTo>
                  <a:pt x="657571" y="119870"/>
                </a:lnTo>
                <a:lnTo>
                  <a:pt x="567103" y="119870"/>
                </a:lnTo>
                <a:lnTo>
                  <a:pt x="567103" y="162843"/>
                </a:lnTo>
                <a:lnTo>
                  <a:pt x="680565" y="162843"/>
                </a:lnTo>
                <a:lnTo>
                  <a:pt x="680565" y="148895"/>
                </a:lnTo>
                <a:lnTo>
                  <a:pt x="584442" y="148895"/>
                </a:lnTo>
                <a:lnTo>
                  <a:pt x="584442" y="133064"/>
                </a:lnTo>
                <a:lnTo>
                  <a:pt x="674911" y="133064"/>
                </a:lnTo>
                <a:lnTo>
                  <a:pt x="674911" y="91976"/>
                </a:lnTo>
                <a:close/>
              </a:path>
              <a:path w="1209675" h="165100">
                <a:moveTo>
                  <a:pt x="832152" y="91976"/>
                </a:moveTo>
                <a:lnTo>
                  <a:pt x="717936" y="91976"/>
                </a:lnTo>
                <a:lnTo>
                  <a:pt x="717936" y="105923"/>
                </a:lnTo>
                <a:lnTo>
                  <a:pt x="814812" y="105923"/>
                </a:lnTo>
                <a:lnTo>
                  <a:pt x="814812" y="121001"/>
                </a:lnTo>
                <a:lnTo>
                  <a:pt x="718313" y="121001"/>
                </a:lnTo>
                <a:lnTo>
                  <a:pt x="718313" y="163220"/>
                </a:lnTo>
                <a:lnTo>
                  <a:pt x="836299" y="163220"/>
                </a:lnTo>
                <a:lnTo>
                  <a:pt x="836299" y="149272"/>
                </a:lnTo>
                <a:lnTo>
                  <a:pt x="735652" y="149272"/>
                </a:lnTo>
                <a:lnTo>
                  <a:pt x="735652" y="133064"/>
                </a:lnTo>
                <a:lnTo>
                  <a:pt x="832152" y="133064"/>
                </a:lnTo>
                <a:lnTo>
                  <a:pt x="832152" y="91976"/>
                </a:lnTo>
                <a:close/>
              </a:path>
              <a:path w="1209675" h="165100">
                <a:moveTo>
                  <a:pt x="783902" y="72374"/>
                </a:moveTo>
                <a:lnTo>
                  <a:pt x="766563" y="72374"/>
                </a:lnTo>
                <a:lnTo>
                  <a:pt x="766563" y="91976"/>
                </a:lnTo>
                <a:lnTo>
                  <a:pt x="783902" y="91976"/>
                </a:lnTo>
                <a:lnTo>
                  <a:pt x="783902" y="72374"/>
                </a:lnTo>
                <a:close/>
              </a:path>
              <a:path w="1209675" h="165100">
                <a:moveTo>
                  <a:pt x="851377" y="58804"/>
                </a:moveTo>
                <a:lnTo>
                  <a:pt x="700219" y="58804"/>
                </a:lnTo>
                <a:lnTo>
                  <a:pt x="700219" y="72374"/>
                </a:lnTo>
                <a:lnTo>
                  <a:pt x="851377" y="72374"/>
                </a:lnTo>
                <a:lnTo>
                  <a:pt x="851377" y="58804"/>
                </a:lnTo>
                <a:close/>
              </a:path>
              <a:path w="1209675" h="165100">
                <a:moveTo>
                  <a:pt x="832152" y="6785"/>
                </a:moveTo>
                <a:lnTo>
                  <a:pt x="719067" y="6785"/>
                </a:lnTo>
                <a:lnTo>
                  <a:pt x="719067" y="20732"/>
                </a:lnTo>
                <a:lnTo>
                  <a:pt x="814812" y="20732"/>
                </a:lnTo>
                <a:lnTo>
                  <a:pt x="814700" y="28721"/>
                </a:lnTo>
                <a:lnTo>
                  <a:pt x="814200" y="37577"/>
                </a:lnTo>
                <a:lnTo>
                  <a:pt x="813063" y="47528"/>
                </a:lnTo>
                <a:lnTo>
                  <a:pt x="811043" y="58804"/>
                </a:lnTo>
                <a:lnTo>
                  <a:pt x="828760" y="58804"/>
                </a:lnTo>
                <a:lnTo>
                  <a:pt x="830721" y="46653"/>
                </a:lnTo>
                <a:lnTo>
                  <a:pt x="831728" y="35669"/>
                </a:lnTo>
                <a:lnTo>
                  <a:pt x="832099" y="25885"/>
                </a:lnTo>
                <a:lnTo>
                  <a:pt x="832152" y="6785"/>
                </a:lnTo>
                <a:close/>
              </a:path>
              <a:path w="1209675" h="165100">
                <a:moveTo>
                  <a:pt x="944934" y="116101"/>
                </a:moveTo>
                <a:lnTo>
                  <a:pt x="927594" y="116101"/>
                </a:lnTo>
                <a:lnTo>
                  <a:pt x="927594" y="161335"/>
                </a:lnTo>
                <a:lnTo>
                  <a:pt x="1043319" y="161335"/>
                </a:lnTo>
                <a:lnTo>
                  <a:pt x="1043319" y="147388"/>
                </a:lnTo>
                <a:lnTo>
                  <a:pt x="944934" y="147388"/>
                </a:lnTo>
                <a:lnTo>
                  <a:pt x="944934" y="116101"/>
                </a:lnTo>
                <a:close/>
              </a:path>
              <a:path w="1209675" h="165100">
                <a:moveTo>
                  <a:pt x="994315" y="100269"/>
                </a:moveTo>
                <a:lnTo>
                  <a:pt x="977352" y="100269"/>
                </a:lnTo>
                <a:lnTo>
                  <a:pt x="977352" y="130802"/>
                </a:lnTo>
                <a:lnTo>
                  <a:pt x="994315" y="130802"/>
                </a:lnTo>
                <a:lnTo>
                  <a:pt x="994315" y="100269"/>
                </a:lnTo>
                <a:close/>
              </a:path>
              <a:path w="1209675" h="165100">
                <a:moveTo>
                  <a:pt x="1059904" y="86321"/>
                </a:moveTo>
                <a:lnTo>
                  <a:pt x="909124" y="86321"/>
                </a:lnTo>
                <a:lnTo>
                  <a:pt x="909124" y="100269"/>
                </a:lnTo>
                <a:lnTo>
                  <a:pt x="1059904" y="100269"/>
                </a:lnTo>
                <a:lnTo>
                  <a:pt x="1059904" y="86321"/>
                </a:lnTo>
                <a:close/>
              </a:path>
              <a:path w="1209675" h="165100">
                <a:moveTo>
                  <a:pt x="946065" y="5277"/>
                </a:moveTo>
                <a:lnTo>
                  <a:pt x="928725" y="5277"/>
                </a:lnTo>
                <a:lnTo>
                  <a:pt x="928725" y="71620"/>
                </a:lnTo>
                <a:lnTo>
                  <a:pt x="1039926" y="71620"/>
                </a:lnTo>
                <a:lnTo>
                  <a:pt x="1039926" y="57673"/>
                </a:lnTo>
                <a:lnTo>
                  <a:pt x="946065" y="57673"/>
                </a:lnTo>
                <a:lnTo>
                  <a:pt x="946065" y="38449"/>
                </a:lnTo>
                <a:lnTo>
                  <a:pt x="1039926" y="38449"/>
                </a:lnTo>
                <a:lnTo>
                  <a:pt x="1039926" y="25255"/>
                </a:lnTo>
                <a:lnTo>
                  <a:pt x="946065" y="25255"/>
                </a:lnTo>
                <a:lnTo>
                  <a:pt x="946065" y="5277"/>
                </a:lnTo>
                <a:close/>
              </a:path>
              <a:path w="1209675" h="165100">
                <a:moveTo>
                  <a:pt x="1039926" y="38449"/>
                </a:moveTo>
                <a:lnTo>
                  <a:pt x="1022586" y="38449"/>
                </a:lnTo>
                <a:lnTo>
                  <a:pt x="1022586" y="57673"/>
                </a:lnTo>
                <a:lnTo>
                  <a:pt x="1039926" y="57673"/>
                </a:lnTo>
                <a:lnTo>
                  <a:pt x="1039926" y="38449"/>
                </a:lnTo>
                <a:close/>
              </a:path>
              <a:path w="1209675" h="165100">
                <a:moveTo>
                  <a:pt x="1039926" y="5277"/>
                </a:moveTo>
                <a:lnTo>
                  <a:pt x="1022586" y="5277"/>
                </a:lnTo>
                <a:lnTo>
                  <a:pt x="1022586" y="25255"/>
                </a:lnTo>
                <a:lnTo>
                  <a:pt x="1039926" y="25255"/>
                </a:lnTo>
                <a:lnTo>
                  <a:pt x="1039926" y="5277"/>
                </a:lnTo>
                <a:close/>
              </a:path>
              <a:path w="1209675" h="165100">
                <a:moveTo>
                  <a:pt x="1209607" y="0"/>
                </a:moveTo>
                <a:lnTo>
                  <a:pt x="1192267" y="0"/>
                </a:lnTo>
                <a:lnTo>
                  <a:pt x="1192267" y="33171"/>
                </a:lnTo>
                <a:lnTo>
                  <a:pt x="1157210" y="33171"/>
                </a:lnTo>
                <a:lnTo>
                  <a:pt x="1157210" y="47872"/>
                </a:lnTo>
                <a:lnTo>
                  <a:pt x="1192267" y="47872"/>
                </a:lnTo>
                <a:lnTo>
                  <a:pt x="1192267" y="97630"/>
                </a:lnTo>
                <a:lnTo>
                  <a:pt x="1209607" y="97630"/>
                </a:lnTo>
                <a:lnTo>
                  <a:pt x="1209607" y="0"/>
                </a:lnTo>
                <a:close/>
              </a:path>
              <a:path w="1209675" h="165100">
                <a:moveTo>
                  <a:pt x="1130070" y="8292"/>
                </a:moveTo>
                <a:lnTo>
                  <a:pt x="1112730" y="8292"/>
                </a:lnTo>
                <a:lnTo>
                  <a:pt x="1112730" y="25255"/>
                </a:lnTo>
                <a:lnTo>
                  <a:pt x="1109894" y="42946"/>
                </a:lnTo>
                <a:lnTo>
                  <a:pt x="1101916" y="58639"/>
                </a:lnTo>
                <a:lnTo>
                  <a:pt x="1089168" y="71399"/>
                </a:lnTo>
                <a:lnTo>
                  <a:pt x="1072019" y="80290"/>
                </a:lnTo>
                <a:lnTo>
                  <a:pt x="1081443" y="94614"/>
                </a:lnTo>
                <a:lnTo>
                  <a:pt x="1094848" y="87838"/>
                </a:lnTo>
                <a:lnTo>
                  <a:pt x="1106133" y="78712"/>
                </a:lnTo>
                <a:lnTo>
                  <a:pt x="1115157" y="67500"/>
                </a:lnTo>
                <a:lnTo>
                  <a:pt x="1121777" y="54469"/>
                </a:lnTo>
                <a:lnTo>
                  <a:pt x="1139420" y="54469"/>
                </a:lnTo>
                <a:lnTo>
                  <a:pt x="1132814" y="42368"/>
                </a:lnTo>
                <a:lnTo>
                  <a:pt x="1130070" y="26386"/>
                </a:lnTo>
                <a:lnTo>
                  <a:pt x="1130070" y="8292"/>
                </a:lnTo>
                <a:close/>
              </a:path>
              <a:path w="1209675" h="165100">
                <a:moveTo>
                  <a:pt x="1139420" y="54469"/>
                </a:moveTo>
                <a:lnTo>
                  <a:pt x="1121777" y="54469"/>
                </a:lnTo>
                <a:lnTo>
                  <a:pt x="1128294" y="66328"/>
                </a:lnTo>
                <a:lnTo>
                  <a:pt x="1137020" y="76544"/>
                </a:lnTo>
                <a:lnTo>
                  <a:pt x="1147831" y="84817"/>
                </a:lnTo>
                <a:lnTo>
                  <a:pt x="1160603" y="90845"/>
                </a:lnTo>
                <a:lnTo>
                  <a:pt x="1170027" y="77275"/>
                </a:lnTo>
                <a:lnTo>
                  <a:pt x="1153288" y="68820"/>
                </a:lnTo>
                <a:lnTo>
                  <a:pt x="1140719" y="56849"/>
                </a:lnTo>
                <a:lnTo>
                  <a:pt x="1139420" y="54469"/>
                </a:lnTo>
                <a:close/>
              </a:path>
              <a:path w="1209675" h="165100">
                <a:moveTo>
                  <a:pt x="1209607" y="106300"/>
                </a:moveTo>
                <a:lnTo>
                  <a:pt x="1097652" y="106300"/>
                </a:lnTo>
                <a:lnTo>
                  <a:pt x="1097652" y="120247"/>
                </a:lnTo>
                <a:lnTo>
                  <a:pt x="1192267" y="120247"/>
                </a:lnTo>
                <a:lnTo>
                  <a:pt x="1192267" y="164727"/>
                </a:lnTo>
                <a:lnTo>
                  <a:pt x="1209607" y="164727"/>
                </a:lnTo>
                <a:lnTo>
                  <a:pt x="1209607" y="106300"/>
                </a:lnTo>
                <a:close/>
              </a:path>
            </a:pathLst>
          </a:custGeom>
          <a:solidFill>
            <a:srgbClr val="4C4C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62410" y="3371541"/>
            <a:ext cx="407034" cy="219710"/>
          </a:xfrm>
          <a:custGeom>
            <a:avLst/>
            <a:gdLst/>
            <a:ahLst/>
            <a:cxnLst/>
            <a:rect l="l" t="t" r="r" b="b"/>
            <a:pathLst>
              <a:path w="407035" h="219710">
                <a:moveTo>
                  <a:pt x="171387" y="0"/>
                </a:moveTo>
                <a:lnTo>
                  <a:pt x="148267" y="0"/>
                </a:lnTo>
                <a:lnTo>
                  <a:pt x="148267" y="134697"/>
                </a:lnTo>
                <a:lnTo>
                  <a:pt x="171387" y="134697"/>
                </a:lnTo>
                <a:lnTo>
                  <a:pt x="171387" y="0"/>
                </a:lnTo>
                <a:close/>
              </a:path>
              <a:path w="407035" h="219710">
                <a:moveTo>
                  <a:pt x="101023" y="13570"/>
                </a:moveTo>
                <a:lnTo>
                  <a:pt x="0" y="13570"/>
                </a:lnTo>
                <a:lnTo>
                  <a:pt x="0" y="32669"/>
                </a:lnTo>
                <a:lnTo>
                  <a:pt x="77903" y="32669"/>
                </a:lnTo>
                <a:lnTo>
                  <a:pt x="77903" y="58301"/>
                </a:lnTo>
                <a:lnTo>
                  <a:pt x="502" y="58301"/>
                </a:lnTo>
                <a:lnTo>
                  <a:pt x="502" y="122635"/>
                </a:lnTo>
                <a:lnTo>
                  <a:pt x="19098" y="122635"/>
                </a:lnTo>
                <a:lnTo>
                  <a:pt x="48308" y="122391"/>
                </a:lnTo>
                <a:lnTo>
                  <a:pt x="74856" y="121441"/>
                </a:lnTo>
                <a:lnTo>
                  <a:pt x="100414" y="119454"/>
                </a:lnTo>
                <a:lnTo>
                  <a:pt x="126655" y="116101"/>
                </a:lnTo>
                <a:lnTo>
                  <a:pt x="124671" y="103536"/>
                </a:lnTo>
                <a:lnTo>
                  <a:pt x="23119" y="103536"/>
                </a:lnTo>
                <a:lnTo>
                  <a:pt x="23119" y="75892"/>
                </a:lnTo>
                <a:lnTo>
                  <a:pt x="101023" y="75892"/>
                </a:lnTo>
                <a:lnTo>
                  <a:pt x="101023" y="13570"/>
                </a:lnTo>
                <a:close/>
              </a:path>
              <a:path w="407035" h="219710">
                <a:moveTo>
                  <a:pt x="123640" y="97002"/>
                </a:moveTo>
                <a:lnTo>
                  <a:pt x="99169" y="100143"/>
                </a:lnTo>
                <a:lnTo>
                  <a:pt x="75264" y="102153"/>
                </a:lnTo>
                <a:lnTo>
                  <a:pt x="50417" y="103221"/>
                </a:lnTo>
                <a:lnTo>
                  <a:pt x="23119" y="103536"/>
                </a:lnTo>
                <a:lnTo>
                  <a:pt x="124671" y="103536"/>
                </a:lnTo>
                <a:lnTo>
                  <a:pt x="123640" y="97002"/>
                </a:lnTo>
                <a:close/>
              </a:path>
              <a:path w="407035" h="219710">
                <a:moveTo>
                  <a:pt x="98007" y="139220"/>
                </a:moveTo>
                <a:lnTo>
                  <a:pt x="66586" y="141792"/>
                </a:lnTo>
                <a:lnTo>
                  <a:pt x="43035" y="149618"/>
                </a:lnTo>
                <a:lnTo>
                  <a:pt x="28247" y="162297"/>
                </a:lnTo>
                <a:lnTo>
                  <a:pt x="23119" y="179429"/>
                </a:lnTo>
                <a:lnTo>
                  <a:pt x="28247" y="196419"/>
                </a:lnTo>
                <a:lnTo>
                  <a:pt x="43035" y="209051"/>
                </a:lnTo>
                <a:lnTo>
                  <a:pt x="66586" y="216924"/>
                </a:lnTo>
                <a:lnTo>
                  <a:pt x="98007" y="219637"/>
                </a:lnTo>
                <a:lnTo>
                  <a:pt x="129321" y="216924"/>
                </a:lnTo>
                <a:lnTo>
                  <a:pt x="152885" y="209051"/>
                </a:lnTo>
                <a:lnTo>
                  <a:pt x="162299" y="201040"/>
                </a:lnTo>
                <a:lnTo>
                  <a:pt x="98007" y="201040"/>
                </a:lnTo>
                <a:lnTo>
                  <a:pt x="76136" y="199607"/>
                </a:lnTo>
                <a:lnTo>
                  <a:pt x="59872" y="195418"/>
                </a:lnTo>
                <a:lnTo>
                  <a:pt x="49734" y="188636"/>
                </a:lnTo>
                <a:lnTo>
                  <a:pt x="46239" y="179429"/>
                </a:lnTo>
                <a:lnTo>
                  <a:pt x="49734" y="170072"/>
                </a:lnTo>
                <a:lnTo>
                  <a:pt x="59872" y="163188"/>
                </a:lnTo>
                <a:lnTo>
                  <a:pt x="76136" y="158896"/>
                </a:lnTo>
                <a:lnTo>
                  <a:pt x="98007" y="157314"/>
                </a:lnTo>
                <a:lnTo>
                  <a:pt x="161897" y="157314"/>
                </a:lnTo>
                <a:lnTo>
                  <a:pt x="152885" y="149618"/>
                </a:lnTo>
                <a:lnTo>
                  <a:pt x="129321" y="141792"/>
                </a:lnTo>
                <a:lnTo>
                  <a:pt x="98007" y="139220"/>
                </a:lnTo>
                <a:close/>
              </a:path>
              <a:path w="407035" h="219710">
                <a:moveTo>
                  <a:pt x="161897" y="157314"/>
                </a:moveTo>
                <a:lnTo>
                  <a:pt x="98007" y="157314"/>
                </a:lnTo>
                <a:lnTo>
                  <a:pt x="119737" y="158896"/>
                </a:lnTo>
                <a:lnTo>
                  <a:pt x="135953" y="163188"/>
                </a:lnTo>
                <a:lnTo>
                  <a:pt x="146139" y="170072"/>
                </a:lnTo>
                <a:lnTo>
                  <a:pt x="149775" y="179429"/>
                </a:lnTo>
                <a:lnTo>
                  <a:pt x="146139" y="188636"/>
                </a:lnTo>
                <a:lnTo>
                  <a:pt x="135953" y="195418"/>
                </a:lnTo>
                <a:lnTo>
                  <a:pt x="119737" y="199607"/>
                </a:lnTo>
                <a:lnTo>
                  <a:pt x="98007" y="201040"/>
                </a:lnTo>
                <a:lnTo>
                  <a:pt x="162299" y="201040"/>
                </a:lnTo>
                <a:lnTo>
                  <a:pt x="167731" y="196419"/>
                </a:lnTo>
                <a:lnTo>
                  <a:pt x="172895" y="179429"/>
                </a:lnTo>
                <a:lnTo>
                  <a:pt x="167731" y="162297"/>
                </a:lnTo>
                <a:lnTo>
                  <a:pt x="161897" y="157314"/>
                </a:lnTo>
                <a:close/>
              </a:path>
              <a:path w="407035" h="219710">
                <a:moveTo>
                  <a:pt x="381570" y="99766"/>
                </a:moveTo>
                <a:lnTo>
                  <a:pt x="358671" y="99766"/>
                </a:lnTo>
                <a:lnTo>
                  <a:pt x="357482" y="112272"/>
                </a:lnTo>
                <a:lnTo>
                  <a:pt x="355750" y="125367"/>
                </a:lnTo>
                <a:lnTo>
                  <a:pt x="353406" y="139169"/>
                </a:lnTo>
                <a:lnTo>
                  <a:pt x="350378" y="153796"/>
                </a:lnTo>
                <a:lnTo>
                  <a:pt x="373498" y="155806"/>
                </a:lnTo>
                <a:lnTo>
                  <a:pt x="379019" y="124335"/>
                </a:lnTo>
                <a:lnTo>
                  <a:pt x="381570" y="99766"/>
                </a:lnTo>
                <a:close/>
              </a:path>
              <a:path w="407035" h="219710">
                <a:moveTo>
                  <a:pt x="383048" y="21109"/>
                </a:moveTo>
                <a:lnTo>
                  <a:pt x="229754" y="21109"/>
                </a:lnTo>
                <a:lnTo>
                  <a:pt x="229754" y="40710"/>
                </a:lnTo>
                <a:lnTo>
                  <a:pt x="360430" y="40710"/>
                </a:lnTo>
                <a:lnTo>
                  <a:pt x="360387" y="56589"/>
                </a:lnTo>
                <a:lnTo>
                  <a:pt x="360273" y="65024"/>
                </a:lnTo>
                <a:lnTo>
                  <a:pt x="359928" y="82175"/>
                </a:lnTo>
                <a:lnTo>
                  <a:pt x="223723" y="87955"/>
                </a:lnTo>
                <a:lnTo>
                  <a:pt x="226738" y="106551"/>
                </a:lnTo>
                <a:lnTo>
                  <a:pt x="358671" y="99766"/>
                </a:lnTo>
                <a:lnTo>
                  <a:pt x="381570" y="99766"/>
                </a:lnTo>
                <a:lnTo>
                  <a:pt x="381854" y="97033"/>
                </a:lnTo>
                <a:lnTo>
                  <a:pt x="382898" y="72229"/>
                </a:lnTo>
                <a:lnTo>
                  <a:pt x="382996" y="56589"/>
                </a:lnTo>
                <a:lnTo>
                  <a:pt x="383048" y="21109"/>
                </a:lnTo>
                <a:close/>
              </a:path>
              <a:path w="407035" h="219710">
                <a:moveTo>
                  <a:pt x="406670" y="171387"/>
                </a:moveTo>
                <a:lnTo>
                  <a:pt x="206131" y="171387"/>
                </a:lnTo>
                <a:lnTo>
                  <a:pt x="206131" y="190486"/>
                </a:lnTo>
                <a:lnTo>
                  <a:pt x="406670" y="190486"/>
                </a:lnTo>
                <a:lnTo>
                  <a:pt x="406670" y="1713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255520" y="3371541"/>
            <a:ext cx="621665" cy="220345"/>
          </a:xfrm>
          <a:custGeom>
            <a:avLst/>
            <a:gdLst/>
            <a:ahLst/>
            <a:cxnLst/>
            <a:rect l="l" t="t" r="r" b="b"/>
            <a:pathLst>
              <a:path w="621665" h="220345">
                <a:moveTo>
                  <a:pt x="79913" y="18093"/>
                </a:moveTo>
                <a:lnTo>
                  <a:pt x="56794" y="18093"/>
                </a:lnTo>
                <a:lnTo>
                  <a:pt x="56794" y="55788"/>
                </a:lnTo>
                <a:lnTo>
                  <a:pt x="52549" y="86031"/>
                </a:lnTo>
                <a:lnTo>
                  <a:pt x="40930" y="114342"/>
                </a:lnTo>
                <a:lnTo>
                  <a:pt x="23045" y="138129"/>
                </a:lnTo>
                <a:lnTo>
                  <a:pt x="0" y="154801"/>
                </a:lnTo>
                <a:lnTo>
                  <a:pt x="14575" y="173397"/>
                </a:lnTo>
                <a:lnTo>
                  <a:pt x="32095" y="161378"/>
                </a:lnTo>
                <a:lnTo>
                  <a:pt x="47118" y="145095"/>
                </a:lnTo>
                <a:lnTo>
                  <a:pt x="59314" y="125371"/>
                </a:lnTo>
                <a:lnTo>
                  <a:pt x="68353" y="103033"/>
                </a:lnTo>
                <a:lnTo>
                  <a:pt x="91430" y="103033"/>
                </a:lnTo>
                <a:lnTo>
                  <a:pt x="83816" y="84802"/>
                </a:lnTo>
                <a:lnTo>
                  <a:pt x="79913" y="55788"/>
                </a:lnTo>
                <a:lnTo>
                  <a:pt x="79913" y="18093"/>
                </a:lnTo>
                <a:close/>
              </a:path>
              <a:path w="621665" h="220345">
                <a:moveTo>
                  <a:pt x="91430" y="103033"/>
                </a:moveTo>
                <a:lnTo>
                  <a:pt x="68353" y="103033"/>
                </a:lnTo>
                <a:lnTo>
                  <a:pt x="77298" y="124036"/>
                </a:lnTo>
                <a:lnTo>
                  <a:pt x="89211" y="142519"/>
                </a:lnTo>
                <a:lnTo>
                  <a:pt x="103763" y="157844"/>
                </a:lnTo>
                <a:lnTo>
                  <a:pt x="120624" y="169377"/>
                </a:lnTo>
                <a:lnTo>
                  <a:pt x="135200" y="150780"/>
                </a:lnTo>
                <a:lnTo>
                  <a:pt x="112637" y="134630"/>
                </a:lnTo>
                <a:lnTo>
                  <a:pt x="95117" y="111860"/>
                </a:lnTo>
                <a:lnTo>
                  <a:pt x="91430" y="103033"/>
                </a:lnTo>
                <a:close/>
              </a:path>
              <a:path w="621665" h="220345">
                <a:moveTo>
                  <a:pt x="174905" y="0"/>
                </a:moveTo>
                <a:lnTo>
                  <a:pt x="151785" y="0"/>
                </a:lnTo>
                <a:lnTo>
                  <a:pt x="151785" y="219637"/>
                </a:lnTo>
                <a:lnTo>
                  <a:pt x="174905" y="219637"/>
                </a:lnTo>
                <a:lnTo>
                  <a:pt x="174905" y="107556"/>
                </a:lnTo>
                <a:lnTo>
                  <a:pt x="210087" y="107556"/>
                </a:lnTo>
                <a:lnTo>
                  <a:pt x="210087" y="87452"/>
                </a:lnTo>
                <a:lnTo>
                  <a:pt x="174905" y="87452"/>
                </a:lnTo>
                <a:lnTo>
                  <a:pt x="174905" y="0"/>
                </a:lnTo>
                <a:close/>
              </a:path>
              <a:path w="621665" h="220345">
                <a:moveTo>
                  <a:pt x="421243" y="107054"/>
                </a:moveTo>
                <a:lnTo>
                  <a:pt x="220705" y="107054"/>
                </a:lnTo>
                <a:lnTo>
                  <a:pt x="220705" y="126153"/>
                </a:lnTo>
                <a:lnTo>
                  <a:pt x="421243" y="126153"/>
                </a:lnTo>
                <a:lnTo>
                  <a:pt x="421243" y="107054"/>
                </a:lnTo>
                <a:close/>
              </a:path>
              <a:path w="621665" h="220345">
                <a:moveTo>
                  <a:pt x="320723" y="4020"/>
                </a:moveTo>
                <a:lnTo>
                  <a:pt x="288116" y="6679"/>
                </a:lnTo>
                <a:lnTo>
                  <a:pt x="263426" y="14732"/>
                </a:lnTo>
                <a:lnTo>
                  <a:pt x="247783" y="27733"/>
                </a:lnTo>
                <a:lnTo>
                  <a:pt x="242317" y="45234"/>
                </a:lnTo>
                <a:lnTo>
                  <a:pt x="244076" y="55498"/>
                </a:lnTo>
                <a:lnTo>
                  <a:pt x="249228" y="64395"/>
                </a:lnTo>
                <a:lnTo>
                  <a:pt x="257583" y="71880"/>
                </a:lnTo>
                <a:lnTo>
                  <a:pt x="268955" y="77903"/>
                </a:lnTo>
                <a:lnTo>
                  <a:pt x="268955" y="107054"/>
                </a:lnTo>
                <a:lnTo>
                  <a:pt x="292577" y="107054"/>
                </a:lnTo>
                <a:lnTo>
                  <a:pt x="292577" y="83934"/>
                </a:lnTo>
                <a:lnTo>
                  <a:pt x="372491" y="83934"/>
                </a:lnTo>
                <a:lnTo>
                  <a:pt x="372491" y="77903"/>
                </a:lnTo>
                <a:lnTo>
                  <a:pt x="383897" y="71880"/>
                </a:lnTo>
                <a:lnTo>
                  <a:pt x="387862" y="68353"/>
                </a:lnTo>
                <a:lnTo>
                  <a:pt x="320723" y="68353"/>
                </a:lnTo>
                <a:lnTo>
                  <a:pt x="297788" y="66685"/>
                </a:lnTo>
                <a:lnTo>
                  <a:pt x="280672" y="62165"/>
                </a:lnTo>
                <a:lnTo>
                  <a:pt x="270011" y="54960"/>
                </a:lnTo>
                <a:lnTo>
                  <a:pt x="266442" y="45234"/>
                </a:lnTo>
                <a:lnTo>
                  <a:pt x="270011" y="35331"/>
                </a:lnTo>
                <a:lnTo>
                  <a:pt x="280672" y="28020"/>
                </a:lnTo>
                <a:lnTo>
                  <a:pt x="297788" y="23535"/>
                </a:lnTo>
                <a:lnTo>
                  <a:pt x="320723" y="22114"/>
                </a:lnTo>
                <a:lnTo>
                  <a:pt x="387003" y="22114"/>
                </a:lnTo>
                <a:lnTo>
                  <a:pt x="378114" y="14732"/>
                </a:lnTo>
                <a:lnTo>
                  <a:pt x="353364" y="6679"/>
                </a:lnTo>
                <a:lnTo>
                  <a:pt x="320723" y="4020"/>
                </a:lnTo>
                <a:close/>
              </a:path>
              <a:path w="621665" h="220345">
                <a:moveTo>
                  <a:pt x="372491" y="83934"/>
                </a:moveTo>
                <a:lnTo>
                  <a:pt x="349371" y="83934"/>
                </a:lnTo>
                <a:lnTo>
                  <a:pt x="349371" y="107054"/>
                </a:lnTo>
                <a:lnTo>
                  <a:pt x="372491" y="107054"/>
                </a:lnTo>
                <a:lnTo>
                  <a:pt x="372491" y="83934"/>
                </a:lnTo>
                <a:close/>
              </a:path>
              <a:path w="621665" h="220345">
                <a:moveTo>
                  <a:pt x="349371" y="83934"/>
                </a:moveTo>
                <a:lnTo>
                  <a:pt x="292577" y="83934"/>
                </a:lnTo>
                <a:lnTo>
                  <a:pt x="299130" y="84778"/>
                </a:lnTo>
                <a:lnTo>
                  <a:pt x="305990" y="85411"/>
                </a:lnTo>
                <a:lnTo>
                  <a:pt x="313180" y="85807"/>
                </a:lnTo>
                <a:lnTo>
                  <a:pt x="320723" y="85945"/>
                </a:lnTo>
                <a:lnTo>
                  <a:pt x="328344" y="85807"/>
                </a:lnTo>
                <a:lnTo>
                  <a:pt x="335707" y="85411"/>
                </a:lnTo>
                <a:lnTo>
                  <a:pt x="342739" y="84778"/>
                </a:lnTo>
                <a:lnTo>
                  <a:pt x="349371" y="83934"/>
                </a:lnTo>
                <a:close/>
              </a:path>
              <a:path w="621665" h="220345">
                <a:moveTo>
                  <a:pt x="387003" y="22114"/>
                </a:moveTo>
                <a:lnTo>
                  <a:pt x="320723" y="22114"/>
                </a:lnTo>
                <a:lnTo>
                  <a:pt x="343701" y="23535"/>
                </a:lnTo>
                <a:lnTo>
                  <a:pt x="360931" y="28020"/>
                </a:lnTo>
                <a:lnTo>
                  <a:pt x="371753" y="35331"/>
                </a:lnTo>
                <a:lnTo>
                  <a:pt x="375506" y="45234"/>
                </a:lnTo>
                <a:lnTo>
                  <a:pt x="371753" y="54960"/>
                </a:lnTo>
                <a:lnTo>
                  <a:pt x="360931" y="62165"/>
                </a:lnTo>
                <a:lnTo>
                  <a:pt x="343701" y="66685"/>
                </a:lnTo>
                <a:lnTo>
                  <a:pt x="320723" y="68353"/>
                </a:lnTo>
                <a:lnTo>
                  <a:pt x="387862" y="68353"/>
                </a:lnTo>
                <a:lnTo>
                  <a:pt x="392312" y="64395"/>
                </a:lnTo>
                <a:lnTo>
                  <a:pt x="397476" y="55498"/>
                </a:lnTo>
                <a:lnTo>
                  <a:pt x="399129" y="45234"/>
                </a:lnTo>
                <a:lnTo>
                  <a:pt x="393769" y="27733"/>
                </a:lnTo>
                <a:lnTo>
                  <a:pt x="387003" y="22114"/>
                </a:lnTo>
                <a:close/>
              </a:path>
              <a:path w="621665" h="220345">
                <a:moveTo>
                  <a:pt x="320723" y="141231"/>
                </a:moveTo>
                <a:lnTo>
                  <a:pt x="288678" y="143673"/>
                </a:lnTo>
                <a:lnTo>
                  <a:pt x="264714" y="151157"/>
                </a:lnTo>
                <a:lnTo>
                  <a:pt x="249656" y="163353"/>
                </a:lnTo>
                <a:lnTo>
                  <a:pt x="244327" y="179931"/>
                </a:lnTo>
                <a:lnTo>
                  <a:pt x="249656" y="196914"/>
                </a:lnTo>
                <a:lnTo>
                  <a:pt x="264714" y="209302"/>
                </a:lnTo>
                <a:lnTo>
                  <a:pt x="288678" y="216931"/>
                </a:lnTo>
                <a:lnTo>
                  <a:pt x="320723" y="219637"/>
                </a:lnTo>
                <a:lnTo>
                  <a:pt x="352618" y="216931"/>
                </a:lnTo>
                <a:lnTo>
                  <a:pt x="376480" y="209302"/>
                </a:lnTo>
                <a:lnTo>
                  <a:pt x="385847" y="201543"/>
                </a:lnTo>
                <a:lnTo>
                  <a:pt x="320723" y="201543"/>
                </a:lnTo>
                <a:lnTo>
                  <a:pt x="298384" y="200251"/>
                </a:lnTo>
                <a:lnTo>
                  <a:pt x="281865" y="196109"/>
                </a:lnTo>
                <a:lnTo>
                  <a:pt x="271707" y="189280"/>
                </a:lnTo>
                <a:lnTo>
                  <a:pt x="268452" y="179931"/>
                </a:lnTo>
                <a:lnTo>
                  <a:pt x="271707" y="171049"/>
                </a:lnTo>
                <a:lnTo>
                  <a:pt x="281865" y="164476"/>
                </a:lnTo>
                <a:lnTo>
                  <a:pt x="298384" y="160353"/>
                </a:lnTo>
                <a:lnTo>
                  <a:pt x="320723" y="158822"/>
                </a:lnTo>
                <a:lnTo>
                  <a:pt x="385880" y="158822"/>
                </a:lnTo>
                <a:lnTo>
                  <a:pt x="376480" y="151157"/>
                </a:lnTo>
                <a:lnTo>
                  <a:pt x="352618" y="143673"/>
                </a:lnTo>
                <a:lnTo>
                  <a:pt x="320723" y="141231"/>
                </a:lnTo>
                <a:close/>
              </a:path>
              <a:path w="621665" h="220345">
                <a:moveTo>
                  <a:pt x="385880" y="158822"/>
                </a:moveTo>
                <a:lnTo>
                  <a:pt x="320723" y="158822"/>
                </a:lnTo>
                <a:lnTo>
                  <a:pt x="343034" y="160353"/>
                </a:lnTo>
                <a:lnTo>
                  <a:pt x="359549" y="164476"/>
                </a:lnTo>
                <a:lnTo>
                  <a:pt x="369844" y="171049"/>
                </a:lnTo>
                <a:lnTo>
                  <a:pt x="373496" y="179931"/>
                </a:lnTo>
                <a:lnTo>
                  <a:pt x="369844" y="189280"/>
                </a:lnTo>
                <a:lnTo>
                  <a:pt x="359549" y="196109"/>
                </a:lnTo>
                <a:lnTo>
                  <a:pt x="343034" y="200251"/>
                </a:lnTo>
                <a:lnTo>
                  <a:pt x="320723" y="201543"/>
                </a:lnTo>
                <a:lnTo>
                  <a:pt x="385847" y="201543"/>
                </a:lnTo>
                <a:lnTo>
                  <a:pt x="391437" y="196914"/>
                </a:lnTo>
                <a:lnTo>
                  <a:pt x="396616" y="179931"/>
                </a:lnTo>
                <a:lnTo>
                  <a:pt x="391437" y="163353"/>
                </a:lnTo>
                <a:lnTo>
                  <a:pt x="385880" y="158822"/>
                </a:lnTo>
                <a:close/>
              </a:path>
              <a:path w="621665" h="220345">
                <a:moveTo>
                  <a:pt x="621342" y="0"/>
                </a:moveTo>
                <a:lnTo>
                  <a:pt x="598222" y="0"/>
                </a:lnTo>
                <a:lnTo>
                  <a:pt x="598222" y="86950"/>
                </a:lnTo>
                <a:lnTo>
                  <a:pt x="552988" y="86950"/>
                </a:lnTo>
                <a:lnTo>
                  <a:pt x="552988" y="106049"/>
                </a:lnTo>
                <a:lnTo>
                  <a:pt x="598222" y="106049"/>
                </a:lnTo>
                <a:lnTo>
                  <a:pt x="598222" y="220139"/>
                </a:lnTo>
                <a:lnTo>
                  <a:pt x="621342" y="220139"/>
                </a:lnTo>
                <a:lnTo>
                  <a:pt x="621342" y="0"/>
                </a:lnTo>
                <a:close/>
              </a:path>
              <a:path w="621665" h="220345">
                <a:moveTo>
                  <a:pt x="516298" y="56291"/>
                </a:moveTo>
                <a:lnTo>
                  <a:pt x="493178" y="56291"/>
                </a:lnTo>
                <a:lnTo>
                  <a:pt x="493178" y="70866"/>
                </a:lnTo>
                <a:lnTo>
                  <a:pt x="489134" y="97771"/>
                </a:lnTo>
                <a:lnTo>
                  <a:pt x="477974" y="123074"/>
                </a:lnTo>
                <a:lnTo>
                  <a:pt x="460595" y="144513"/>
                </a:lnTo>
                <a:lnTo>
                  <a:pt x="437892" y="159827"/>
                </a:lnTo>
                <a:lnTo>
                  <a:pt x="450960" y="177921"/>
                </a:lnTo>
                <a:lnTo>
                  <a:pt x="468621" y="166789"/>
                </a:lnTo>
                <a:lnTo>
                  <a:pt x="483692" y="151628"/>
                </a:lnTo>
                <a:lnTo>
                  <a:pt x="495840" y="133217"/>
                </a:lnTo>
                <a:lnTo>
                  <a:pt x="504738" y="112331"/>
                </a:lnTo>
                <a:lnTo>
                  <a:pt x="527509" y="112331"/>
                </a:lnTo>
                <a:lnTo>
                  <a:pt x="520173" y="96684"/>
                </a:lnTo>
                <a:lnTo>
                  <a:pt x="516298" y="70866"/>
                </a:lnTo>
                <a:lnTo>
                  <a:pt x="516298" y="56291"/>
                </a:lnTo>
                <a:close/>
              </a:path>
              <a:path w="621665" h="220345">
                <a:moveTo>
                  <a:pt x="527509" y="112331"/>
                </a:moveTo>
                <a:lnTo>
                  <a:pt x="504738" y="112331"/>
                </a:lnTo>
                <a:lnTo>
                  <a:pt x="513820" y="131952"/>
                </a:lnTo>
                <a:lnTo>
                  <a:pt x="526130" y="149241"/>
                </a:lnTo>
                <a:lnTo>
                  <a:pt x="541314" y="163467"/>
                </a:lnTo>
                <a:lnTo>
                  <a:pt x="559019" y="173900"/>
                </a:lnTo>
                <a:lnTo>
                  <a:pt x="572087" y="155806"/>
                </a:lnTo>
                <a:lnTo>
                  <a:pt x="549128" y="141156"/>
                </a:lnTo>
                <a:lnTo>
                  <a:pt x="531470" y="120781"/>
                </a:lnTo>
                <a:lnTo>
                  <a:pt x="527509" y="112331"/>
                </a:lnTo>
                <a:close/>
              </a:path>
              <a:path w="621665" h="220345">
                <a:moveTo>
                  <a:pt x="564045" y="37695"/>
                </a:moveTo>
                <a:lnTo>
                  <a:pt x="443923" y="37695"/>
                </a:lnTo>
                <a:lnTo>
                  <a:pt x="443923" y="56291"/>
                </a:lnTo>
                <a:lnTo>
                  <a:pt x="564045" y="56291"/>
                </a:lnTo>
                <a:lnTo>
                  <a:pt x="564045" y="37695"/>
                </a:lnTo>
                <a:close/>
              </a:path>
              <a:path w="621665" h="220345">
                <a:moveTo>
                  <a:pt x="516298" y="4523"/>
                </a:moveTo>
                <a:lnTo>
                  <a:pt x="493178" y="4523"/>
                </a:lnTo>
                <a:lnTo>
                  <a:pt x="493178" y="37695"/>
                </a:lnTo>
                <a:lnTo>
                  <a:pt x="516298" y="37695"/>
                </a:lnTo>
                <a:lnTo>
                  <a:pt x="516298" y="45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56506" y="3957994"/>
            <a:ext cx="10544810" cy="20955"/>
          </a:xfrm>
          <a:custGeom>
            <a:avLst/>
            <a:gdLst/>
            <a:ahLst/>
            <a:cxnLst/>
            <a:rect l="l" t="t" r="r" b="b"/>
            <a:pathLst>
              <a:path w="10544810" h="20954">
                <a:moveTo>
                  <a:pt x="10544181" y="0"/>
                </a:moveTo>
                <a:lnTo>
                  <a:pt x="0" y="0"/>
                </a:lnTo>
                <a:lnTo>
                  <a:pt x="0" y="20941"/>
                </a:lnTo>
                <a:lnTo>
                  <a:pt x="10544181" y="20941"/>
                </a:lnTo>
                <a:lnTo>
                  <a:pt x="10544181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5058" y="5130733"/>
              <a:ext cx="9398279" cy="63202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319087" y="6533832"/>
              <a:ext cx="1466215" cy="398780"/>
            </a:xfrm>
            <a:custGeom>
              <a:avLst/>
              <a:gdLst/>
              <a:ahLst/>
              <a:cxnLst/>
              <a:rect l="l" t="t" r="r" b="b"/>
              <a:pathLst>
                <a:path w="1466215" h="398779">
                  <a:moveTo>
                    <a:pt x="230421" y="0"/>
                  </a:moveTo>
                  <a:lnTo>
                    <a:pt x="139700" y="0"/>
                  </a:lnTo>
                  <a:lnTo>
                    <a:pt x="0" y="389045"/>
                  </a:lnTo>
                  <a:lnTo>
                    <a:pt x="81816" y="389045"/>
                  </a:lnTo>
                  <a:lnTo>
                    <a:pt x="107418" y="315020"/>
                  </a:lnTo>
                  <a:lnTo>
                    <a:pt x="343540" y="315020"/>
                  </a:lnTo>
                  <a:lnTo>
                    <a:pt x="321156" y="252684"/>
                  </a:lnTo>
                  <a:lnTo>
                    <a:pt x="128568" y="252684"/>
                  </a:lnTo>
                  <a:lnTo>
                    <a:pt x="184782" y="90164"/>
                  </a:lnTo>
                  <a:lnTo>
                    <a:pt x="262798" y="90164"/>
                  </a:lnTo>
                  <a:lnTo>
                    <a:pt x="230421" y="0"/>
                  </a:lnTo>
                  <a:close/>
                </a:path>
                <a:path w="1466215" h="398779">
                  <a:moveTo>
                    <a:pt x="343540" y="315020"/>
                  </a:moveTo>
                  <a:lnTo>
                    <a:pt x="262145" y="315020"/>
                  </a:lnTo>
                  <a:lnTo>
                    <a:pt x="287748" y="389045"/>
                  </a:lnTo>
                  <a:lnTo>
                    <a:pt x="370121" y="389045"/>
                  </a:lnTo>
                  <a:lnTo>
                    <a:pt x="343540" y="315020"/>
                  </a:lnTo>
                  <a:close/>
                </a:path>
                <a:path w="1466215" h="398779">
                  <a:moveTo>
                    <a:pt x="262798" y="90164"/>
                  </a:moveTo>
                  <a:lnTo>
                    <a:pt x="184782" y="90164"/>
                  </a:lnTo>
                  <a:lnTo>
                    <a:pt x="240996" y="252684"/>
                  </a:lnTo>
                  <a:lnTo>
                    <a:pt x="321156" y="252684"/>
                  </a:lnTo>
                  <a:lnTo>
                    <a:pt x="262798" y="90164"/>
                  </a:lnTo>
                  <a:close/>
                </a:path>
                <a:path w="1466215" h="398779">
                  <a:moveTo>
                    <a:pt x="758673" y="19877"/>
                  </a:moveTo>
                  <a:lnTo>
                    <a:pt x="724085" y="37170"/>
                  </a:lnTo>
                  <a:lnTo>
                    <a:pt x="717645" y="58997"/>
                  </a:lnTo>
                  <a:lnTo>
                    <a:pt x="718360" y="67017"/>
                  </a:lnTo>
                  <a:lnTo>
                    <a:pt x="750205" y="97430"/>
                  </a:lnTo>
                  <a:lnTo>
                    <a:pt x="758673" y="98116"/>
                  </a:lnTo>
                  <a:lnTo>
                    <a:pt x="767111" y="97430"/>
                  </a:lnTo>
                  <a:lnTo>
                    <a:pt x="798954" y="67017"/>
                  </a:lnTo>
                  <a:lnTo>
                    <a:pt x="799700" y="58997"/>
                  </a:lnTo>
                  <a:lnTo>
                    <a:pt x="798954" y="51006"/>
                  </a:lnTo>
                  <a:lnTo>
                    <a:pt x="767111" y="20593"/>
                  </a:lnTo>
                  <a:lnTo>
                    <a:pt x="758673" y="19877"/>
                  </a:lnTo>
                  <a:close/>
                </a:path>
                <a:path w="1466215" h="398779">
                  <a:moveTo>
                    <a:pt x="791590" y="129602"/>
                  </a:moveTo>
                  <a:lnTo>
                    <a:pt x="724802" y="129602"/>
                  </a:lnTo>
                  <a:lnTo>
                    <a:pt x="724802" y="393894"/>
                  </a:lnTo>
                  <a:lnTo>
                    <a:pt x="791590" y="393894"/>
                  </a:lnTo>
                  <a:lnTo>
                    <a:pt x="791590" y="129602"/>
                  </a:lnTo>
                  <a:close/>
                </a:path>
                <a:path w="1466215" h="398779">
                  <a:moveTo>
                    <a:pt x="508867" y="129602"/>
                  </a:moveTo>
                  <a:lnTo>
                    <a:pt x="437307" y="129602"/>
                  </a:lnTo>
                  <a:lnTo>
                    <a:pt x="534628" y="393894"/>
                  </a:lnTo>
                  <a:lnTo>
                    <a:pt x="615728" y="393894"/>
                  </a:lnTo>
                  <a:lnTo>
                    <a:pt x="638501" y="332354"/>
                  </a:lnTo>
                  <a:lnTo>
                    <a:pt x="575655" y="332354"/>
                  </a:lnTo>
                  <a:lnTo>
                    <a:pt x="508867" y="129602"/>
                  </a:lnTo>
                  <a:close/>
                </a:path>
                <a:path w="1466215" h="398779">
                  <a:moveTo>
                    <a:pt x="713526" y="129602"/>
                  </a:moveTo>
                  <a:lnTo>
                    <a:pt x="642444" y="129602"/>
                  </a:lnTo>
                  <a:lnTo>
                    <a:pt x="575655" y="332354"/>
                  </a:lnTo>
                  <a:lnTo>
                    <a:pt x="638501" y="332354"/>
                  </a:lnTo>
                  <a:lnTo>
                    <a:pt x="713526" y="129602"/>
                  </a:lnTo>
                  <a:close/>
                </a:path>
                <a:path w="1466215" h="398779">
                  <a:moveTo>
                    <a:pt x="946788" y="125308"/>
                  </a:moveTo>
                  <a:lnTo>
                    <a:pt x="893208" y="134700"/>
                  </a:lnTo>
                  <a:lnTo>
                    <a:pt x="850899" y="162281"/>
                  </a:lnTo>
                  <a:lnTo>
                    <a:pt x="823557" y="205843"/>
                  </a:lnTo>
                  <a:lnTo>
                    <a:pt x="814164" y="261749"/>
                  </a:lnTo>
                  <a:lnTo>
                    <a:pt x="815208" y="281427"/>
                  </a:lnTo>
                  <a:lnTo>
                    <a:pt x="830862" y="333308"/>
                  </a:lnTo>
                  <a:lnTo>
                    <a:pt x="863869" y="372039"/>
                  </a:lnTo>
                  <a:lnTo>
                    <a:pt x="911001" y="394082"/>
                  </a:lnTo>
                  <a:lnTo>
                    <a:pt x="949351" y="398188"/>
                  </a:lnTo>
                  <a:lnTo>
                    <a:pt x="949273" y="343345"/>
                  </a:lnTo>
                  <a:lnTo>
                    <a:pt x="945357" y="342849"/>
                  </a:lnTo>
                  <a:lnTo>
                    <a:pt x="940229" y="341835"/>
                  </a:lnTo>
                  <a:lnTo>
                    <a:pt x="901945" y="326629"/>
                  </a:lnTo>
                  <a:lnTo>
                    <a:pt x="881908" y="281785"/>
                  </a:lnTo>
                  <a:lnTo>
                    <a:pt x="1075119" y="281785"/>
                  </a:lnTo>
                  <a:lnTo>
                    <a:pt x="1075953" y="275881"/>
                  </a:lnTo>
                  <a:lnTo>
                    <a:pt x="1076550" y="269620"/>
                  </a:lnTo>
                  <a:lnTo>
                    <a:pt x="1076907" y="263001"/>
                  </a:lnTo>
                  <a:lnTo>
                    <a:pt x="1077026" y="256023"/>
                  </a:lnTo>
                  <a:lnTo>
                    <a:pt x="1075983" y="237269"/>
                  </a:lnTo>
                  <a:lnTo>
                    <a:pt x="1075925" y="236941"/>
                  </a:lnTo>
                  <a:lnTo>
                    <a:pt x="882385" y="236941"/>
                  </a:lnTo>
                  <a:lnTo>
                    <a:pt x="885098" y="224329"/>
                  </a:lnTo>
                  <a:lnTo>
                    <a:pt x="911963" y="188757"/>
                  </a:lnTo>
                  <a:lnTo>
                    <a:pt x="944880" y="180170"/>
                  </a:lnTo>
                  <a:lnTo>
                    <a:pt x="1055492" y="180170"/>
                  </a:lnTo>
                  <a:lnTo>
                    <a:pt x="1051355" y="173641"/>
                  </a:lnTo>
                  <a:lnTo>
                    <a:pt x="1014054" y="141528"/>
                  </a:lnTo>
                  <a:lnTo>
                    <a:pt x="965125" y="126322"/>
                  </a:lnTo>
                  <a:lnTo>
                    <a:pt x="946788" y="125308"/>
                  </a:lnTo>
                  <a:close/>
                </a:path>
                <a:path w="1466215" h="398779">
                  <a:moveTo>
                    <a:pt x="1137703" y="129602"/>
                  </a:moveTo>
                  <a:lnTo>
                    <a:pt x="1069961" y="129602"/>
                  </a:lnTo>
                  <a:lnTo>
                    <a:pt x="1147722" y="393894"/>
                  </a:lnTo>
                  <a:lnTo>
                    <a:pt x="1220235" y="393894"/>
                  </a:lnTo>
                  <a:lnTo>
                    <a:pt x="1236670" y="330922"/>
                  </a:lnTo>
                  <a:lnTo>
                    <a:pt x="1184456" y="330922"/>
                  </a:lnTo>
                  <a:lnTo>
                    <a:pt x="1137703" y="129602"/>
                  </a:lnTo>
                  <a:close/>
                </a:path>
                <a:path w="1466215" h="398779">
                  <a:moveTo>
                    <a:pt x="1325308" y="209272"/>
                  </a:moveTo>
                  <a:lnTo>
                    <a:pt x="1268422" y="209272"/>
                  </a:lnTo>
                  <a:lnTo>
                    <a:pt x="1316598" y="393894"/>
                  </a:lnTo>
                  <a:lnTo>
                    <a:pt x="1388638" y="393894"/>
                  </a:lnTo>
                  <a:lnTo>
                    <a:pt x="1407192" y="330445"/>
                  </a:lnTo>
                  <a:lnTo>
                    <a:pt x="1355246" y="330445"/>
                  </a:lnTo>
                  <a:lnTo>
                    <a:pt x="1325308" y="209272"/>
                  </a:lnTo>
                  <a:close/>
                </a:path>
                <a:path w="1466215" h="398779">
                  <a:moveTo>
                    <a:pt x="1305625" y="129602"/>
                  </a:moveTo>
                  <a:lnTo>
                    <a:pt x="1235019" y="129602"/>
                  </a:lnTo>
                  <a:lnTo>
                    <a:pt x="1184456" y="330922"/>
                  </a:lnTo>
                  <a:lnTo>
                    <a:pt x="1236670" y="330922"/>
                  </a:lnTo>
                  <a:lnTo>
                    <a:pt x="1268422" y="209272"/>
                  </a:lnTo>
                  <a:lnTo>
                    <a:pt x="1325308" y="209272"/>
                  </a:lnTo>
                  <a:lnTo>
                    <a:pt x="1305625" y="129602"/>
                  </a:lnTo>
                  <a:close/>
                </a:path>
                <a:path w="1466215" h="398779">
                  <a:moveTo>
                    <a:pt x="1465923" y="129602"/>
                  </a:moveTo>
                  <a:lnTo>
                    <a:pt x="1401999" y="129602"/>
                  </a:lnTo>
                  <a:lnTo>
                    <a:pt x="1355246" y="330445"/>
                  </a:lnTo>
                  <a:lnTo>
                    <a:pt x="1407192" y="330445"/>
                  </a:lnTo>
                  <a:lnTo>
                    <a:pt x="1465923" y="129602"/>
                  </a:lnTo>
                  <a:close/>
                </a:path>
                <a:path w="1466215" h="398779">
                  <a:moveTo>
                    <a:pt x="1055492" y="180170"/>
                  </a:moveTo>
                  <a:lnTo>
                    <a:pt x="944880" y="180170"/>
                  </a:lnTo>
                  <a:lnTo>
                    <a:pt x="957492" y="181154"/>
                  </a:lnTo>
                  <a:lnTo>
                    <a:pt x="969091" y="184106"/>
                  </a:lnTo>
                  <a:lnTo>
                    <a:pt x="1002962" y="213803"/>
                  </a:lnTo>
                  <a:lnTo>
                    <a:pt x="1007853" y="236941"/>
                  </a:lnTo>
                  <a:lnTo>
                    <a:pt x="1075925" y="236941"/>
                  </a:lnTo>
                  <a:lnTo>
                    <a:pt x="1072852" y="219647"/>
                  </a:lnTo>
                  <a:lnTo>
                    <a:pt x="1067635" y="203159"/>
                  </a:lnTo>
                  <a:lnTo>
                    <a:pt x="1060330" y="187803"/>
                  </a:lnTo>
                  <a:lnTo>
                    <a:pt x="1055492" y="180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73217" y="6931386"/>
              <a:ext cx="80010" cy="80010"/>
            </a:xfrm>
            <a:custGeom>
              <a:avLst/>
              <a:gdLst/>
              <a:ahLst/>
              <a:cxnLst/>
              <a:rect l="l" t="t" r="r" b="b"/>
              <a:pathLst>
                <a:path w="80009" h="80009">
                  <a:moveTo>
                    <a:pt x="79510" y="0"/>
                  </a:moveTo>
                  <a:lnTo>
                    <a:pt x="0" y="0"/>
                  </a:lnTo>
                  <a:lnTo>
                    <a:pt x="0" y="79510"/>
                  </a:lnTo>
                  <a:lnTo>
                    <a:pt x="79510" y="79510"/>
                  </a:lnTo>
                  <a:lnTo>
                    <a:pt x="79510" y="0"/>
                  </a:lnTo>
                  <a:close/>
                </a:path>
              </a:pathLst>
            </a:custGeom>
            <a:solidFill>
              <a:srgbClr val="497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그림 8" descr="컴퓨터, 스크린샷, 노트북이(가) 표시된 사진&#10;&#10;자동 생성된 설명">
            <a:extLst>
              <a:ext uri="{FF2B5EF4-FFF2-40B4-BE49-F238E27FC236}">
                <a16:creationId xmlns:a16="http://schemas.microsoft.com/office/drawing/2014/main" id="{72EE14EF-20EE-494E-9ED4-4E8712AAE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35442" y="0"/>
            <a:ext cx="14869160" cy="11308715"/>
          </a:xfrm>
          <a:custGeom>
            <a:avLst/>
            <a:gdLst/>
            <a:ahLst/>
            <a:cxnLst/>
            <a:rect l="l" t="t" r="r" b="b"/>
            <a:pathLst>
              <a:path w="14869160" h="11308715">
                <a:moveTo>
                  <a:pt x="0" y="11308556"/>
                </a:moveTo>
                <a:lnTo>
                  <a:pt x="14868657" y="11308556"/>
                </a:lnTo>
                <a:lnTo>
                  <a:pt x="14868657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235575" cy="11308715"/>
            <a:chOff x="0" y="0"/>
            <a:chExt cx="5235575" cy="1130871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235575" cy="11308715"/>
            </a:xfrm>
            <a:custGeom>
              <a:avLst/>
              <a:gdLst/>
              <a:ahLst/>
              <a:cxnLst/>
              <a:rect l="l" t="t" r="r" b="b"/>
              <a:pathLst>
                <a:path w="5235575" h="11308715">
                  <a:moveTo>
                    <a:pt x="5235442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5235442" y="11308556"/>
                  </a:lnTo>
                  <a:lnTo>
                    <a:pt x="5235442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0007" y="1740261"/>
              <a:ext cx="2235835" cy="380365"/>
            </a:xfrm>
            <a:custGeom>
              <a:avLst/>
              <a:gdLst/>
              <a:ahLst/>
              <a:cxnLst/>
              <a:rect l="l" t="t" r="r" b="b"/>
              <a:pathLst>
                <a:path w="2235835" h="380364">
                  <a:moveTo>
                    <a:pt x="171722" y="0"/>
                  </a:moveTo>
                  <a:lnTo>
                    <a:pt x="125190" y="5494"/>
                  </a:lnTo>
                  <a:lnTo>
                    <a:pt x="83922" y="22143"/>
                  </a:lnTo>
                  <a:lnTo>
                    <a:pt x="49344" y="49409"/>
                  </a:lnTo>
                  <a:lnTo>
                    <a:pt x="22880" y="86753"/>
                  </a:lnTo>
                  <a:lnTo>
                    <a:pt x="5957" y="133637"/>
                  </a:lnTo>
                  <a:lnTo>
                    <a:pt x="0" y="189523"/>
                  </a:lnTo>
                  <a:lnTo>
                    <a:pt x="5885" y="245631"/>
                  </a:lnTo>
                  <a:lnTo>
                    <a:pt x="22648" y="292680"/>
                  </a:lnTo>
                  <a:lnTo>
                    <a:pt x="48951" y="330160"/>
                  </a:lnTo>
                  <a:lnTo>
                    <a:pt x="83456" y="357561"/>
                  </a:lnTo>
                  <a:lnTo>
                    <a:pt x="124826" y="374375"/>
                  </a:lnTo>
                  <a:lnTo>
                    <a:pt x="171722" y="380093"/>
                  </a:lnTo>
                  <a:lnTo>
                    <a:pt x="223968" y="373065"/>
                  </a:lnTo>
                  <a:lnTo>
                    <a:pt x="266639" y="353773"/>
                  </a:lnTo>
                  <a:lnTo>
                    <a:pt x="299207" y="324907"/>
                  </a:lnTo>
                  <a:lnTo>
                    <a:pt x="307108" y="312032"/>
                  </a:lnTo>
                  <a:lnTo>
                    <a:pt x="173816" y="312032"/>
                  </a:lnTo>
                  <a:lnTo>
                    <a:pt x="134779" y="303933"/>
                  </a:lnTo>
                  <a:lnTo>
                    <a:pt x="104577" y="280619"/>
                  </a:lnTo>
                  <a:lnTo>
                    <a:pt x="85174" y="242384"/>
                  </a:lnTo>
                  <a:lnTo>
                    <a:pt x="78531" y="189523"/>
                  </a:lnTo>
                  <a:lnTo>
                    <a:pt x="85100" y="137782"/>
                  </a:lnTo>
                  <a:lnTo>
                    <a:pt x="104381" y="99538"/>
                  </a:lnTo>
                  <a:lnTo>
                    <a:pt x="134559" y="75922"/>
                  </a:lnTo>
                  <a:lnTo>
                    <a:pt x="173816" y="68060"/>
                  </a:lnTo>
                  <a:lnTo>
                    <a:pt x="307516" y="68060"/>
                  </a:lnTo>
                  <a:lnTo>
                    <a:pt x="295965" y="49833"/>
                  </a:lnTo>
                  <a:lnTo>
                    <a:pt x="262341" y="22374"/>
                  </a:lnTo>
                  <a:lnTo>
                    <a:pt x="220399" y="5545"/>
                  </a:lnTo>
                  <a:lnTo>
                    <a:pt x="171722" y="0"/>
                  </a:lnTo>
                  <a:close/>
                </a:path>
                <a:path w="2235835" h="380364">
                  <a:moveTo>
                    <a:pt x="331927" y="249207"/>
                  </a:moveTo>
                  <a:lnTo>
                    <a:pt x="254442" y="249207"/>
                  </a:lnTo>
                  <a:lnTo>
                    <a:pt x="244642" y="275515"/>
                  </a:lnTo>
                  <a:lnTo>
                    <a:pt x="227087" y="295148"/>
                  </a:lnTo>
                  <a:lnTo>
                    <a:pt x="203053" y="307516"/>
                  </a:lnTo>
                  <a:lnTo>
                    <a:pt x="173816" y="312032"/>
                  </a:lnTo>
                  <a:lnTo>
                    <a:pt x="307108" y="312032"/>
                  </a:lnTo>
                  <a:lnTo>
                    <a:pt x="321146" y="289155"/>
                  </a:lnTo>
                  <a:lnTo>
                    <a:pt x="331927" y="249207"/>
                  </a:lnTo>
                  <a:close/>
                </a:path>
                <a:path w="2235835" h="380364">
                  <a:moveTo>
                    <a:pt x="307516" y="68060"/>
                  </a:moveTo>
                  <a:lnTo>
                    <a:pt x="173816" y="68060"/>
                  </a:lnTo>
                  <a:lnTo>
                    <a:pt x="203715" y="72330"/>
                  </a:lnTo>
                  <a:lnTo>
                    <a:pt x="228068" y="85337"/>
                  </a:lnTo>
                  <a:lnTo>
                    <a:pt x="245452" y="106197"/>
                  </a:lnTo>
                  <a:lnTo>
                    <a:pt x="254442" y="134027"/>
                  </a:lnTo>
                  <a:lnTo>
                    <a:pt x="331927" y="134027"/>
                  </a:lnTo>
                  <a:lnTo>
                    <a:pt x="319688" y="87268"/>
                  </a:lnTo>
                  <a:lnTo>
                    <a:pt x="307516" y="68060"/>
                  </a:lnTo>
                  <a:close/>
                </a:path>
                <a:path w="2235835" h="380364">
                  <a:moveTo>
                    <a:pt x="509739" y="93190"/>
                  </a:moveTo>
                  <a:lnTo>
                    <a:pt x="463156" y="100118"/>
                  </a:lnTo>
                  <a:lnTo>
                    <a:pt x="425193" y="119334"/>
                  </a:lnTo>
                  <a:lnTo>
                    <a:pt x="396804" y="149432"/>
                  </a:lnTo>
                  <a:lnTo>
                    <a:pt x="378945" y="189003"/>
                  </a:lnTo>
                  <a:lnTo>
                    <a:pt x="372570" y="236642"/>
                  </a:lnTo>
                  <a:lnTo>
                    <a:pt x="378945" y="284531"/>
                  </a:lnTo>
                  <a:lnTo>
                    <a:pt x="396804" y="324228"/>
                  </a:lnTo>
                  <a:lnTo>
                    <a:pt x="425193" y="354326"/>
                  </a:lnTo>
                  <a:lnTo>
                    <a:pt x="463156" y="373416"/>
                  </a:lnTo>
                  <a:lnTo>
                    <a:pt x="509739" y="380093"/>
                  </a:lnTo>
                  <a:lnTo>
                    <a:pt x="556012" y="373416"/>
                  </a:lnTo>
                  <a:lnTo>
                    <a:pt x="593690" y="354326"/>
                  </a:lnTo>
                  <a:lnTo>
                    <a:pt x="621844" y="324228"/>
                  </a:lnTo>
                  <a:lnTo>
                    <a:pt x="623081" y="321456"/>
                  </a:lnTo>
                  <a:lnTo>
                    <a:pt x="509739" y="321456"/>
                  </a:lnTo>
                  <a:lnTo>
                    <a:pt x="483554" y="315050"/>
                  </a:lnTo>
                  <a:lnTo>
                    <a:pt x="464780" y="297307"/>
                  </a:lnTo>
                  <a:lnTo>
                    <a:pt x="453564" y="270435"/>
                  </a:lnTo>
                  <a:lnTo>
                    <a:pt x="450055" y="236642"/>
                  </a:lnTo>
                  <a:lnTo>
                    <a:pt x="453564" y="202775"/>
                  </a:lnTo>
                  <a:lnTo>
                    <a:pt x="464780" y="175779"/>
                  </a:lnTo>
                  <a:lnTo>
                    <a:pt x="483554" y="158012"/>
                  </a:lnTo>
                  <a:lnTo>
                    <a:pt x="509739" y="151827"/>
                  </a:lnTo>
                  <a:lnTo>
                    <a:pt x="622916" y="151827"/>
                  </a:lnTo>
                  <a:lnTo>
                    <a:pt x="621844" y="149432"/>
                  </a:lnTo>
                  <a:lnTo>
                    <a:pt x="593690" y="119334"/>
                  </a:lnTo>
                  <a:lnTo>
                    <a:pt x="556012" y="100118"/>
                  </a:lnTo>
                  <a:lnTo>
                    <a:pt x="509739" y="93190"/>
                  </a:lnTo>
                  <a:close/>
                </a:path>
                <a:path w="2235835" h="380364">
                  <a:moveTo>
                    <a:pt x="622916" y="151827"/>
                  </a:moveTo>
                  <a:lnTo>
                    <a:pt x="509739" y="151827"/>
                  </a:lnTo>
                  <a:lnTo>
                    <a:pt x="535319" y="158012"/>
                  </a:lnTo>
                  <a:lnTo>
                    <a:pt x="553782" y="175779"/>
                  </a:lnTo>
                  <a:lnTo>
                    <a:pt x="564883" y="202775"/>
                  </a:lnTo>
                  <a:lnTo>
                    <a:pt x="568376" y="236642"/>
                  </a:lnTo>
                  <a:lnTo>
                    <a:pt x="564883" y="270435"/>
                  </a:lnTo>
                  <a:lnTo>
                    <a:pt x="553782" y="297307"/>
                  </a:lnTo>
                  <a:lnTo>
                    <a:pt x="535319" y="315050"/>
                  </a:lnTo>
                  <a:lnTo>
                    <a:pt x="509739" y="321456"/>
                  </a:lnTo>
                  <a:lnTo>
                    <a:pt x="623081" y="321456"/>
                  </a:lnTo>
                  <a:lnTo>
                    <a:pt x="639544" y="284531"/>
                  </a:lnTo>
                  <a:lnTo>
                    <a:pt x="645860" y="236642"/>
                  </a:lnTo>
                  <a:lnTo>
                    <a:pt x="639544" y="189003"/>
                  </a:lnTo>
                  <a:lnTo>
                    <a:pt x="622916" y="151827"/>
                  </a:lnTo>
                  <a:close/>
                </a:path>
                <a:path w="2235835" h="380364">
                  <a:moveTo>
                    <a:pt x="765147" y="97379"/>
                  </a:moveTo>
                  <a:lnTo>
                    <a:pt x="692898" y="97379"/>
                  </a:lnTo>
                  <a:lnTo>
                    <a:pt x="692898" y="374857"/>
                  </a:lnTo>
                  <a:lnTo>
                    <a:pt x="768288" y="374857"/>
                  </a:lnTo>
                  <a:lnTo>
                    <a:pt x="768288" y="213606"/>
                  </a:lnTo>
                  <a:lnTo>
                    <a:pt x="772436" y="189441"/>
                  </a:lnTo>
                  <a:lnTo>
                    <a:pt x="783405" y="171460"/>
                  </a:lnTo>
                  <a:lnTo>
                    <a:pt x="800167" y="160155"/>
                  </a:lnTo>
                  <a:lnTo>
                    <a:pt x="821690" y="156016"/>
                  </a:lnTo>
                  <a:lnTo>
                    <a:pt x="941041" y="156016"/>
                  </a:lnTo>
                  <a:lnTo>
                    <a:pt x="940771" y="154224"/>
                  </a:lnTo>
                  <a:lnTo>
                    <a:pt x="935674" y="145545"/>
                  </a:lnTo>
                  <a:lnTo>
                    <a:pt x="765147" y="145545"/>
                  </a:lnTo>
                  <a:lnTo>
                    <a:pt x="765147" y="97379"/>
                  </a:lnTo>
                  <a:close/>
                </a:path>
                <a:path w="2235835" h="380364">
                  <a:moveTo>
                    <a:pt x="941041" y="156016"/>
                  </a:moveTo>
                  <a:lnTo>
                    <a:pt x="821690" y="156016"/>
                  </a:lnTo>
                  <a:lnTo>
                    <a:pt x="843016" y="160049"/>
                  </a:lnTo>
                  <a:lnTo>
                    <a:pt x="858796" y="171002"/>
                  </a:lnTo>
                  <a:lnTo>
                    <a:pt x="868588" y="188336"/>
                  </a:lnTo>
                  <a:lnTo>
                    <a:pt x="871950" y="211511"/>
                  </a:lnTo>
                  <a:lnTo>
                    <a:pt x="871950" y="374857"/>
                  </a:lnTo>
                  <a:lnTo>
                    <a:pt x="947340" y="374857"/>
                  </a:lnTo>
                  <a:lnTo>
                    <a:pt x="947340" y="197899"/>
                  </a:lnTo>
                  <a:lnTo>
                    <a:pt x="941041" y="156016"/>
                  </a:lnTo>
                  <a:close/>
                </a:path>
                <a:path w="2235835" h="380364">
                  <a:moveTo>
                    <a:pt x="852055" y="93190"/>
                  </a:moveTo>
                  <a:lnTo>
                    <a:pt x="823285" y="97101"/>
                  </a:lnTo>
                  <a:lnTo>
                    <a:pt x="799374" y="107588"/>
                  </a:lnTo>
                  <a:lnTo>
                    <a:pt x="780861" y="123965"/>
                  </a:lnTo>
                  <a:lnTo>
                    <a:pt x="768288" y="145545"/>
                  </a:lnTo>
                  <a:lnTo>
                    <a:pt x="935674" y="145545"/>
                  </a:lnTo>
                  <a:lnTo>
                    <a:pt x="921490" y="121396"/>
                  </a:lnTo>
                  <a:lnTo>
                    <a:pt x="891313" y="100643"/>
                  </a:lnTo>
                  <a:lnTo>
                    <a:pt x="852055" y="93190"/>
                  </a:lnTo>
                  <a:close/>
                </a:path>
                <a:path w="2235835" h="380364">
                  <a:moveTo>
                    <a:pt x="1100035" y="153922"/>
                  </a:moveTo>
                  <a:lnTo>
                    <a:pt x="1024645" y="153922"/>
                  </a:lnTo>
                  <a:lnTo>
                    <a:pt x="1024645" y="299467"/>
                  </a:lnTo>
                  <a:lnTo>
                    <a:pt x="1031017" y="334798"/>
                  </a:lnTo>
                  <a:lnTo>
                    <a:pt x="1049709" y="359478"/>
                  </a:lnTo>
                  <a:lnTo>
                    <a:pt x="1078905" y="374047"/>
                  </a:lnTo>
                  <a:lnTo>
                    <a:pt x="1116789" y="379046"/>
                  </a:lnTo>
                  <a:lnTo>
                    <a:pt x="1129337" y="378481"/>
                  </a:lnTo>
                  <a:lnTo>
                    <a:pt x="1140217" y="377671"/>
                  </a:lnTo>
                  <a:lnTo>
                    <a:pt x="1149330" y="376763"/>
                  </a:lnTo>
                  <a:lnTo>
                    <a:pt x="1156578" y="375904"/>
                  </a:lnTo>
                  <a:lnTo>
                    <a:pt x="1156578" y="317398"/>
                  </a:lnTo>
                  <a:lnTo>
                    <a:pt x="1132945" y="317398"/>
                  </a:lnTo>
                  <a:lnTo>
                    <a:pt x="1126212" y="317267"/>
                  </a:lnTo>
                  <a:lnTo>
                    <a:pt x="1115717" y="316032"/>
                  </a:lnTo>
                  <a:lnTo>
                    <a:pt x="1107430" y="311705"/>
                  </a:lnTo>
                  <a:lnTo>
                    <a:pt x="1101990" y="303353"/>
                  </a:lnTo>
                  <a:lnTo>
                    <a:pt x="1100035" y="290043"/>
                  </a:lnTo>
                  <a:lnTo>
                    <a:pt x="1100035" y="153922"/>
                  </a:lnTo>
                  <a:close/>
                </a:path>
                <a:path w="2235835" h="380364">
                  <a:moveTo>
                    <a:pt x="1156578" y="316220"/>
                  </a:moveTo>
                  <a:lnTo>
                    <a:pt x="1140806" y="317136"/>
                  </a:lnTo>
                  <a:lnTo>
                    <a:pt x="1132945" y="317398"/>
                  </a:lnTo>
                  <a:lnTo>
                    <a:pt x="1156578" y="317398"/>
                  </a:lnTo>
                  <a:lnTo>
                    <a:pt x="1156578" y="316220"/>
                  </a:lnTo>
                  <a:close/>
                </a:path>
                <a:path w="2235835" h="380364">
                  <a:moveTo>
                    <a:pt x="1152390" y="97379"/>
                  </a:moveTo>
                  <a:lnTo>
                    <a:pt x="985902" y="97379"/>
                  </a:lnTo>
                  <a:lnTo>
                    <a:pt x="985902" y="153922"/>
                  </a:lnTo>
                  <a:lnTo>
                    <a:pt x="1152390" y="153922"/>
                  </a:lnTo>
                  <a:lnTo>
                    <a:pt x="1152390" y="97379"/>
                  </a:lnTo>
                  <a:close/>
                </a:path>
                <a:path w="2235835" h="380364">
                  <a:moveTo>
                    <a:pt x="1100035" y="30365"/>
                  </a:moveTo>
                  <a:lnTo>
                    <a:pt x="1024645" y="30365"/>
                  </a:lnTo>
                  <a:lnTo>
                    <a:pt x="1024645" y="97379"/>
                  </a:lnTo>
                  <a:lnTo>
                    <a:pt x="1100035" y="97379"/>
                  </a:lnTo>
                  <a:lnTo>
                    <a:pt x="1100035" y="30365"/>
                  </a:lnTo>
                  <a:close/>
                </a:path>
                <a:path w="2235835" h="380364">
                  <a:moveTo>
                    <a:pt x="1320059" y="93190"/>
                  </a:moveTo>
                  <a:lnTo>
                    <a:pt x="1274699" y="100177"/>
                  </a:lnTo>
                  <a:lnTo>
                    <a:pt x="1237381" y="119552"/>
                  </a:lnTo>
                  <a:lnTo>
                    <a:pt x="1209235" y="149884"/>
                  </a:lnTo>
                  <a:lnTo>
                    <a:pt x="1191393" y="189740"/>
                  </a:lnTo>
                  <a:lnTo>
                    <a:pt x="1184984" y="237689"/>
                  </a:lnTo>
                  <a:lnTo>
                    <a:pt x="1191317" y="286072"/>
                  </a:lnTo>
                  <a:lnTo>
                    <a:pt x="1209134" y="325585"/>
                  </a:lnTo>
                  <a:lnTo>
                    <a:pt x="1237607" y="355147"/>
                  </a:lnTo>
                  <a:lnTo>
                    <a:pt x="1275905" y="373676"/>
                  </a:lnTo>
                  <a:lnTo>
                    <a:pt x="1323200" y="380093"/>
                  </a:lnTo>
                  <a:lnTo>
                    <a:pt x="1369836" y="374146"/>
                  </a:lnTo>
                  <a:lnTo>
                    <a:pt x="1406902" y="357253"/>
                  </a:lnTo>
                  <a:lnTo>
                    <a:pt x="1433267" y="330839"/>
                  </a:lnTo>
                  <a:lnTo>
                    <a:pt x="1436337" y="323550"/>
                  </a:lnTo>
                  <a:lnTo>
                    <a:pt x="1324247" y="323550"/>
                  </a:lnTo>
                  <a:lnTo>
                    <a:pt x="1297702" y="318805"/>
                  </a:lnTo>
                  <a:lnTo>
                    <a:pt x="1277586" y="305226"/>
                  </a:lnTo>
                  <a:lnTo>
                    <a:pt x="1264833" y="283793"/>
                  </a:lnTo>
                  <a:lnTo>
                    <a:pt x="1260375" y="255489"/>
                  </a:lnTo>
                  <a:lnTo>
                    <a:pt x="1449898" y="255489"/>
                  </a:lnTo>
                  <a:lnTo>
                    <a:pt x="1449898" y="234547"/>
                  </a:lnTo>
                  <a:lnTo>
                    <a:pt x="1446529" y="208370"/>
                  </a:lnTo>
                  <a:lnTo>
                    <a:pt x="1260375" y="208370"/>
                  </a:lnTo>
                  <a:lnTo>
                    <a:pt x="1265299" y="185809"/>
                  </a:lnTo>
                  <a:lnTo>
                    <a:pt x="1277783" y="167272"/>
                  </a:lnTo>
                  <a:lnTo>
                    <a:pt x="1296745" y="154625"/>
                  </a:lnTo>
                  <a:lnTo>
                    <a:pt x="1321106" y="149733"/>
                  </a:lnTo>
                  <a:lnTo>
                    <a:pt x="1427660" y="149733"/>
                  </a:lnTo>
                  <a:lnTo>
                    <a:pt x="1425002" y="144003"/>
                  </a:lnTo>
                  <a:lnTo>
                    <a:pt x="1396974" y="115883"/>
                  </a:lnTo>
                  <a:lnTo>
                    <a:pt x="1361306" y="98995"/>
                  </a:lnTo>
                  <a:lnTo>
                    <a:pt x="1320059" y="93190"/>
                  </a:lnTo>
                  <a:close/>
                </a:path>
                <a:path w="2235835" h="380364">
                  <a:moveTo>
                    <a:pt x="1447804" y="296326"/>
                  </a:moveTo>
                  <a:lnTo>
                    <a:pt x="1375554" y="296326"/>
                  </a:lnTo>
                  <a:lnTo>
                    <a:pt x="1368053" y="307205"/>
                  </a:lnTo>
                  <a:lnTo>
                    <a:pt x="1356772" y="315828"/>
                  </a:lnTo>
                  <a:lnTo>
                    <a:pt x="1342056" y="321505"/>
                  </a:lnTo>
                  <a:lnTo>
                    <a:pt x="1324247" y="323550"/>
                  </a:lnTo>
                  <a:lnTo>
                    <a:pt x="1436337" y="323550"/>
                  </a:lnTo>
                  <a:lnTo>
                    <a:pt x="1447804" y="296326"/>
                  </a:lnTo>
                  <a:close/>
                </a:path>
                <a:path w="2235835" h="380364">
                  <a:moveTo>
                    <a:pt x="1427660" y="149733"/>
                  </a:moveTo>
                  <a:lnTo>
                    <a:pt x="1321106" y="149733"/>
                  </a:lnTo>
                  <a:lnTo>
                    <a:pt x="1344166" y="154331"/>
                  </a:lnTo>
                  <a:lnTo>
                    <a:pt x="1362270" y="166487"/>
                  </a:lnTo>
                  <a:lnTo>
                    <a:pt x="1374188" y="184925"/>
                  </a:lnTo>
                  <a:lnTo>
                    <a:pt x="1378696" y="208370"/>
                  </a:lnTo>
                  <a:lnTo>
                    <a:pt x="1446529" y="208370"/>
                  </a:lnTo>
                  <a:lnTo>
                    <a:pt x="1443330" y="183508"/>
                  </a:lnTo>
                  <a:lnTo>
                    <a:pt x="1427660" y="149733"/>
                  </a:lnTo>
                  <a:close/>
                </a:path>
                <a:path w="2235835" h="380364">
                  <a:moveTo>
                    <a:pt x="1569381" y="97379"/>
                  </a:moveTo>
                  <a:lnTo>
                    <a:pt x="1497132" y="97379"/>
                  </a:lnTo>
                  <a:lnTo>
                    <a:pt x="1497132" y="374857"/>
                  </a:lnTo>
                  <a:lnTo>
                    <a:pt x="1572522" y="374857"/>
                  </a:lnTo>
                  <a:lnTo>
                    <a:pt x="1572522" y="213606"/>
                  </a:lnTo>
                  <a:lnTo>
                    <a:pt x="1576670" y="189441"/>
                  </a:lnTo>
                  <a:lnTo>
                    <a:pt x="1587640" y="171460"/>
                  </a:lnTo>
                  <a:lnTo>
                    <a:pt x="1604401" y="160155"/>
                  </a:lnTo>
                  <a:lnTo>
                    <a:pt x="1625924" y="156016"/>
                  </a:lnTo>
                  <a:lnTo>
                    <a:pt x="1745275" y="156016"/>
                  </a:lnTo>
                  <a:lnTo>
                    <a:pt x="1745006" y="154224"/>
                  </a:lnTo>
                  <a:lnTo>
                    <a:pt x="1739908" y="145545"/>
                  </a:lnTo>
                  <a:lnTo>
                    <a:pt x="1569381" y="145545"/>
                  </a:lnTo>
                  <a:lnTo>
                    <a:pt x="1569381" y="97379"/>
                  </a:lnTo>
                  <a:close/>
                </a:path>
                <a:path w="2235835" h="380364">
                  <a:moveTo>
                    <a:pt x="1745275" y="156016"/>
                  </a:moveTo>
                  <a:lnTo>
                    <a:pt x="1625924" y="156016"/>
                  </a:lnTo>
                  <a:lnTo>
                    <a:pt x="1647250" y="160049"/>
                  </a:lnTo>
                  <a:lnTo>
                    <a:pt x="1663030" y="171002"/>
                  </a:lnTo>
                  <a:lnTo>
                    <a:pt x="1672822" y="188336"/>
                  </a:lnTo>
                  <a:lnTo>
                    <a:pt x="1676184" y="211511"/>
                  </a:lnTo>
                  <a:lnTo>
                    <a:pt x="1676184" y="374857"/>
                  </a:lnTo>
                  <a:lnTo>
                    <a:pt x="1751574" y="374857"/>
                  </a:lnTo>
                  <a:lnTo>
                    <a:pt x="1751574" y="197899"/>
                  </a:lnTo>
                  <a:lnTo>
                    <a:pt x="1745275" y="156016"/>
                  </a:lnTo>
                  <a:close/>
                </a:path>
                <a:path w="2235835" h="380364">
                  <a:moveTo>
                    <a:pt x="1656289" y="93190"/>
                  </a:moveTo>
                  <a:lnTo>
                    <a:pt x="1627519" y="97101"/>
                  </a:lnTo>
                  <a:lnTo>
                    <a:pt x="1603608" y="107588"/>
                  </a:lnTo>
                  <a:lnTo>
                    <a:pt x="1585096" y="123965"/>
                  </a:lnTo>
                  <a:lnTo>
                    <a:pt x="1572522" y="145545"/>
                  </a:lnTo>
                  <a:lnTo>
                    <a:pt x="1739908" y="145545"/>
                  </a:lnTo>
                  <a:lnTo>
                    <a:pt x="1725724" y="121396"/>
                  </a:lnTo>
                  <a:lnTo>
                    <a:pt x="1695547" y="100643"/>
                  </a:lnTo>
                  <a:lnTo>
                    <a:pt x="1656289" y="93190"/>
                  </a:lnTo>
                  <a:close/>
                </a:path>
                <a:path w="2235835" h="380364">
                  <a:moveTo>
                    <a:pt x="1904269" y="153922"/>
                  </a:moveTo>
                  <a:lnTo>
                    <a:pt x="1828879" y="153922"/>
                  </a:lnTo>
                  <a:lnTo>
                    <a:pt x="1828879" y="299467"/>
                  </a:lnTo>
                  <a:lnTo>
                    <a:pt x="1835251" y="334798"/>
                  </a:lnTo>
                  <a:lnTo>
                    <a:pt x="1853944" y="359478"/>
                  </a:lnTo>
                  <a:lnTo>
                    <a:pt x="1883139" y="374047"/>
                  </a:lnTo>
                  <a:lnTo>
                    <a:pt x="1921023" y="379046"/>
                  </a:lnTo>
                  <a:lnTo>
                    <a:pt x="1933571" y="378481"/>
                  </a:lnTo>
                  <a:lnTo>
                    <a:pt x="1944451" y="377671"/>
                  </a:lnTo>
                  <a:lnTo>
                    <a:pt x="1953564" y="376763"/>
                  </a:lnTo>
                  <a:lnTo>
                    <a:pt x="1960812" y="375904"/>
                  </a:lnTo>
                  <a:lnTo>
                    <a:pt x="1960812" y="317398"/>
                  </a:lnTo>
                  <a:lnTo>
                    <a:pt x="1937179" y="317398"/>
                  </a:lnTo>
                  <a:lnTo>
                    <a:pt x="1930446" y="317267"/>
                  </a:lnTo>
                  <a:lnTo>
                    <a:pt x="1919951" y="316032"/>
                  </a:lnTo>
                  <a:lnTo>
                    <a:pt x="1911664" y="311705"/>
                  </a:lnTo>
                  <a:lnTo>
                    <a:pt x="1906224" y="303353"/>
                  </a:lnTo>
                  <a:lnTo>
                    <a:pt x="1904269" y="290043"/>
                  </a:lnTo>
                  <a:lnTo>
                    <a:pt x="1904269" y="153922"/>
                  </a:lnTo>
                  <a:close/>
                </a:path>
                <a:path w="2235835" h="380364">
                  <a:moveTo>
                    <a:pt x="1960812" y="316220"/>
                  </a:moveTo>
                  <a:lnTo>
                    <a:pt x="1945040" y="317136"/>
                  </a:lnTo>
                  <a:lnTo>
                    <a:pt x="1937179" y="317398"/>
                  </a:lnTo>
                  <a:lnTo>
                    <a:pt x="1960812" y="317398"/>
                  </a:lnTo>
                  <a:lnTo>
                    <a:pt x="1960812" y="316220"/>
                  </a:lnTo>
                  <a:close/>
                </a:path>
                <a:path w="2235835" h="380364">
                  <a:moveTo>
                    <a:pt x="1956624" y="97379"/>
                  </a:moveTo>
                  <a:lnTo>
                    <a:pt x="1790137" y="97379"/>
                  </a:lnTo>
                  <a:lnTo>
                    <a:pt x="1790137" y="153922"/>
                  </a:lnTo>
                  <a:lnTo>
                    <a:pt x="1956624" y="153922"/>
                  </a:lnTo>
                  <a:lnTo>
                    <a:pt x="1956624" y="97379"/>
                  </a:lnTo>
                  <a:close/>
                </a:path>
                <a:path w="2235835" h="380364">
                  <a:moveTo>
                    <a:pt x="1904269" y="30365"/>
                  </a:moveTo>
                  <a:lnTo>
                    <a:pt x="1828879" y="30365"/>
                  </a:lnTo>
                  <a:lnTo>
                    <a:pt x="1828879" y="97379"/>
                  </a:lnTo>
                  <a:lnTo>
                    <a:pt x="1904269" y="97379"/>
                  </a:lnTo>
                  <a:lnTo>
                    <a:pt x="1904269" y="30365"/>
                  </a:lnTo>
                  <a:close/>
                </a:path>
                <a:path w="2235835" h="380364">
                  <a:moveTo>
                    <a:pt x="2064097" y="292137"/>
                  </a:moveTo>
                  <a:lnTo>
                    <a:pt x="1987659" y="292137"/>
                  </a:lnTo>
                  <a:lnTo>
                    <a:pt x="1999341" y="328851"/>
                  </a:lnTo>
                  <a:lnTo>
                    <a:pt x="2024569" y="356533"/>
                  </a:lnTo>
                  <a:lnTo>
                    <a:pt x="2062755" y="374006"/>
                  </a:lnTo>
                  <a:lnTo>
                    <a:pt x="2113310" y="380093"/>
                  </a:lnTo>
                  <a:lnTo>
                    <a:pt x="2163595" y="373516"/>
                  </a:lnTo>
                  <a:lnTo>
                    <a:pt x="2202247" y="354963"/>
                  </a:lnTo>
                  <a:lnTo>
                    <a:pt x="2227058" y="326200"/>
                  </a:lnTo>
                  <a:lnTo>
                    <a:pt x="2227189" y="325644"/>
                  </a:lnTo>
                  <a:lnTo>
                    <a:pt x="2113310" y="325644"/>
                  </a:lnTo>
                  <a:lnTo>
                    <a:pt x="2094209" y="323501"/>
                  </a:lnTo>
                  <a:lnTo>
                    <a:pt x="2079476" y="317136"/>
                  </a:lnTo>
                  <a:lnTo>
                    <a:pt x="2069357" y="306649"/>
                  </a:lnTo>
                  <a:lnTo>
                    <a:pt x="2064097" y="292137"/>
                  </a:lnTo>
                  <a:close/>
                </a:path>
                <a:path w="2235835" h="380364">
                  <a:moveTo>
                    <a:pt x="2112263" y="93190"/>
                  </a:moveTo>
                  <a:lnTo>
                    <a:pt x="2063901" y="99481"/>
                  </a:lnTo>
                  <a:lnTo>
                    <a:pt x="2026925" y="116815"/>
                  </a:lnTo>
                  <a:lnTo>
                    <a:pt x="2003300" y="144064"/>
                  </a:lnTo>
                  <a:lnTo>
                    <a:pt x="1994989" y="180099"/>
                  </a:lnTo>
                  <a:lnTo>
                    <a:pt x="2000077" y="208198"/>
                  </a:lnTo>
                  <a:lnTo>
                    <a:pt x="2015276" y="230948"/>
                  </a:lnTo>
                  <a:lnTo>
                    <a:pt x="2040488" y="247906"/>
                  </a:lnTo>
                  <a:lnTo>
                    <a:pt x="2075615" y="258630"/>
                  </a:lnTo>
                  <a:lnTo>
                    <a:pt x="2121687" y="268054"/>
                  </a:lnTo>
                  <a:lnTo>
                    <a:pt x="2138326" y="272692"/>
                  </a:lnTo>
                  <a:lnTo>
                    <a:pt x="2149958" y="278852"/>
                  </a:lnTo>
                  <a:lnTo>
                    <a:pt x="2156879" y="286681"/>
                  </a:lnTo>
                  <a:lnTo>
                    <a:pt x="2159382" y="296326"/>
                  </a:lnTo>
                  <a:lnTo>
                    <a:pt x="2155791" y="308637"/>
                  </a:lnTo>
                  <a:lnTo>
                    <a:pt x="2146359" y="317856"/>
                  </a:lnTo>
                  <a:lnTo>
                    <a:pt x="2131920" y="323640"/>
                  </a:lnTo>
                  <a:lnTo>
                    <a:pt x="2113310" y="325644"/>
                  </a:lnTo>
                  <a:lnTo>
                    <a:pt x="2227189" y="325644"/>
                  </a:lnTo>
                  <a:lnTo>
                    <a:pt x="2235819" y="288996"/>
                  </a:lnTo>
                  <a:lnTo>
                    <a:pt x="2230895" y="262050"/>
                  </a:lnTo>
                  <a:lnTo>
                    <a:pt x="2216056" y="240699"/>
                  </a:lnTo>
                  <a:lnTo>
                    <a:pt x="2191204" y="224649"/>
                  </a:lnTo>
                  <a:lnTo>
                    <a:pt x="2156241" y="213606"/>
                  </a:lnTo>
                  <a:lnTo>
                    <a:pt x="2105980" y="204182"/>
                  </a:lnTo>
                  <a:lnTo>
                    <a:pt x="2089595" y="199102"/>
                  </a:lnTo>
                  <a:lnTo>
                    <a:pt x="2078560" y="192598"/>
                  </a:lnTo>
                  <a:lnTo>
                    <a:pt x="2072335" y="184819"/>
                  </a:lnTo>
                  <a:lnTo>
                    <a:pt x="2070379" y="175910"/>
                  </a:lnTo>
                  <a:lnTo>
                    <a:pt x="2073627" y="164425"/>
                  </a:lnTo>
                  <a:lnTo>
                    <a:pt x="2082617" y="155492"/>
                  </a:lnTo>
                  <a:lnTo>
                    <a:pt x="2096221" y="149700"/>
                  </a:lnTo>
                  <a:lnTo>
                    <a:pt x="2113310" y="147639"/>
                  </a:lnTo>
                  <a:lnTo>
                    <a:pt x="2220591" y="147639"/>
                  </a:lnTo>
                  <a:lnTo>
                    <a:pt x="2219606" y="144064"/>
                  </a:lnTo>
                  <a:lnTo>
                    <a:pt x="2196030" y="116815"/>
                  </a:lnTo>
                  <a:lnTo>
                    <a:pt x="2159889" y="99481"/>
                  </a:lnTo>
                  <a:lnTo>
                    <a:pt x="2112263" y="93190"/>
                  </a:lnTo>
                  <a:close/>
                </a:path>
                <a:path w="2235835" h="380364">
                  <a:moveTo>
                    <a:pt x="2220591" y="147639"/>
                  </a:moveTo>
                  <a:lnTo>
                    <a:pt x="2113310" y="147639"/>
                  </a:lnTo>
                  <a:lnTo>
                    <a:pt x="2130816" y="149913"/>
                  </a:lnTo>
                  <a:lnTo>
                    <a:pt x="2144592" y="156408"/>
                  </a:lnTo>
                  <a:lnTo>
                    <a:pt x="2154245" y="166634"/>
                  </a:lnTo>
                  <a:lnTo>
                    <a:pt x="2159382" y="180099"/>
                  </a:lnTo>
                  <a:lnTo>
                    <a:pt x="2229537" y="180099"/>
                  </a:lnTo>
                  <a:lnTo>
                    <a:pt x="2220591" y="1476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896692" y="2849337"/>
            <a:ext cx="1123315" cy="278130"/>
          </a:xfrm>
          <a:custGeom>
            <a:avLst/>
            <a:gdLst/>
            <a:ahLst/>
            <a:cxnLst/>
            <a:rect l="l" t="t" r="r" b="b"/>
            <a:pathLst>
              <a:path w="1123315" h="278130">
                <a:moveTo>
                  <a:pt x="240620" y="135074"/>
                </a:moveTo>
                <a:lnTo>
                  <a:pt x="207323" y="135074"/>
                </a:lnTo>
                <a:lnTo>
                  <a:pt x="207323" y="277059"/>
                </a:lnTo>
                <a:lnTo>
                  <a:pt x="240620" y="277059"/>
                </a:lnTo>
                <a:lnTo>
                  <a:pt x="240620" y="135074"/>
                </a:lnTo>
                <a:close/>
              </a:path>
              <a:path w="1123315" h="278130">
                <a:moveTo>
                  <a:pt x="177795" y="7539"/>
                </a:moveTo>
                <a:lnTo>
                  <a:pt x="145754" y="7539"/>
                </a:lnTo>
                <a:lnTo>
                  <a:pt x="145754" y="264494"/>
                </a:lnTo>
                <a:lnTo>
                  <a:pt x="177795" y="264494"/>
                </a:lnTo>
                <a:lnTo>
                  <a:pt x="177795" y="135074"/>
                </a:lnTo>
                <a:lnTo>
                  <a:pt x="240620" y="135074"/>
                </a:lnTo>
                <a:lnTo>
                  <a:pt x="240620" y="107431"/>
                </a:lnTo>
                <a:lnTo>
                  <a:pt x="177795" y="107431"/>
                </a:lnTo>
                <a:lnTo>
                  <a:pt x="177795" y="7539"/>
                </a:lnTo>
                <a:close/>
              </a:path>
              <a:path w="1123315" h="278130">
                <a:moveTo>
                  <a:pt x="240620" y="0"/>
                </a:moveTo>
                <a:lnTo>
                  <a:pt x="207323" y="0"/>
                </a:lnTo>
                <a:lnTo>
                  <a:pt x="207323" y="107431"/>
                </a:lnTo>
                <a:lnTo>
                  <a:pt x="240620" y="107431"/>
                </a:lnTo>
                <a:lnTo>
                  <a:pt x="240620" y="0"/>
                </a:lnTo>
                <a:close/>
              </a:path>
              <a:path w="1123315" h="278130">
                <a:moveTo>
                  <a:pt x="122509" y="35182"/>
                </a:moveTo>
                <a:lnTo>
                  <a:pt x="13193" y="35182"/>
                </a:lnTo>
                <a:lnTo>
                  <a:pt x="13193" y="62197"/>
                </a:lnTo>
                <a:lnTo>
                  <a:pt x="88897" y="62197"/>
                </a:lnTo>
                <a:lnTo>
                  <a:pt x="81324" y="101561"/>
                </a:lnTo>
                <a:lnTo>
                  <a:pt x="64827" y="136802"/>
                </a:lnTo>
                <a:lnTo>
                  <a:pt x="38141" y="168038"/>
                </a:lnTo>
                <a:lnTo>
                  <a:pt x="0" y="195386"/>
                </a:lnTo>
                <a:lnTo>
                  <a:pt x="20104" y="219260"/>
                </a:lnTo>
                <a:lnTo>
                  <a:pt x="60880" y="190044"/>
                </a:lnTo>
                <a:lnTo>
                  <a:pt x="89985" y="156590"/>
                </a:lnTo>
                <a:lnTo>
                  <a:pt x="108944" y="119337"/>
                </a:lnTo>
                <a:lnTo>
                  <a:pt x="119277" y="78722"/>
                </a:lnTo>
                <a:lnTo>
                  <a:pt x="122509" y="35182"/>
                </a:lnTo>
                <a:close/>
              </a:path>
              <a:path w="1123315" h="278130">
                <a:moveTo>
                  <a:pt x="316720" y="12565"/>
                </a:moveTo>
                <a:lnTo>
                  <a:pt x="283422" y="12565"/>
                </a:lnTo>
                <a:lnTo>
                  <a:pt x="283422" y="133189"/>
                </a:lnTo>
                <a:lnTo>
                  <a:pt x="415355" y="133189"/>
                </a:lnTo>
                <a:lnTo>
                  <a:pt x="415355" y="106174"/>
                </a:lnTo>
                <a:lnTo>
                  <a:pt x="316720" y="106174"/>
                </a:lnTo>
                <a:lnTo>
                  <a:pt x="316720" y="73505"/>
                </a:lnTo>
                <a:lnTo>
                  <a:pt x="415355" y="73505"/>
                </a:lnTo>
                <a:lnTo>
                  <a:pt x="415355" y="47747"/>
                </a:lnTo>
                <a:lnTo>
                  <a:pt x="316720" y="47747"/>
                </a:lnTo>
                <a:lnTo>
                  <a:pt x="316720" y="12565"/>
                </a:lnTo>
                <a:close/>
              </a:path>
              <a:path w="1123315" h="278130">
                <a:moveTo>
                  <a:pt x="415355" y="73505"/>
                </a:moveTo>
                <a:lnTo>
                  <a:pt x="381430" y="73505"/>
                </a:lnTo>
                <a:lnTo>
                  <a:pt x="381430" y="106174"/>
                </a:lnTo>
                <a:lnTo>
                  <a:pt x="415355" y="106174"/>
                </a:lnTo>
                <a:lnTo>
                  <a:pt x="415355" y="73505"/>
                </a:lnTo>
                <a:close/>
              </a:path>
              <a:path w="1123315" h="278130">
                <a:moveTo>
                  <a:pt x="415355" y="12565"/>
                </a:moveTo>
                <a:lnTo>
                  <a:pt x="381430" y="12565"/>
                </a:lnTo>
                <a:lnTo>
                  <a:pt x="381430" y="47747"/>
                </a:lnTo>
                <a:lnTo>
                  <a:pt x="415355" y="47747"/>
                </a:lnTo>
                <a:lnTo>
                  <a:pt x="415355" y="12565"/>
                </a:lnTo>
                <a:close/>
              </a:path>
              <a:path w="1123315" h="278130">
                <a:moveTo>
                  <a:pt x="492631" y="153293"/>
                </a:moveTo>
                <a:lnTo>
                  <a:pt x="311065" y="153293"/>
                </a:lnTo>
                <a:lnTo>
                  <a:pt x="311065" y="179680"/>
                </a:lnTo>
                <a:lnTo>
                  <a:pt x="458705" y="179680"/>
                </a:lnTo>
                <a:lnTo>
                  <a:pt x="458705" y="201040"/>
                </a:lnTo>
                <a:lnTo>
                  <a:pt x="311694" y="201040"/>
                </a:lnTo>
                <a:lnTo>
                  <a:pt x="311694" y="275174"/>
                </a:lnTo>
                <a:lnTo>
                  <a:pt x="501426" y="275174"/>
                </a:lnTo>
                <a:lnTo>
                  <a:pt x="501426" y="247531"/>
                </a:lnTo>
                <a:lnTo>
                  <a:pt x="344991" y="247531"/>
                </a:lnTo>
                <a:lnTo>
                  <a:pt x="344991" y="225542"/>
                </a:lnTo>
                <a:lnTo>
                  <a:pt x="492631" y="225542"/>
                </a:lnTo>
                <a:lnTo>
                  <a:pt x="492631" y="153293"/>
                </a:lnTo>
                <a:close/>
              </a:path>
              <a:path w="1123315" h="278130">
                <a:moveTo>
                  <a:pt x="492631" y="0"/>
                </a:moveTo>
                <a:lnTo>
                  <a:pt x="458077" y="0"/>
                </a:lnTo>
                <a:lnTo>
                  <a:pt x="458077" y="141985"/>
                </a:lnTo>
                <a:lnTo>
                  <a:pt x="492631" y="141985"/>
                </a:lnTo>
                <a:lnTo>
                  <a:pt x="492631" y="83557"/>
                </a:lnTo>
                <a:lnTo>
                  <a:pt x="531582" y="83557"/>
                </a:lnTo>
                <a:lnTo>
                  <a:pt x="531582" y="55914"/>
                </a:lnTo>
                <a:lnTo>
                  <a:pt x="492631" y="55914"/>
                </a:lnTo>
                <a:lnTo>
                  <a:pt x="492631" y="0"/>
                </a:lnTo>
                <a:close/>
              </a:path>
              <a:path w="1123315" h="278130">
                <a:moveTo>
                  <a:pt x="872893" y="133189"/>
                </a:moveTo>
                <a:lnTo>
                  <a:pt x="620336" y="133189"/>
                </a:lnTo>
                <a:lnTo>
                  <a:pt x="620336" y="160204"/>
                </a:lnTo>
                <a:lnTo>
                  <a:pt x="872893" y="160204"/>
                </a:lnTo>
                <a:lnTo>
                  <a:pt x="872893" y="133189"/>
                </a:lnTo>
                <a:close/>
              </a:path>
              <a:path w="1123315" h="278130">
                <a:moveTo>
                  <a:pt x="763577" y="106174"/>
                </a:moveTo>
                <a:lnTo>
                  <a:pt x="730280" y="106174"/>
                </a:lnTo>
                <a:lnTo>
                  <a:pt x="730280" y="133189"/>
                </a:lnTo>
                <a:lnTo>
                  <a:pt x="763577" y="133189"/>
                </a:lnTo>
                <a:lnTo>
                  <a:pt x="763577" y="106174"/>
                </a:lnTo>
                <a:close/>
              </a:path>
              <a:path w="1123315" h="278130">
                <a:moveTo>
                  <a:pt x="842737" y="12565"/>
                </a:moveTo>
                <a:lnTo>
                  <a:pt x="651120" y="12565"/>
                </a:lnTo>
                <a:lnTo>
                  <a:pt x="651120" y="106174"/>
                </a:lnTo>
                <a:lnTo>
                  <a:pt x="843994" y="106174"/>
                </a:lnTo>
                <a:lnTo>
                  <a:pt x="843994" y="79159"/>
                </a:lnTo>
                <a:lnTo>
                  <a:pt x="685046" y="79159"/>
                </a:lnTo>
                <a:lnTo>
                  <a:pt x="685046" y="39579"/>
                </a:lnTo>
                <a:lnTo>
                  <a:pt x="842737" y="39579"/>
                </a:lnTo>
                <a:lnTo>
                  <a:pt x="842737" y="12565"/>
                </a:lnTo>
                <a:close/>
              </a:path>
              <a:path w="1123315" h="278130">
                <a:moveTo>
                  <a:pt x="745986" y="175910"/>
                </a:moveTo>
                <a:lnTo>
                  <a:pt x="705601" y="179268"/>
                </a:lnTo>
                <a:lnTo>
                  <a:pt x="675229" y="189104"/>
                </a:lnTo>
                <a:lnTo>
                  <a:pt x="656048" y="205065"/>
                </a:lnTo>
                <a:lnTo>
                  <a:pt x="649235" y="226799"/>
                </a:lnTo>
                <a:lnTo>
                  <a:pt x="656048" y="248223"/>
                </a:lnTo>
                <a:lnTo>
                  <a:pt x="675229" y="264141"/>
                </a:lnTo>
                <a:lnTo>
                  <a:pt x="705601" y="274109"/>
                </a:lnTo>
                <a:lnTo>
                  <a:pt x="745986" y="277687"/>
                </a:lnTo>
                <a:lnTo>
                  <a:pt x="786317" y="274109"/>
                </a:lnTo>
                <a:lnTo>
                  <a:pt x="816547" y="264141"/>
                </a:lnTo>
                <a:lnTo>
                  <a:pt x="832607" y="250672"/>
                </a:lnTo>
                <a:lnTo>
                  <a:pt x="745986" y="250672"/>
                </a:lnTo>
                <a:lnTo>
                  <a:pt x="719359" y="249328"/>
                </a:lnTo>
                <a:lnTo>
                  <a:pt x="700006" y="244861"/>
                </a:lnTo>
                <a:lnTo>
                  <a:pt x="688251" y="237332"/>
                </a:lnTo>
                <a:lnTo>
                  <a:pt x="684417" y="226799"/>
                </a:lnTo>
                <a:lnTo>
                  <a:pt x="688251" y="216212"/>
                </a:lnTo>
                <a:lnTo>
                  <a:pt x="700006" y="208540"/>
                </a:lnTo>
                <a:lnTo>
                  <a:pt x="719359" y="203873"/>
                </a:lnTo>
                <a:lnTo>
                  <a:pt x="745986" y="202297"/>
                </a:lnTo>
                <a:lnTo>
                  <a:pt x="832235" y="202297"/>
                </a:lnTo>
                <a:lnTo>
                  <a:pt x="816547" y="189104"/>
                </a:lnTo>
                <a:lnTo>
                  <a:pt x="786317" y="179268"/>
                </a:lnTo>
                <a:lnTo>
                  <a:pt x="745986" y="175910"/>
                </a:lnTo>
                <a:close/>
              </a:path>
              <a:path w="1123315" h="278130">
                <a:moveTo>
                  <a:pt x="832235" y="202297"/>
                </a:moveTo>
                <a:lnTo>
                  <a:pt x="745986" y="202297"/>
                </a:lnTo>
                <a:lnTo>
                  <a:pt x="772491" y="203873"/>
                </a:lnTo>
                <a:lnTo>
                  <a:pt x="791927" y="208540"/>
                </a:lnTo>
                <a:lnTo>
                  <a:pt x="803943" y="216212"/>
                </a:lnTo>
                <a:lnTo>
                  <a:pt x="808183" y="226799"/>
                </a:lnTo>
                <a:lnTo>
                  <a:pt x="803943" y="237332"/>
                </a:lnTo>
                <a:lnTo>
                  <a:pt x="791927" y="244861"/>
                </a:lnTo>
                <a:lnTo>
                  <a:pt x="772491" y="249328"/>
                </a:lnTo>
                <a:lnTo>
                  <a:pt x="745986" y="250672"/>
                </a:lnTo>
                <a:lnTo>
                  <a:pt x="832607" y="250672"/>
                </a:lnTo>
                <a:lnTo>
                  <a:pt x="835527" y="248223"/>
                </a:lnTo>
                <a:lnTo>
                  <a:pt x="842109" y="226799"/>
                </a:lnTo>
                <a:lnTo>
                  <a:pt x="835527" y="205065"/>
                </a:lnTo>
                <a:lnTo>
                  <a:pt x="832235" y="202297"/>
                </a:lnTo>
                <a:close/>
              </a:path>
              <a:path w="1123315" h="278130">
                <a:moveTo>
                  <a:pt x="1123019" y="0"/>
                </a:moveTo>
                <a:lnTo>
                  <a:pt x="1088465" y="0"/>
                </a:lnTo>
                <a:lnTo>
                  <a:pt x="1088465" y="277059"/>
                </a:lnTo>
                <a:lnTo>
                  <a:pt x="1123019" y="277059"/>
                </a:lnTo>
                <a:lnTo>
                  <a:pt x="1123019" y="0"/>
                </a:lnTo>
                <a:close/>
              </a:path>
              <a:path w="1123315" h="278130">
                <a:moveTo>
                  <a:pt x="1040718" y="29527"/>
                </a:moveTo>
                <a:lnTo>
                  <a:pt x="907528" y="29527"/>
                </a:lnTo>
                <a:lnTo>
                  <a:pt x="907528" y="56542"/>
                </a:lnTo>
                <a:lnTo>
                  <a:pt x="1005850" y="56542"/>
                </a:lnTo>
                <a:lnTo>
                  <a:pt x="995837" y="100898"/>
                </a:lnTo>
                <a:lnTo>
                  <a:pt x="974515" y="139511"/>
                </a:lnTo>
                <a:lnTo>
                  <a:pt x="940825" y="172764"/>
                </a:lnTo>
                <a:lnTo>
                  <a:pt x="893706" y="201040"/>
                </a:lnTo>
                <a:lnTo>
                  <a:pt x="911297" y="228055"/>
                </a:lnTo>
                <a:lnTo>
                  <a:pt x="962000" y="197728"/>
                </a:lnTo>
                <a:lnTo>
                  <a:pt x="998695" y="162154"/>
                </a:lnTo>
                <a:lnTo>
                  <a:pt x="1022981" y="121891"/>
                </a:lnTo>
                <a:lnTo>
                  <a:pt x="1036455" y="77496"/>
                </a:lnTo>
                <a:lnTo>
                  <a:pt x="1040718" y="2952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1930" y="2898508"/>
            <a:ext cx="225721" cy="18244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8941089" y="4189610"/>
            <a:ext cx="1665605" cy="277495"/>
          </a:xfrm>
          <a:custGeom>
            <a:avLst/>
            <a:gdLst/>
            <a:ahLst/>
            <a:cxnLst/>
            <a:rect l="l" t="t" r="r" b="b"/>
            <a:pathLst>
              <a:path w="1665604" h="277495">
                <a:moveTo>
                  <a:pt x="253186" y="215490"/>
                </a:moveTo>
                <a:lnTo>
                  <a:pt x="0" y="215490"/>
                </a:lnTo>
                <a:lnTo>
                  <a:pt x="0" y="243762"/>
                </a:lnTo>
                <a:lnTo>
                  <a:pt x="253186" y="243762"/>
                </a:lnTo>
                <a:lnTo>
                  <a:pt x="253186" y="215490"/>
                </a:lnTo>
                <a:close/>
              </a:path>
              <a:path w="1665604" h="277495">
                <a:moveTo>
                  <a:pt x="229940" y="141356"/>
                </a:moveTo>
                <a:lnTo>
                  <a:pt x="21360" y="141356"/>
                </a:lnTo>
                <a:lnTo>
                  <a:pt x="21360" y="168371"/>
                </a:lnTo>
                <a:lnTo>
                  <a:pt x="229940" y="168371"/>
                </a:lnTo>
                <a:lnTo>
                  <a:pt x="229940" y="141356"/>
                </a:lnTo>
                <a:close/>
              </a:path>
              <a:path w="1665604" h="277495">
                <a:moveTo>
                  <a:pt x="94866" y="53401"/>
                </a:moveTo>
                <a:lnTo>
                  <a:pt x="60940" y="53401"/>
                </a:lnTo>
                <a:lnTo>
                  <a:pt x="60940" y="141356"/>
                </a:lnTo>
                <a:lnTo>
                  <a:pt x="94866" y="141356"/>
                </a:lnTo>
                <a:lnTo>
                  <a:pt x="94866" y="53401"/>
                </a:lnTo>
                <a:close/>
              </a:path>
              <a:path w="1665604" h="277495">
                <a:moveTo>
                  <a:pt x="190360" y="53401"/>
                </a:moveTo>
                <a:lnTo>
                  <a:pt x="157063" y="53401"/>
                </a:lnTo>
                <a:lnTo>
                  <a:pt x="157063" y="141356"/>
                </a:lnTo>
                <a:lnTo>
                  <a:pt x="190360" y="141356"/>
                </a:lnTo>
                <a:lnTo>
                  <a:pt x="190360" y="53401"/>
                </a:lnTo>
                <a:close/>
              </a:path>
              <a:path w="1665604" h="277495">
                <a:moveTo>
                  <a:pt x="231197" y="25758"/>
                </a:moveTo>
                <a:lnTo>
                  <a:pt x="20732" y="25758"/>
                </a:lnTo>
                <a:lnTo>
                  <a:pt x="20732" y="53401"/>
                </a:lnTo>
                <a:lnTo>
                  <a:pt x="231197" y="53401"/>
                </a:lnTo>
                <a:lnTo>
                  <a:pt x="231197" y="25758"/>
                </a:lnTo>
                <a:close/>
              </a:path>
              <a:path w="1665604" h="277495">
                <a:moveTo>
                  <a:pt x="524671" y="216747"/>
                </a:moveTo>
                <a:lnTo>
                  <a:pt x="271485" y="216747"/>
                </a:lnTo>
                <a:lnTo>
                  <a:pt x="271485" y="245018"/>
                </a:lnTo>
                <a:lnTo>
                  <a:pt x="524671" y="245018"/>
                </a:lnTo>
                <a:lnTo>
                  <a:pt x="524671" y="216747"/>
                </a:lnTo>
                <a:close/>
              </a:path>
              <a:path w="1665604" h="277495">
                <a:moveTo>
                  <a:pt x="414099" y="171513"/>
                </a:moveTo>
                <a:lnTo>
                  <a:pt x="380802" y="171513"/>
                </a:lnTo>
                <a:lnTo>
                  <a:pt x="380802" y="216747"/>
                </a:lnTo>
                <a:lnTo>
                  <a:pt x="414099" y="216747"/>
                </a:lnTo>
                <a:lnTo>
                  <a:pt x="414099" y="171513"/>
                </a:lnTo>
                <a:close/>
              </a:path>
              <a:path w="1665604" h="277495">
                <a:moveTo>
                  <a:pt x="494515" y="18847"/>
                </a:moveTo>
                <a:lnTo>
                  <a:pt x="301013" y="18847"/>
                </a:lnTo>
                <a:lnTo>
                  <a:pt x="301013" y="46490"/>
                </a:lnTo>
                <a:lnTo>
                  <a:pt x="461218" y="46490"/>
                </a:lnTo>
                <a:lnTo>
                  <a:pt x="461218" y="81044"/>
                </a:lnTo>
                <a:lnTo>
                  <a:pt x="301642" y="81044"/>
                </a:lnTo>
                <a:lnTo>
                  <a:pt x="301642" y="171513"/>
                </a:lnTo>
                <a:lnTo>
                  <a:pt x="500798" y="171513"/>
                </a:lnTo>
                <a:lnTo>
                  <a:pt x="500798" y="143869"/>
                </a:lnTo>
                <a:lnTo>
                  <a:pt x="335567" y="143869"/>
                </a:lnTo>
                <a:lnTo>
                  <a:pt x="335567" y="108059"/>
                </a:lnTo>
                <a:lnTo>
                  <a:pt x="494515" y="108059"/>
                </a:lnTo>
                <a:lnTo>
                  <a:pt x="494515" y="18847"/>
                </a:lnTo>
                <a:close/>
              </a:path>
              <a:path w="1665604" h="277495">
                <a:moveTo>
                  <a:pt x="725166" y="5654"/>
                </a:moveTo>
                <a:lnTo>
                  <a:pt x="692497" y="5654"/>
                </a:lnTo>
                <a:lnTo>
                  <a:pt x="692497" y="69736"/>
                </a:lnTo>
                <a:lnTo>
                  <a:pt x="657943" y="69736"/>
                </a:lnTo>
                <a:lnTo>
                  <a:pt x="657943" y="97379"/>
                </a:lnTo>
                <a:lnTo>
                  <a:pt x="692497" y="97379"/>
                </a:lnTo>
                <a:lnTo>
                  <a:pt x="692497" y="167115"/>
                </a:lnTo>
                <a:lnTo>
                  <a:pt x="725166" y="167115"/>
                </a:lnTo>
                <a:lnTo>
                  <a:pt x="725166" y="5654"/>
                </a:lnTo>
                <a:close/>
              </a:path>
              <a:path w="1665604" h="277495">
                <a:moveTo>
                  <a:pt x="628415" y="48375"/>
                </a:moveTo>
                <a:lnTo>
                  <a:pt x="595118" y="48375"/>
                </a:lnTo>
                <a:lnTo>
                  <a:pt x="595118" y="59684"/>
                </a:lnTo>
                <a:lnTo>
                  <a:pt x="591834" y="83228"/>
                </a:lnTo>
                <a:lnTo>
                  <a:pt x="581806" y="105507"/>
                </a:lnTo>
                <a:lnTo>
                  <a:pt x="564770" y="124664"/>
                </a:lnTo>
                <a:lnTo>
                  <a:pt x="540459" y="138843"/>
                </a:lnTo>
                <a:lnTo>
                  <a:pt x="558679" y="165230"/>
                </a:lnTo>
                <a:lnTo>
                  <a:pt x="576658" y="155590"/>
                </a:lnTo>
                <a:lnTo>
                  <a:pt x="591544" y="143006"/>
                </a:lnTo>
                <a:lnTo>
                  <a:pt x="603427" y="127947"/>
                </a:lnTo>
                <a:lnTo>
                  <a:pt x="612394" y="110886"/>
                </a:lnTo>
                <a:lnTo>
                  <a:pt x="648916" y="110886"/>
                </a:lnTo>
                <a:lnTo>
                  <a:pt x="641059" y="102326"/>
                </a:lnTo>
                <a:lnTo>
                  <a:pt x="631527" y="81682"/>
                </a:lnTo>
                <a:lnTo>
                  <a:pt x="628415" y="59684"/>
                </a:lnTo>
                <a:lnTo>
                  <a:pt x="628415" y="48375"/>
                </a:lnTo>
                <a:close/>
              </a:path>
              <a:path w="1665604" h="277495">
                <a:moveTo>
                  <a:pt x="648916" y="110886"/>
                </a:moveTo>
                <a:lnTo>
                  <a:pt x="612394" y="110886"/>
                </a:lnTo>
                <a:lnTo>
                  <a:pt x="620827" y="126136"/>
                </a:lnTo>
                <a:lnTo>
                  <a:pt x="632027" y="139589"/>
                </a:lnTo>
                <a:lnTo>
                  <a:pt x="646055" y="150864"/>
                </a:lnTo>
                <a:lnTo>
                  <a:pt x="662969" y="159576"/>
                </a:lnTo>
                <a:lnTo>
                  <a:pt x="680560" y="133189"/>
                </a:lnTo>
                <a:lnTo>
                  <a:pt x="657305" y="120025"/>
                </a:lnTo>
                <a:lnTo>
                  <a:pt x="648916" y="110886"/>
                </a:lnTo>
                <a:close/>
              </a:path>
              <a:path w="1665604" h="277495">
                <a:moveTo>
                  <a:pt x="672393" y="21360"/>
                </a:moveTo>
                <a:lnTo>
                  <a:pt x="548627" y="21360"/>
                </a:lnTo>
                <a:lnTo>
                  <a:pt x="548627" y="48375"/>
                </a:lnTo>
                <a:lnTo>
                  <a:pt x="672393" y="48375"/>
                </a:lnTo>
                <a:lnTo>
                  <a:pt x="672393" y="21360"/>
                </a:lnTo>
                <a:close/>
              </a:path>
              <a:path w="1665604" h="277495">
                <a:moveTo>
                  <a:pt x="779824" y="179680"/>
                </a:moveTo>
                <a:lnTo>
                  <a:pt x="590091" y="179680"/>
                </a:lnTo>
                <a:lnTo>
                  <a:pt x="590091" y="207323"/>
                </a:lnTo>
                <a:lnTo>
                  <a:pt x="745898" y="207323"/>
                </a:lnTo>
                <a:lnTo>
                  <a:pt x="745898" y="277059"/>
                </a:lnTo>
                <a:lnTo>
                  <a:pt x="779824" y="277059"/>
                </a:lnTo>
                <a:lnTo>
                  <a:pt x="779824" y="179680"/>
                </a:lnTo>
                <a:close/>
              </a:path>
              <a:path w="1665604" h="277495">
                <a:moveTo>
                  <a:pt x="779824" y="0"/>
                </a:moveTo>
                <a:lnTo>
                  <a:pt x="747783" y="0"/>
                </a:lnTo>
                <a:lnTo>
                  <a:pt x="747783" y="169000"/>
                </a:lnTo>
                <a:lnTo>
                  <a:pt x="779824" y="169000"/>
                </a:lnTo>
                <a:lnTo>
                  <a:pt x="779824" y="0"/>
                </a:lnTo>
                <a:close/>
              </a:path>
              <a:path w="1665604" h="277495">
                <a:moveTo>
                  <a:pt x="1037488" y="21988"/>
                </a:moveTo>
                <a:lnTo>
                  <a:pt x="845243" y="21988"/>
                </a:lnTo>
                <a:lnTo>
                  <a:pt x="845243" y="172769"/>
                </a:lnTo>
                <a:lnTo>
                  <a:pt x="1039373" y="172769"/>
                </a:lnTo>
                <a:lnTo>
                  <a:pt x="1039373" y="145126"/>
                </a:lnTo>
                <a:lnTo>
                  <a:pt x="879797" y="145126"/>
                </a:lnTo>
                <a:lnTo>
                  <a:pt x="879797" y="109944"/>
                </a:lnTo>
                <a:lnTo>
                  <a:pt x="1030578" y="109944"/>
                </a:lnTo>
                <a:lnTo>
                  <a:pt x="1030578" y="82929"/>
                </a:lnTo>
                <a:lnTo>
                  <a:pt x="879797" y="82929"/>
                </a:lnTo>
                <a:lnTo>
                  <a:pt x="879797" y="49631"/>
                </a:lnTo>
                <a:lnTo>
                  <a:pt x="1037488" y="49631"/>
                </a:lnTo>
                <a:lnTo>
                  <a:pt x="1037488" y="21988"/>
                </a:lnTo>
                <a:close/>
              </a:path>
              <a:path w="1665604" h="277495">
                <a:moveTo>
                  <a:pt x="1067644" y="215490"/>
                </a:moveTo>
                <a:lnTo>
                  <a:pt x="814458" y="215490"/>
                </a:lnTo>
                <a:lnTo>
                  <a:pt x="814458" y="243762"/>
                </a:lnTo>
                <a:lnTo>
                  <a:pt x="1067644" y="243762"/>
                </a:lnTo>
                <a:lnTo>
                  <a:pt x="1067644" y="215490"/>
                </a:lnTo>
                <a:close/>
              </a:path>
              <a:path w="1665604" h="277495">
                <a:moveTo>
                  <a:pt x="1261316" y="9423"/>
                </a:moveTo>
                <a:lnTo>
                  <a:pt x="1226762" y="9423"/>
                </a:lnTo>
                <a:lnTo>
                  <a:pt x="1226762" y="31412"/>
                </a:lnTo>
                <a:lnTo>
                  <a:pt x="1222433" y="58535"/>
                </a:lnTo>
                <a:lnTo>
                  <a:pt x="1209564" y="82772"/>
                </a:lnTo>
                <a:lnTo>
                  <a:pt x="1188331" y="102532"/>
                </a:lnTo>
                <a:lnTo>
                  <a:pt x="1158911" y="116226"/>
                </a:lnTo>
                <a:lnTo>
                  <a:pt x="1177130" y="143241"/>
                </a:lnTo>
                <a:lnTo>
                  <a:pt x="1199737" y="133238"/>
                </a:lnTo>
                <a:lnTo>
                  <a:pt x="1218516" y="119525"/>
                </a:lnTo>
                <a:lnTo>
                  <a:pt x="1233408" y="102513"/>
                </a:lnTo>
                <a:lnTo>
                  <a:pt x="1244353" y="82615"/>
                </a:lnTo>
                <a:lnTo>
                  <a:pt x="1281453" y="82615"/>
                </a:lnTo>
                <a:lnTo>
                  <a:pt x="1277611" y="79081"/>
                </a:lnTo>
                <a:lnTo>
                  <a:pt x="1265297" y="56336"/>
                </a:lnTo>
                <a:lnTo>
                  <a:pt x="1261316" y="31412"/>
                </a:lnTo>
                <a:lnTo>
                  <a:pt x="1261316" y="9423"/>
                </a:lnTo>
                <a:close/>
              </a:path>
              <a:path w="1665604" h="277495">
                <a:moveTo>
                  <a:pt x="1392621" y="0"/>
                </a:moveTo>
                <a:lnTo>
                  <a:pt x="1358695" y="0"/>
                </a:lnTo>
                <a:lnTo>
                  <a:pt x="1358695" y="44605"/>
                </a:lnTo>
                <a:lnTo>
                  <a:pt x="1303409" y="44605"/>
                </a:lnTo>
                <a:lnTo>
                  <a:pt x="1303409" y="72249"/>
                </a:lnTo>
                <a:lnTo>
                  <a:pt x="1358695" y="72249"/>
                </a:lnTo>
                <a:lnTo>
                  <a:pt x="1358695" y="141985"/>
                </a:lnTo>
                <a:lnTo>
                  <a:pt x="1392621" y="141985"/>
                </a:lnTo>
                <a:lnTo>
                  <a:pt x="1392621" y="0"/>
                </a:lnTo>
                <a:close/>
              </a:path>
              <a:path w="1665604" h="277495">
                <a:moveTo>
                  <a:pt x="1281453" y="82615"/>
                </a:moveTo>
                <a:lnTo>
                  <a:pt x="1244353" y="82615"/>
                </a:lnTo>
                <a:lnTo>
                  <a:pt x="1255294" y="100392"/>
                </a:lnTo>
                <a:lnTo>
                  <a:pt x="1269680" y="115755"/>
                </a:lnTo>
                <a:lnTo>
                  <a:pt x="1287423" y="128291"/>
                </a:lnTo>
                <a:lnTo>
                  <a:pt x="1308435" y="137587"/>
                </a:lnTo>
                <a:lnTo>
                  <a:pt x="1326654" y="111200"/>
                </a:lnTo>
                <a:lnTo>
                  <a:pt x="1298113" y="97938"/>
                </a:lnTo>
                <a:lnTo>
                  <a:pt x="1281453" y="82615"/>
                </a:lnTo>
                <a:close/>
              </a:path>
              <a:path w="1665604" h="277495">
                <a:moveTo>
                  <a:pt x="1392621" y="153922"/>
                </a:moveTo>
                <a:lnTo>
                  <a:pt x="1210428" y="153922"/>
                </a:lnTo>
                <a:lnTo>
                  <a:pt x="1210428" y="180936"/>
                </a:lnTo>
                <a:lnTo>
                  <a:pt x="1358695" y="180936"/>
                </a:lnTo>
                <a:lnTo>
                  <a:pt x="1358695" y="200412"/>
                </a:lnTo>
                <a:lnTo>
                  <a:pt x="1210428" y="200412"/>
                </a:lnTo>
                <a:lnTo>
                  <a:pt x="1210428" y="273918"/>
                </a:lnTo>
                <a:lnTo>
                  <a:pt x="1401417" y="273918"/>
                </a:lnTo>
                <a:lnTo>
                  <a:pt x="1401417" y="246903"/>
                </a:lnTo>
                <a:lnTo>
                  <a:pt x="1244353" y="246903"/>
                </a:lnTo>
                <a:lnTo>
                  <a:pt x="1244353" y="225542"/>
                </a:lnTo>
                <a:lnTo>
                  <a:pt x="1392621" y="225542"/>
                </a:lnTo>
                <a:lnTo>
                  <a:pt x="1392621" y="153922"/>
                </a:lnTo>
                <a:close/>
              </a:path>
              <a:path w="1665604" h="277495">
                <a:moveTo>
                  <a:pt x="1664106" y="125022"/>
                </a:moveTo>
                <a:lnTo>
                  <a:pt x="1630180" y="125022"/>
                </a:lnTo>
                <a:lnTo>
                  <a:pt x="1630180" y="163345"/>
                </a:lnTo>
                <a:lnTo>
                  <a:pt x="1664106" y="163345"/>
                </a:lnTo>
                <a:lnTo>
                  <a:pt x="1664106" y="125022"/>
                </a:lnTo>
                <a:close/>
              </a:path>
              <a:path w="1665604" h="277495">
                <a:moveTo>
                  <a:pt x="1574266" y="20732"/>
                </a:moveTo>
                <a:lnTo>
                  <a:pt x="1444218" y="20732"/>
                </a:lnTo>
                <a:lnTo>
                  <a:pt x="1444218" y="146382"/>
                </a:lnTo>
                <a:lnTo>
                  <a:pt x="1574266" y="146382"/>
                </a:lnTo>
                <a:lnTo>
                  <a:pt x="1574266" y="125022"/>
                </a:lnTo>
                <a:lnTo>
                  <a:pt x="1664106" y="125022"/>
                </a:lnTo>
                <a:lnTo>
                  <a:pt x="1664106" y="118739"/>
                </a:lnTo>
                <a:lnTo>
                  <a:pt x="1478144" y="118739"/>
                </a:lnTo>
                <a:lnTo>
                  <a:pt x="1478144" y="47747"/>
                </a:lnTo>
                <a:lnTo>
                  <a:pt x="1664106" y="47747"/>
                </a:lnTo>
                <a:lnTo>
                  <a:pt x="1664106" y="42092"/>
                </a:lnTo>
                <a:lnTo>
                  <a:pt x="1574266" y="42092"/>
                </a:lnTo>
                <a:lnTo>
                  <a:pt x="1574266" y="20732"/>
                </a:lnTo>
                <a:close/>
              </a:path>
              <a:path w="1665604" h="277495">
                <a:moveTo>
                  <a:pt x="1664106" y="47747"/>
                </a:moveTo>
                <a:lnTo>
                  <a:pt x="1540968" y="47747"/>
                </a:lnTo>
                <a:lnTo>
                  <a:pt x="1540968" y="118739"/>
                </a:lnTo>
                <a:lnTo>
                  <a:pt x="1664106" y="118739"/>
                </a:lnTo>
                <a:lnTo>
                  <a:pt x="1664106" y="97379"/>
                </a:lnTo>
                <a:lnTo>
                  <a:pt x="1574266" y="97379"/>
                </a:lnTo>
                <a:lnTo>
                  <a:pt x="1574266" y="69107"/>
                </a:lnTo>
                <a:lnTo>
                  <a:pt x="1664106" y="69107"/>
                </a:lnTo>
                <a:lnTo>
                  <a:pt x="1664106" y="47747"/>
                </a:lnTo>
                <a:close/>
              </a:path>
              <a:path w="1665604" h="277495">
                <a:moveTo>
                  <a:pt x="1664106" y="69107"/>
                </a:moveTo>
                <a:lnTo>
                  <a:pt x="1630180" y="69107"/>
                </a:lnTo>
                <a:lnTo>
                  <a:pt x="1630180" y="97379"/>
                </a:lnTo>
                <a:lnTo>
                  <a:pt x="1664106" y="97379"/>
                </a:lnTo>
                <a:lnTo>
                  <a:pt x="1664106" y="69107"/>
                </a:lnTo>
                <a:close/>
              </a:path>
              <a:path w="1665604" h="277495">
                <a:moveTo>
                  <a:pt x="1664106" y="0"/>
                </a:moveTo>
                <a:lnTo>
                  <a:pt x="1630180" y="0"/>
                </a:lnTo>
                <a:lnTo>
                  <a:pt x="1630180" y="42092"/>
                </a:lnTo>
                <a:lnTo>
                  <a:pt x="1664106" y="42092"/>
                </a:lnTo>
                <a:lnTo>
                  <a:pt x="1664106" y="0"/>
                </a:lnTo>
                <a:close/>
              </a:path>
              <a:path w="1665604" h="277495">
                <a:moveTo>
                  <a:pt x="1570496" y="170256"/>
                </a:moveTo>
                <a:lnTo>
                  <a:pt x="1531079" y="174006"/>
                </a:lnTo>
                <a:lnTo>
                  <a:pt x="1501350" y="184470"/>
                </a:lnTo>
                <a:lnTo>
                  <a:pt x="1482635" y="201178"/>
                </a:lnTo>
                <a:lnTo>
                  <a:pt x="1476259" y="223658"/>
                </a:lnTo>
                <a:lnTo>
                  <a:pt x="1482635" y="246447"/>
                </a:lnTo>
                <a:lnTo>
                  <a:pt x="1501350" y="263198"/>
                </a:lnTo>
                <a:lnTo>
                  <a:pt x="1531079" y="273530"/>
                </a:lnTo>
                <a:lnTo>
                  <a:pt x="1570496" y="277059"/>
                </a:lnTo>
                <a:lnTo>
                  <a:pt x="1610056" y="273530"/>
                </a:lnTo>
                <a:lnTo>
                  <a:pt x="1639840" y="263198"/>
                </a:lnTo>
                <a:lnTo>
                  <a:pt x="1653918" y="250672"/>
                </a:lnTo>
                <a:lnTo>
                  <a:pt x="1570496" y="250672"/>
                </a:lnTo>
                <a:lnTo>
                  <a:pt x="1544728" y="248925"/>
                </a:lnTo>
                <a:lnTo>
                  <a:pt x="1525734" y="243762"/>
                </a:lnTo>
                <a:lnTo>
                  <a:pt x="1514043" y="235300"/>
                </a:lnTo>
                <a:lnTo>
                  <a:pt x="1510185" y="223658"/>
                </a:lnTo>
                <a:lnTo>
                  <a:pt x="1514043" y="212015"/>
                </a:lnTo>
                <a:lnTo>
                  <a:pt x="1525734" y="203554"/>
                </a:lnTo>
                <a:lnTo>
                  <a:pt x="1544728" y="198390"/>
                </a:lnTo>
                <a:lnTo>
                  <a:pt x="1570496" y="196643"/>
                </a:lnTo>
                <a:lnTo>
                  <a:pt x="1653557" y="196643"/>
                </a:lnTo>
                <a:lnTo>
                  <a:pt x="1639840" y="184470"/>
                </a:lnTo>
                <a:lnTo>
                  <a:pt x="1610056" y="174006"/>
                </a:lnTo>
                <a:lnTo>
                  <a:pt x="1570496" y="170256"/>
                </a:lnTo>
                <a:close/>
              </a:path>
              <a:path w="1665604" h="277495">
                <a:moveTo>
                  <a:pt x="1653557" y="196643"/>
                </a:moveTo>
                <a:lnTo>
                  <a:pt x="1570496" y="196643"/>
                </a:lnTo>
                <a:lnTo>
                  <a:pt x="1596274" y="198390"/>
                </a:lnTo>
                <a:lnTo>
                  <a:pt x="1615338" y="203554"/>
                </a:lnTo>
                <a:lnTo>
                  <a:pt x="1627216" y="212015"/>
                </a:lnTo>
                <a:lnTo>
                  <a:pt x="1631437" y="223658"/>
                </a:lnTo>
                <a:lnTo>
                  <a:pt x="1627216" y="235300"/>
                </a:lnTo>
                <a:lnTo>
                  <a:pt x="1615338" y="243762"/>
                </a:lnTo>
                <a:lnTo>
                  <a:pt x="1596274" y="248925"/>
                </a:lnTo>
                <a:lnTo>
                  <a:pt x="1570496" y="250672"/>
                </a:lnTo>
                <a:lnTo>
                  <a:pt x="1653918" y="250672"/>
                </a:lnTo>
                <a:lnTo>
                  <a:pt x="1658668" y="246447"/>
                </a:lnTo>
                <a:lnTo>
                  <a:pt x="1665362" y="223658"/>
                </a:lnTo>
                <a:lnTo>
                  <a:pt x="1658668" y="201178"/>
                </a:lnTo>
                <a:lnTo>
                  <a:pt x="1653557" y="196643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91930" y="4238781"/>
            <a:ext cx="278130" cy="182880"/>
          </a:xfrm>
          <a:custGeom>
            <a:avLst/>
            <a:gdLst/>
            <a:ahLst/>
            <a:cxnLst/>
            <a:rect l="l" t="t" r="r" b="b"/>
            <a:pathLst>
              <a:path w="278129" h="182879">
                <a:moveTo>
                  <a:pt x="65338" y="0"/>
                </a:moveTo>
                <a:lnTo>
                  <a:pt x="37989" y="6015"/>
                </a:lnTo>
                <a:lnTo>
                  <a:pt x="17496" y="23810"/>
                </a:lnTo>
                <a:lnTo>
                  <a:pt x="4590" y="52443"/>
                </a:lnTo>
                <a:lnTo>
                  <a:pt x="0" y="90971"/>
                </a:lnTo>
                <a:lnTo>
                  <a:pt x="4554" y="129859"/>
                </a:lnTo>
                <a:lnTo>
                  <a:pt x="17402" y="158571"/>
                </a:lnTo>
                <a:lnTo>
                  <a:pt x="37883" y="176350"/>
                </a:lnTo>
                <a:lnTo>
                  <a:pt x="65338" y="182444"/>
                </a:lnTo>
                <a:lnTo>
                  <a:pt x="92934" y="176350"/>
                </a:lnTo>
                <a:lnTo>
                  <a:pt x="112592" y="159324"/>
                </a:lnTo>
                <a:lnTo>
                  <a:pt x="65338" y="159324"/>
                </a:lnTo>
                <a:lnTo>
                  <a:pt x="49298" y="154793"/>
                </a:lnTo>
                <a:lnTo>
                  <a:pt x="37286" y="141733"/>
                </a:lnTo>
                <a:lnTo>
                  <a:pt x="29751" y="120381"/>
                </a:lnTo>
                <a:lnTo>
                  <a:pt x="27140" y="90971"/>
                </a:lnTo>
                <a:lnTo>
                  <a:pt x="29787" y="61737"/>
                </a:lnTo>
                <a:lnTo>
                  <a:pt x="37381" y="40302"/>
                </a:lnTo>
                <a:lnTo>
                  <a:pt x="49404" y="27113"/>
                </a:lnTo>
                <a:lnTo>
                  <a:pt x="65338" y="22617"/>
                </a:lnTo>
                <a:lnTo>
                  <a:pt x="111990" y="22617"/>
                </a:lnTo>
                <a:lnTo>
                  <a:pt x="92828" y="6015"/>
                </a:lnTo>
                <a:lnTo>
                  <a:pt x="65338" y="0"/>
                </a:lnTo>
                <a:close/>
              </a:path>
              <a:path w="278129" h="182879">
                <a:moveTo>
                  <a:pt x="111990" y="22617"/>
                </a:moveTo>
                <a:lnTo>
                  <a:pt x="65338" y="22617"/>
                </a:lnTo>
                <a:lnTo>
                  <a:pt x="81413" y="27113"/>
                </a:lnTo>
                <a:lnTo>
                  <a:pt x="93484" y="40302"/>
                </a:lnTo>
                <a:lnTo>
                  <a:pt x="101030" y="61737"/>
                </a:lnTo>
                <a:lnTo>
                  <a:pt x="103536" y="90971"/>
                </a:lnTo>
                <a:lnTo>
                  <a:pt x="101066" y="120381"/>
                </a:lnTo>
                <a:lnTo>
                  <a:pt x="93578" y="141733"/>
                </a:lnTo>
                <a:lnTo>
                  <a:pt x="81519" y="154793"/>
                </a:lnTo>
                <a:lnTo>
                  <a:pt x="65338" y="159324"/>
                </a:lnTo>
                <a:lnTo>
                  <a:pt x="112592" y="159324"/>
                </a:lnTo>
                <a:lnTo>
                  <a:pt x="113462" y="158571"/>
                </a:lnTo>
                <a:lnTo>
                  <a:pt x="126263" y="129859"/>
                </a:lnTo>
                <a:lnTo>
                  <a:pt x="130676" y="90971"/>
                </a:lnTo>
                <a:lnTo>
                  <a:pt x="126227" y="52443"/>
                </a:lnTo>
                <a:lnTo>
                  <a:pt x="113368" y="23810"/>
                </a:lnTo>
                <a:lnTo>
                  <a:pt x="111990" y="22617"/>
                </a:lnTo>
                <a:close/>
              </a:path>
              <a:path w="278129" h="182879">
                <a:moveTo>
                  <a:pt x="265077" y="22617"/>
                </a:moveTo>
                <a:lnTo>
                  <a:pt x="216172" y="22617"/>
                </a:lnTo>
                <a:lnTo>
                  <a:pt x="229306" y="24513"/>
                </a:lnTo>
                <a:lnTo>
                  <a:pt x="239826" y="30250"/>
                </a:lnTo>
                <a:lnTo>
                  <a:pt x="246811" y="39332"/>
                </a:lnTo>
                <a:lnTo>
                  <a:pt x="249344" y="51265"/>
                </a:lnTo>
                <a:lnTo>
                  <a:pt x="247510" y="62208"/>
                </a:lnTo>
                <a:lnTo>
                  <a:pt x="242025" y="72845"/>
                </a:lnTo>
                <a:lnTo>
                  <a:pt x="232911" y="84378"/>
                </a:lnTo>
                <a:lnTo>
                  <a:pt x="220193" y="98007"/>
                </a:lnTo>
                <a:lnTo>
                  <a:pt x="158373" y="160330"/>
                </a:lnTo>
                <a:lnTo>
                  <a:pt x="158373" y="179931"/>
                </a:lnTo>
                <a:lnTo>
                  <a:pt x="277992" y="179931"/>
                </a:lnTo>
                <a:lnTo>
                  <a:pt x="277992" y="156811"/>
                </a:lnTo>
                <a:lnTo>
                  <a:pt x="196068" y="156811"/>
                </a:lnTo>
                <a:lnTo>
                  <a:pt x="196068" y="155304"/>
                </a:lnTo>
                <a:lnTo>
                  <a:pt x="232255" y="118614"/>
                </a:lnTo>
                <a:lnTo>
                  <a:pt x="266055" y="79631"/>
                </a:lnTo>
                <a:lnTo>
                  <a:pt x="274976" y="50260"/>
                </a:lnTo>
                <a:lnTo>
                  <a:pt x="270716" y="30179"/>
                </a:lnTo>
                <a:lnTo>
                  <a:pt x="265077" y="22617"/>
                </a:lnTo>
                <a:close/>
              </a:path>
              <a:path w="278129" h="182879">
                <a:moveTo>
                  <a:pt x="217177" y="0"/>
                </a:moveTo>
                <a:lnTo>
                  <a:pt x="193571" y="3738"/>
                </a:lnTo>
                <a:lnTo>
                  <a:pt x="174959" y="14638"/>
                </a:lnTo>
                <a:lnTo>
                  <a:pt x="162755" y="31663"/>
                </a:lnTo>
                <a:lnTo>
                  <a:pt x="158373" y="53778"/>
                </a:lnTo>
                <a:lnTo>
                  <a:pt x="184005" y="53778"/>
                </a:lnTo>
                <a:lnTo>
                  <a:pt x="186275" y="40922"/>
                </a:lnTo>
                <a:lnTo>
                  <a:pt x="192738" y="31035"/>
                </a:lnTo>
                <a:lnTo>
                  <a:pt x="202877" y="24729"/>
                </a:lnTo>
                <a:lnTo>
                  <a:pt x="216172" y="22617"/>
                </a:lnTo>
                <a:lnTo>
                  <a:pt x="265077" y="22617"/>
                </a:lnTo>
                <a:lnTo>
                  <a:pt x="258799" y="14198"/>
                </a:lnTo>
                <a:lnTo>
                  <a:pt x="240521" y="3683"/>
                </a:lnTo>
                <a:lnTo>
                  <a:pt x="217177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37947" y="5529884"/>
            <a:ext cx="1150620" cy="278130"/>
          </a:xfrm>
          <a:custGeom>
            <a:avLst/>
            <a:gdLst/>
            <a:ahLst/>
            <a:cxnLst/>
            <a:rect l="l" t="t" r="r" b="b"/>
            <a:pathLst>
              <a:path w="1150620" h="278129">
                <a:moveTo>
                  <a:pt x="107431" y="22617"/>
                </a:moveTo>
                <a:lnTo>
                  <a:pt x="73505" y="22617"/>
                </a:lnTo>
                <a:lnTo>
                  <a:pt x="73505" y="66594"/>
                </a:lnTo>
                <a:lnTo>
                  <a:pt x="68381" y="106071"/>
                </a:lnTo>
                <a:lnTo>
                  <a:pt x="53951" y="142338"/>
                </a:lnTo>
                <a:lnTo>
                  <a:pt x="30921" y="172303"/>
                </a:lnTo>
                <a:lnTo>
                  <a:pt x="0" y="192873"/>
                </a:lnTo>
                <a:lnTo>
                  <a:pt x="20732" y="221773"/>
                </a:lnTo>
                <a:lnTo>
                  <a:pt x="44090" y="206896"/>
                </a:lnTo>
                <a:lnTo>
                  <a:pt x="63649" y="186866"/>
                </a:lnTo>
                <a:lnTo>
                  <a:pt x="79262" y="162535"/>
                </a:lnTo>
                <a:lnTo>
                  <a:pt x="90782" y="134760"/>
                </a:lnTo>
                <a:lnTo>
                  <a:pt x="124784" y="134760"/>
                </a:lnTo>
                <a:lnTo>
                  <a:pt x="112349" y="104270"/>
                </a:lnTo>
                <a:lnTo>
                  <a:pt x="107431" y="66594"/>
                </a:lnTo>
                <a:lnTo>
                  <a:pt x="107431" y="22617"/>
                </a:lnTo>
                <a:close/>
              </a:path>
              <a:path w="1150620" h="278129">
                <a:moveTo>
                  <a:pt x="124784" y="134760"/>
                </a:moveTo>
                <a:lnTo>
                  <a:pt x="90782" y="134760"/>
                </a:lnTo>
                <a:lnTo>
                  <a:pt x="102405" y="160440"/>
                </a:lnTo>
                <a:lnTo>
                  <a:pt x="117797" y="182821"/>
                </a:lnTo>
                <a:lnTo>
                  <a:pt x="136723" y="201198"/>
                </a:lnTo>
                <a:lnTo>
                  <a:pt x="158948" y="214862"/>
                </a:lnTo>
                <a:lnTo>
                  <a:pt x="179052" y="187847"/>
                </a:lnTo>
                <a:lnTo>
                  <a:pt x="149043" y="167841"/>
                </a:lnTo>
                <a:lnTo>
                  <a:pt x="126514" y="139001"/>
                </a:lnTo>
                <a:lnTo>
                  <a:pt x="124784" y="134760"/>
                </a:lnTo>
                <a:close/>
              </a:path>
              <a:path w="1150620" h="278129">
                <a:moveTo>
                  <a:pt x="233710" y="0"/>
                </a:moveTo>
                <a:lnTo>
                  <a:pt x="199156" y="0"/>
                </a:lnTo>
                <a:lnTo>
                  <a:pt x="199156" y="277687"/>
                </a:lnTo>
                <a:lnTo>
                  <a:pt x="233710" y="277687"/>
                </a:lnTo>
                <a:lnTo>
                  <a:pt x="233710" y="0"/>
                </a:lnTo>
                <a:close/>
              </a:path>
              <a:path w="1150620" h="278129">
                <a:moveTo>
                  <a:pt x="358813" y="182821"/>
                </a:moveTo>
                <a:lnTo>
                  <a:pt x="324887" y="182821"/>
                </a:lnTo>
                <a:lnTo>
                  <a:pt x="324887" y="272033"/>
                </a:lnTo>
                <a:lnTo>
                  <a:pt x="513363" y="272033"/>
                </a:lnTo>
                <a:lnTo>
                  <a:pt x="513363" y="244390"/>
                </a:lnTo>
                <a:lnTo>
                  <a:pt x="358813" y="244390"/>
                </a:lnTo>
                <a:lnTo>
                  <a:pt x="358813" y="182821"/>
                </a:lnTo>
                <a:close/>
              </a:path>
              <a:path w="1150620" h="278129">
                <a:moveTo>
                  <a:pt x="506452" y="135074"/>
                </a:moveTo>
                <a:lnTo>
                  <a:pt x="472526" y="135074"/>
                </a:lnTo>
                <a:lnTo>
                  <a:pt x="472526" y="203554"/>
                </a:lnTo>
                <a:lnTo>
                  <a:pt x="506452" y="203554"/>
                </a:lnTo>
                <a:lnTo>
                  <a:pt x="506452" y="135074"/>
                </a:lnTo>
                <a:close/>
              </a:path>
              <a:path w="1150620" h="278129">
                <a:moveTo>
                  <a:pt x="351274" y="16962"/>
                </a:moveTo>
                <a:lnTo>
                  <a:pt x="322217" y="22268"/>
                </a:lnTo>
                <a:lnTo>
                  <a:pt x="299050" y="37027"/>
                </a:lnTo>
                <a:lnTo>
                  <a:pt x="283776" y="59502"/>
                </a:lnTo>
                <a:lnTo>
                  <a:pt x="278396" y="87955"/>
                </a:lnTo>
                <a:lnTo>
                  <a:pt x="283776" y="116408"/>
                </a:lnTo>
                <a:lnTo>
                  <a:pt x="299050" y="138883"/>
                </a:lnTo>
                <a:lnTo>
                  <a:pt x="322217" y="153642"/>
                </a:lnTo>
                <a:lnTo>
                  <a:pt x="351274" y="158948"/>
                </a:lnTo>
                <a:lnTo>
                  <a:pt x="367466" y="157293"/>
                </a:lnTo>
                <a:lnTo>
                  <a:pt x="382333" y="152547"/>
                </a:lnTo>
                <a:lnTo>
                  <a:pt x="395492" y="145033"/>
                </a:lnTo>
                <a:lnTo>
                  <a:pt x="406560" y="135074"/>
                </a:lnTo>
                <a:lnTo>
                  <a:pt x="506452" y="135074"/>
                </a:lnTo>
                <a:lnTo>
                  <a:pt x="506452" y="128791"/>
                </a:lnTo>
                <a:lnTo>
                  <a:pt x="351274" y="128791"/>
                </a:lnTo>
                <a:lnTo>
                  <a:pt x="334998" y="125768"/>
                </a:lnTo>
                <a:lnTo>
                  <a:pt x="322138" y="117561"/>
                </a:lnTo>
                <a:lnTo>
                  <a:pt x="313637" y="104761"/>
                </a:lnTo>
                <a:lnTo>
                  <a:pt x="310437" y="87955"/>
                </a:lnTo>
                <a:lnTo>
                  <a:pt x="313637" y="71149"/>
                </a:lnTo>
                <a:lnTo>
                  <a:pt x="322138" y="58349"/>
                </a:lnTo>
                <a:lnTo>
                  <a:pt x="334998" y="50142"/>
                </a:lnTo>
                <a:lnTo>
                  <a:pt x="351274" y="47118"/>
                </a:lnTo>
                <a:lnTo>
                  <a:pt x="506452" y="47118"/>
                </a:lnTo>
                <a:lnTo>
                  <a:pt x="506452" y="40836"/>
                </a:lnTo>
                <a:lnTo>
                  <a:pt x="406560" y="40836"/>
                </a:lnTo>
                <a:lnTo>
                  <a:pt x="395492" y="30877"/>
                </a:lnTo>
                <a:lnTo>
                  <a:pt x="382333" y="23363"/>
                </a:lnTo>
                <a:lnTo>
                  <a:pt x="367466" y="18616"/>
                </a:lnTo>
                <a:lnTo>
                  <a:pt x="351274" y="16962"/>
                </a:lnTo>
                <a:close/>
              </a:path>
              <a:path w="1150620" h="278129">
                <a:moveTo>
                  <a:pt x="506452" y="47118"/>
                </a:moveTo>
                <a:lnTo>
                  <a:pt x="351274" y="47118"/>
                </a:lnTo>
                <a:lnTo>
                  <a:pt x="367230" y="50142"/>
                </a:lnTo>
                <a:lnTo>
                  <a:pt x="379977" y="58349"/>
                </a:lnTo>
                <a:lnTo>
                  <a:pt x="388424" y="71149"/>
                </a:lnTo>
                <a:lnTo>
                  <a:pt x="391482" y="87955"/>
                </a:lnTo>
                <a:lnTo>
                  <a:pt x="388424" y="104761"/>
                </a:lnTo>
                <a:lnTo>
                  <a:pt x="379977" y="117561"/>
                </a:lnTo>
                <a:lnTo>
                  <a:pt x="367230" y="125768"/>
                </a:lnTo>
                <a:lnTo>
                  <a:pt x="351274" y="128791"/>
                </a:lnTo>
                <a:lnTo>
                  <a:pt x="506452" y="128791"/>
                </a:lnTo>
                <a:lnTo>
                  <a:pt x="506452" y="107431"/>
                </a:lnTo>
                <a:lnTo>
                  <a:pt x="421638" y="107431"/>
                </a:lnTo>
                <a:lnTo>
                  <a:pt x="423209" y="101462"/>
                </a:lnTo>
                <a:lnTo>
                  <a:pt x="424151" y="94866"/>
                </a:lnTo>
                <a:lnTo>
                  <a:pt x="424151" y="81044"/>
                </a:lnTo>
                <a:lnTo>
                  <a:pt x="423209" y="74447"/>
                </a:lnTo>
                <a:lnTo>
                  <a:pt x="421638" y="68479"/>
                </a:lnTo>
                <a:lnTo>
                  <a:pt x="506452" y="68479"/>
                </a:lnTo>
                <a:lnTo>
                  <a:pt x="506452" y="47118"/>
                </a:lnTo>
                <a:close/>
              </a:path>
              <a:path w="1150620" h="278129">
                <a:moveTo>
                  <a:pt x="506452" y="68479"/>
                </a:moveTo>
                <a:lnTo>
                  <a:pt x="472526" y="68479"/>
                </a:lnTo>
                <a:lnTo>
                  <a:pt x="472526" y="107431"/>
                </a:lnTo>
                <a:lnTo>
                  <a:pt x="506452" y="107431"/>
                </a:lnTo>
                <a:lnTo>
                  <a:pt x="506452" y="68479"/>
                </a:lnTo>
                <a:close/>
              </a:path>
              <a:path w="1150620" h="278129">
                <a:moveTo>
                  <a:pt x="506452" y="628"/>
                </a:moveTo>
                <a:lnTo>
                  <a:pt x="472526" y="628"/>
                </a:lnTo>
                <a:lnTo>
                  <a:pt x="472526" y="40836"/>
                </a:lnTo>
                <a:lnTo>
                  <a:pt x="506452" y="40836"/>
                </a:lnTo>
                <a:lnTo>
                  <a:pt x="506452" y="628"/>
                </a:lnTo>
                <a:close/>
              </a:path>
              <a:path w="1150620" h="278129">
                <a:moveTo>
                  <a:pt x="852789" y="127535"/>
                </a:moveTo>
                <a:lnTo>
                  <a:pt x="818864" y="127535"/>
                </a:lnTo>
                <a:lnTo>
                  <a:pt x="818864" y="163345"/>
                </a:lnTo>
                <a:lnTo>
                  <a:pt x="852789" y="163345"/>
                </a:lnTo>
                <a:lnTo>
                  <a:pt x="852789" y="127535"/>
                </a:lnTo>
                <a:close/>
              </a:path>
              <a:path w="1150620" h="278129">
                <a:moveTo>
                  <a:pt x="697611" y="15706"/>
                </a:moveTo>
                <a:lnTo>
                  <a:pt x="668554" y="20555"/>
                </a:lnTo>
                <a:lnTo>
                  <a:pt x="645387" y="34475"/>
                </a:lnTo>
                <a:lnTo>
                  <a:pt x="630113" y="55816"/>
                </a:lnTo>
                <a:lnTo>
                  <a:pt x="624733" y="82929"/>
                </a:lnTo>
                <a:lnTo>
                  <a:pt x="630113" y="109811"/>
                </a:lnTo>
                <a:lnTo>
                  <a:pt x="645387" y="130951"/>
                </a:lnTo>
                <a:lnTo>
                  <a:pt x="668554" y="144728"/>
                </a:lnTo>
                <a:lnTo>
                  <a:pt x="697611" y="149524"/>
                </a:lnTo>
                <a:lnTo>
                  <a:pt x="713935" y="148164"/>
                </a:lnTo>
                <a:lnTo>
                  <a:pt x="728788" y="143830"/>
                </a:lnTo>
                <a:lnTo>
                  <a:pt x="741873" y="136846"/>
                </a:lnTo>
                <a:lnTo>
                  <a:pt x="752897" y="127535"/>
                </a:lnTo>
                <a:lnTo>
                  <a:pt x="852789" y="127535"/>
                </a:lnTo>
                <a:lnTo>
                  <a:pt x="852789" y="120624"/>
                </a:lnTo>
                <a:lnTo>
                  <a:pt x="697611" y="120624"/>
                </a:lnTo>
                <a:lnTo>
                  <a:pt x="681335" y="118047"/>
                </a:lnTo>
                <a:lnTo>
                  <a:pt x="668475" y="110376"/>
                </a:lnTo>
                <a:lnTo>
                  <a:pt x="659974" y="98405"/>
                </a:lnTo>
                <a:lnTo>
                  <a:pt x="656774" y="82929"/>
                </a:lnTo>
                <a:lnTo>
                  <a:pt x="659974" y="67012"/>
                </a:lnTo>
                <a:lnTo>
                  <a:pt x="668475" y="55011"/>
                </a:lnTo>
                <a:lnTo>
                  <a:pt x="681335" y="47545"/>
                </a:lnTo>
                <a:lnTo>
                  <a:pt x="697611" y="45234"/>
                </a:lnTo>
                <a:lnTo>
                  <a:pt x="852789" y="45234"/>
                </a:lnTo>
                <a:lnTo>
                  <a:pt x="852789" y="37695"/>
                </a:lnTo>
                <a:lnTo>
                  <a:pt x="752583" y="37695"/>
                </a:lnTo>
                <a:lnTo>
                  <a:pt x="741564" y="28384"/>
                </a:lnTo>
                <a:lnTo>
                  <a:pt x="728513" y="21399"/>
                </a:lnTo>
                <a:lnTo>
                  <a:pt x="713754" y="17065"/>
                </a:lnTo>
                <a:lnTo>
                  <a:pt x="697611" y="15706"/>
                </a:lnTo>
                <a:close/>
              </a:path>
              <a:path w="1150620" h="278129">
                <a:moveTo>
                  <a:pt x="852789" y="45234"/>
                </a:moveTo>
                <a:lnTo>
                  <a:pt x="697611" y="45234"/>
                </a:lnTo>
                <a:lnTo>
                  <a:pt x="713700" y="47545"/>
                </a:lnTo>
                <a:lnTo>
                  <a:pt x="726432" y="55011"/>
                </a:lnTo>
                <a:lnTo>
                  <a:pt x="734805" y="67012"/>
                </a:lnTo>
                <a:lnTo>
                  <a:pt x="737819" y="82929"/>
                </a:lnTo>
                <a:lnTo>
                  <a:pt x="734805" y="98405"/>
                </a:lnTo>
                <a:lnTo>
                  <a:pt x="726432" y="110376"/>
                </a:lnTo>
                <a:lnTo>
                  <a:pt x="713700" y="118047"/>
                </a:lnTo>
                <a:lnTo>
                  <a:pt x="697611" y="120624"/>
                </a:lnTo>
                <a:lnTo>
                  <a:pt x="852789" y="120624"/>
                </a:lnTo>
                <a:lnTo>
                  <a:pt x="852789" y="100520"/>
                </a:lnTo>
                <a:lnTo>
                  <a:pt x="767975" y="100520"/>
                </a:lnTo>
                <a:lnTo>
                  <a:pt x="769546" y="94866"/>
                </a:lnTo>
                <a:lnTo>
                  <a:pt x="770488" y="89211"/>
                </a:lnTo>
                <a:lnTo>
                  <a:pt x="770488" y="76646"/>
                </a:lnTo>
                <a:lnTo>
                  <a:pt x="769546" y="70992"/>
                </a:lnTo>
                <a:lnTo>
                  <a:pt x="767975" y="65338"/>
                </a:lnTo>
                <a:lnTo>
                  <a:pt x="852789" y="65338"/>
                </a:lnTo>
                <a:lnTo>
                  <a:pt x="852789" y="45234"/>
                </a:lnTo>
                <a:close/>
              </a:path>
              <a:path w="1150620" h="278129">
                <a:moveTo>
                  <a:pt x="852789" y="65338"/>
                </a:moveTo>
                <a:lnTo>
                  <a:pt x="818864" y="65338"/>
                </a:lnTo>
                <a:lnTo>
                  <a:pt x="818864" y="100520"/>
                </a:lnTo>
                <a:lnTo>
                  <a:pt x="852789" y="100520"/>
                </a:lnTo>
                <a:lnTo>
                  <a:pt x="852789" y="65338"/>
                </a:lnTo>
                <a:close/>
              </a:path>
              <a:path w="1150620" h="278129">
                <a:moveTo>
                  <a:pt x="852789" y="0"/>
                </a:moveTo>
                <a:lnTo>
                  <a:pt x="818864" y="0"/>
                </a:lnTo>
                <a:lnTo>
                  <a:pt x="818864" y="37695"/>
                </a:lnTo>
                <a:lnTo>
                  <a:pt x="852789" y="37695"/>
                </a:lnTo>
                <a:lnTo>
                  <a:pt x="852789" y="0"/>
                </a:lnTo>
                <a:close/>
              </a:path>
              <a:path w="1150620" h="278129">
                <a:moveTo>
                  <a:pt x="759180" y="169000"/>
                </a:moveTo>
                <a:lnTo>
                  <a:pt x="719894" y="172627"/>
                </a:lnTo>
                <a:lnTo>
                  <a:pt x="690150" y="183175"/>
                </a:lnTo>
                <a:lnTo>
                  <a:pt x="671362" y="200142"/>
                </a:lnTo>
                <a:lnTo>
                  <a:pt x="664942" y="223029"/>
                </a:lnTo>
                <a:lnTo>
                  <a:pt x="671362" y="245784"/>
                </a:lnTo>
                <a:lnTo>
                  <a:pt x="690150" y="262766"/>
                </a:lnTo>
                <a:lnTo>
                  <a:pt x="719894" y="273388"/>
                </a:lnTo>
                <a:lnTo>
                  <a:pt x="759180" y="277059"/>
                </a:lnTo>
                <a:lnTo>
                  <a:pt x="798475" y="273388"/>
                </a:lnTo>
                <a:lnTo>
                  <a:pt x="828287" y="262766"/>
                </a:lnTo>
                <a:lnTo>
                  <a:pt x="842502" y="250044"/>
                </a:lnTo>
                <a:lnTo>
                  <a:pt x="759180" y="250044"/>
                </a:lnTo>
                <a:lnTo>
                  <a:pt x="733357" y="248429"/>
                </a:lnTo>
                <a:lnTo>
                  <a:pt x="714220" y="243251"/>
                </a:lnTo>
                <a:lnTo>
                  <a:pt x="702328" y="234716"/>
                </a:lnTo>
                <a:lnTo>
                  <a:pt x="698239" y="223029"/>
                </a:lnTo>
                <a:lnTo>
                  <a:pt x="702328" y="210980"/>
                </a:lnTo>
                <a:lnTo>
                  <a:pt x="714220" y="202258"/>
                </a:lnTo>
                <a:lnTo>
                  <a:pt x="733357" y="197011"/>
                </a:lnTo>
                <a:lnTo>
                  <a:pt x="759180" y="195386"/>
                </a:lnTo>
                <a:lnTo>
                  <a:pt x="841944" y="195386"/>
                </a:lnTo>
                <a:lnTo>
                  <a:pt x="828287" y="183175"/>
                </a:lnTo>
                <a:lnTo>
                  <a:pt x="798475" y="172627"/>
                </a:lnTo>
                <a:lnTo>
                  <a:pt x="759180" y="169000"/>
                </a:lnTo>
                <a:close/>
              </a:path>
              <a:path w="1150620" h="278129">
                <a:moveTo>
                  <a:pt x="841944" y="195386"/>
                </a:moveTo>
                <a:lnTo>
                  <a:pt x="759180" y="195386"/>
                </a:lnTo>
                <a:lnTo>
                  <a:pt x="785321" y="197011"/>
                </a:lnTo>
                <a:lnTo>
                  <a:pt x="804571" y="202258"/>
                </a:lnTo>
                <a:lnTo>
                  <a:pt x="816517" y="210980"/>
                </a:lnTo>
                <a:lnTo>
                  <a:pt x="820748" y="223029"/>
                </a:lnTo>
                <a:lnTo>
                  <a:pt x="816517" y="234716"/>
                </a:lnTo>
                <a:lnTo>
                  <a:pt x="804571" y="243251"/>
                </a:lnTo>
                <a:lnTo>
                  <a:pt x="785321" y="248429"/>
                </a:lnTo>
                <a:lnTo>
                  <a:pt x="759180" y="250044"/>
                </a:lnTo>
                <a:lnTo>
                  <a:pt x="842502" y="250044"/>
                </a:lnTo>
                <a:lnTo>
                  <a:pt x="847263" y="245784"/>
                </a:lnTo>
                <a:lnTo>
                  <a:pt x="854046" y="223029"/>
                </a:lnTo>
                <a:lnTo>
                  <a:pt x="847263" y="200142"/>
                </a:lnTo>
                <a:lnTo>
                  <a:pt x="841944" y="195386"/>
                </a:lnTo>
                <a:close/>
              </a:path>
              <a:path w="1150620" h="278129">
                <a:moveTo>
                  <a:pt x="990457" y="15078"/>
                </a:moveTo>
                <a:lnTo>
                  <a:pt x="956532" y="15078"/>
                </a:lnTo>
                <a:lnTo>
                  <a:pt x="956532" y="40836"/>
                </a:lnTo>
                <a:lnTo>
                  <a:pt x="952168" y="69888"/>
                </a:lnTo>
                <a:lnTo>
                  <a:pt x="939530" y="96083"/>
                </a:lnTo>
                <a:lnTo>
                  <a:pt x="918586" y="117743"/>
                </a:lnTo>
                <a:lnTo>
                  <a:pt x="889309" y="133189"/>
                </a:lnTo>
                <a:lnTo>
                  <a:pt x="907528" y="160204"/>
                </a:lnTo>
                <a:lnTo>
                  <a:pt x="929723" y="149573"/>
                </a:lnTo>
                <a:lnTo>
                  <a:pt x="948207" y="134995"/>
                </a:lnTo>
                <a:lnTo>
                  <a:pt x="962922" y="117002"/>
                </a:lnTo>
                <a:lnTo>
                  <a:pt x="973809" y="96122"/>
                </a:lnTo>
                <a:lnTo>
                  <a:pt x="1010496" y="96122"/>
                </a:lnTo>
                <a:lnTo>
                  <a:pt x="1007106" y="92942"/>
                </a:lnTo>
                <a:lnTo>
                  <a:pt x="994659" y="69682"/>
                </a:lnTo>
                <a:lnTo>
                  <a:pt x="990457" y="43977"/>
                </a:lnTo>
                <a:lnTo>
                  <a:pt x="990457" y="15078"/>
                </a:lnTo>
                <a:close/>
              </a:path>
              <a:path w="1150620" h="278129">
                <a:moveTo>
                  <a:pt x="1010496" y="96122"/>
                </a:moveTo>
                <a:lnTo>
                  <a:pt x="973809" y="96122"/>
                </a:lnTo>
                <a:lnTo>
                  <a:pt x="984700" y="114312"/>
                </a:lnTo>
                <a:lnTo>
                  <a:pt x="998978" y="129969"/>
                </a:lnTo>
                <a:lnTo>
                  <a:pt x="1016613" y="142682"/>
                </a:lnTo>
                <a:lnTo>
                  <a:pt x="1037576" y="152037"/>
                </a:lnTo>
                <a:lnTo>
                  <a:pt x="1055796" y="125650"/>
                </a:lnTo>
                <a:lnTo>
                  <a:pt x="1027564" y="112138"/>
                </a:lnTo>
                <a:lnTo>
                  <a:pt x="1010496" y="96122"/>
                </a:lnTo>
                <a:close/>
              </a:path>
              <a:path w="1150620" h="278129">
                <a:moveTo>
                  <a:pt x="1020613" y="172141"/>
                </a:moveTo>
                <a:lnTo>
                  <a:pt x="981603" y="175518"/>
                </a:lnTo>
                <a:lnTo>
                  <a:pt x="952134" y="185727"/>
                </a:lnTo>
                <a:lnTo>
                  <a:pt x="933502" y="202179"/>
                </a:lnTo>
                <a:lnTo>
                  <a:pt x="927004" y="224286"/>
                </a:lnTo>
                <a:lnTo>
                  <a:pt x="933502" y="246712"/>
                </a:lnTo>
                <a:lnTo>
                  <a:pt x="952134" y="263277"/>
                </a:lnTo>
                <a:lnTo>
                  <a:pt x="981603" y="273540"/>
                </a:lnTo>
                <a:lnTo>
                  <a:pt x="1020613" y="277059"/>
                </a:lnTo>
                <a:lnTo>
                  <a:pt x="1059393" y="273540"/>
                </a:lnTo>
                <a:lnTo>
                  <a:pt x="1088661" y="263277"/>
                </a:lnTo>
                <a:lnTo>
                  <a:pt x="1103431" y="250044"/>
                </a:lnTo>
                <a:lnTo>
                  <a:pt x="1020613" y="250044"/>
                </a:lnTo>
                <a:lnTo>
                  <a:pt x="995253" y="248405"/>
                </a:lnTo>
                <a:lnTo>
                  <a:pt x="976518" y="243526"/>
                </a:lnTo>
                <a:lnTo>
                  <a:pt x="964910" y="235467"/>
                </a:lnTo>
                <a:lnTo>
                  <a:pt x="960929" y="224286"/>
                </a:lnTo>
                <a:lnTo>
                  <a:pt x="964910" y="213414"/>
                </a:lnTo>
                <a:lnTo>
                  <a:pt x="976518" y="205399"/>
                </a:lnTo>
                <a:lnTo>
                  <a:pt x="995253" y="200388"/>
                </a:lnTo>
                <a:lnTo>
                  <a:pt x="1020613" y="198527"/>
                </a:lnTo>
                <a:lnTo>
                  <a:pt x="1103047" y="198527"/>
                </a:lnTo>
                <a:lnTo>
                  <a:pt x="1088661" y="185727"/>
                </a:lnTo>
                <a:lnTo>
                  <a:pt x="1059393" y="175518"/>
                </a:lnTo>
                <a:lnTo>
                  <a:pt x="1020613" y="172141"/>
                </a:lnTo>
                <a:close/>
              </a:path>
              <a:path w="1150620" h="278129">
                <a:moveTo>
                  <a:pt x="1103047" y="198527"/>
                </a:moveTo>
                <a:lnTo>
                  <a:pt x="1020613" y="198527"/>
                </a:lnTo>
                <a:lnTo>
                  <a:pt x="1045930" y="200388"/>
                </a:lnTo>
                <a:lnTo>
                  <a:pt x="1064591" y="205399"/>
                </a:lnTo>
                <a:lnTo>
                  <a:pt x="1076184" y="213414"/>
                </a:lnTo>
                <a:lnTo>
                  <a:pt x="1080297" y="224286"/>
                </a:lnTo>
                <a:lnTo>
                  <a:pt x="1076184" y="235467"/>
                </a:lnTo>
                <a:lnTo>
                  <a:pt x="1064591" y="243526"/>
                </a:lnTo>
                <a:lnTo>
                  <a:pt x="1045930" y="248405"/>
                </a:lnTo>
                <a:lnTo>
                  <a:pt x="1020613" y="250044"/>
                </a:lnTo>
                <a:lnTo>
                  <a:pt x="1103431" y="250044"/>
                </a:lnTo>
                <a:lnTo>
                  <a:pt x="1107150" y="246712"/>
                </a:lnTo>
                <a:lnTo>
                  <a:pt x="1113595" y="224286"/>
                </a:lnTo>
                <a:lnTo>
                  <a:pt x="1107150" y="202179"/>
                </a:lnTo>
                <a:lnTo>
                  <a:pt x="1103047" y="198527"/>
                </a:lnTo>
                <a:close/>
              </a:path>
              <a:path w="1150620" h="278129">
                <a:moveTo>
                  <a:pt x="1111082" y="0"/>
                </a:moveTo>
                <a:lnTo>
                  <a:pt x="1076528" y="0"/>
                </a:lnTo>
                <a:lnTo>
                  <a:pt x="1076528" y="165858"/>
                </a:lnTo>
                <a:lnTo>
                  <a:pt x="1111082" y="165858"/>
                </a:lnTo>
                <a:lnTo>
                  <a:pt x="1111082" y="95494"/>
                </a:lnTo>
                <a:lnTo>
                  <a:pt x="1150034" y="95494"/>
                </a:lnTo>
                <a:lnTo>
                  <a:pt x="1150034" y="67223"/>
                </a:lnTo>
                <a:lnTo>
                  <a:pt x="1111082" y="67223"/>
                </a:lnTo>
                <a:lnTo>
                  <a:pt x="1111082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91930" y="5579055"/>
            <a:ext cx="285750" cy="182880"/>
          </a:xfrm>
          <a:custGeom>
            <a:avLst/>
            <a:gdLst/>
            <a:ahLst/>
            <a:cxnLst/>
            <a:rect l="l" t="t" r="r" b="b"/>
            <a:pathLst>
              <a:path w="285750" h="182879">
                <a:moveTo>
                  <a:pt x="65338" y="0"/>
                </a:moveTo>
                <a:lnTo>
                  <a:pt x="37989" y="6015"/>
                </a:lnTo>
                <a:lnTo>
                  <a:pt x="17496" y="23810"/>
                </a:lnTo>
                <a:lnTo>
                  <a:pt x="4590" y="52443"/>
                </a:lnTo>
                <a:lnTo>
                  <a:pt x="0" y="90971"/>
                </a:lnTo>
                <a:lnTo>
                  <a:pt x="4554" y="129859"/>
                </a:lnTo>
                <a:lnTo>
                  <a:pt x="17402" y="158571"/>
                </a:lnTo>
                <a:lnTo>
                  <a:pt x="37883" y="176350"/>
                </a:lnTo>
                <a:lnTo>
                  <a:pt x="65338" y="182444"/>
                </a:lnTo>
                <a:lnTo>
                  <a:pt x="92934" y="176350"/>
                </a:lnTo>
                <a:lnTo>
                  <a:pt x="112592" y="159324"/>
                </a:lnTo>
                <a:lnTo>
                  <a:pt x="65338" y="159324"/>
                </a:lnTo>
                <a:lnTo>
                  <a:pt x="49298" y="154793"/>
                </a:lnTo>
                <a:lnTo>
                  <a:pt x="37286" y="141733"/>
                </a:lnTo>
                <a:lnTo>
                  <a:pt x="29751" y="120381"/>
                </a:lnTo>
                <a:lnTo>
                  <a:pt x="27140" y="90971"/>
                </a:lnTo>
                <a:lnTo>
                  <a:pt x="29787" y="61737"/>
                </a:lnTo>
                <a:lnTo>
                  <a:pt x="37381" y="40302"/>
                </a:lnTo>
                <a:lnTo>
                  <a:pt x="49404" y="27113"/>
                </a:lnTo>
                <a:lnTo>
                  <a:pt x="65338" y="22617"/>
                </a:lnTo>
                <a:lnTo>
                  <a:pt x="111990" y="22617"/>
                </a:lnTo>
                <a:lnTo>
                  <a:pt x="92828" y="6015"/>
                </a:lnTo>
                <a:lnTo>
                  <a:pt x="65338" y="0"/>
                </a:lnTo>
                <a:close/>
              </a:path>
              <a:path w="285750" h="182879">
                <a:moveTo>
                  <a:pt x="111990" y="22617"/>
                </a:moveTo>
                <a:lnTo>
                  <a:pt x="65338" y="22617"/>
                </a:lnTo>
                <a:lnTo>
                  <a:pt x="81413" y="27113"/>
                </a:lnTo>
                <a:lnTo>
                  <a:pt x="93484" y="40302"/>
                </a:lnTo>
                <a:lnTo>
                  <a:pt x="101030" y="61737"/>
                </a:lnTo>
                <a:lnTo>
                  <a:pt x="103536" y="90971"/>
                </a:lnTo>
                <a:lnTo>
                  <a:pt x="101066" y="120381"/>
                </a:lnTo>
                <a:lnTo>
                  <a:pt x="93578" y="141733"/>
                </a:lnTo>
                <a:lnTo>
                  <a:pt x="81519" y="154793"/>
                </a:lnTo>
                <a:lnTo>
                  <a:pt x="65338" y="159324"/>
                </a:lnTo>
                <a:lnTo>
                  <a:pt x="112592" y="159324"/>
                </a:lnTo>
                <a:lnTo>
                  <a:pt x="113462" y="158571"/>
                </a:lnTo>
                <a:lnTo>
                  <a:pt x="126263" y="129859"/>
                </a:lnTo>
                <a:lnTo>
                  <a:pt x="130676" y="90971"/>
                </a:lnTo>
                <a:lnTo>
                  <a:pt x="126227" y="52443"/>
                </a:lnTo>
                <a:lnTo>
                  <a:pt x="113368" y="23810"/>
                </a:lnTo>
                <a:lnTo>
                  <a:pt x="111990" y="22617"/>
                </a:lnTo>
                <a:close/>
              </a:path>
              <a:path w="285750" h="182879">
                <a:moveTo>
                  <a:pt x="185011" y="133692"/>
                </a:moveTo>
                <a:lnTo>
                  <a:pt x="157367" y="133692"/>
                </a:lnTo>
                <a:lnTo>
                  <a:pt x="162755" y="153501"/>
                </a:lnTo>
                <a:lnTo>
                  <a:pt x="176152" y="168905"/>
                </a:lnTo>
                <a:lnTo>
                  <a:pt x="196241" y="178891"/>
                </a:lnTo>
                <a:lnTo>
                  <a:pt x="221701" y="182444"/>
                </a:lnTo>
                <a:lnTo>
                  <a:pt x="247188" y="178604"/>
                </a:lnTo>
                <a:lnTo>
                  <a:pt x="267469" y="167932"/>
                </a:lnTo>
                <a:lnTo>
                  <a:pt x="274550" y="159324"/>
                </a:lnTo>
                <a:lnTo>
                  <a:pt x="221198" y="159324"/>
                </a:lnTo>
                <a:lnTo>
                  <a:pt x="207310" y="157369"/>
                </a:lnTo>
                <a:lnTo>
                  <a:pt x="196036" y="152162"/>
                </a:lnTo>
                <a:lnTo>
                  <a:pt x="188297" y="144129"/>
                </a:lnTo>
                <a:lnTo>
                  <a:pt x="185011" y="133692"/>
                </a:lnTo>
                <a:close/>
              </a:path>
              <a:path w="285750" h="182879">
                <a:moveTo>
                  <a:pt x="269878" y="22617"/>
                </a:moveTo>
                <a:lnTo>
                  <a:pt x="221701" y="22617"/>
                </a:lnTo>
                <a:lnTo>
                  <a:pt x="234521" y="24454"/>
                </a:lnTo>
                <a:lnTo>
                  <a:pt x="244349" y="29967"/>
                </a:lnTo>
                <a:lnTo>
                  <a:pt x="250643" y="38590"/>
                </a:lnTo>
                <a:lnTo>
                  <a:pt x="252862" y="49757"/>
                </a:lnTo>
                <a:lnTo>
                  <a:pt x="250306" y="61258"/>
                </a:lnTo>
                <a:lnTo>
                  <a:pt x="243155" y="70144"/>
                </a:lnTo>
                <a:lnTo>
                  <a:pt x="232189" y="75873"/>
                </a:lnTo>
                <a:lnTo>
                  <a:pt x="218182" y="77903"/>
                </a:lnTo>
                <a:lnTo>
                  <a:pt x="203104" y="77903"/>
                </a:lnTo>
                <a:lnTo>
                  <a:pt x="203104" y="100017"/>
                </a:lnTo>
                <a:lnTo>
                  <a:pt x="218182" y="100017"/>
                </a:lnTo>
                <a:lnTo>
                  <a:pt x="235279" y="102256"/>
                </a:lnTo>
                <a:lnTo>
                  <a:pt x="247899" y="108499"/>
                </a:lnTo>
                <a:lnTo>
                  <a:pt x="255713" y="118040"/>
                </a:lnTo>
                <a:lnTo>
                  <a:pt x="258391" y="130174"/>
                </a:lnTo>
                <a:lnTo>
                  <a:pt x="255618" y="141902"/>
                </a:lnTo>
                <a:lnTo>
                  <a:pt x="247899" y="151063"/>
                </a:lnTo>
                <a:lnTo>
                  <a:pt x="236127" y="157067"/>
                </a:lnTo>
                <a:lnTo>
                  <a:pt x="221198" y="159324"/>
                </a:lnTo>
                <a:lnTo>
                  <a:pt x="274550" y="159324"/>
                </a:lnTo>
                <a:lnTo>
                  <a:pt x="280823" y="151699"/>
                </a:lnTo>
                <a:lnTo>
                  <a:pt x="285531" y="131179"/>
                </a:lnTo>
                <a:lnTo>
                  <a:pt x="283061" y="115500"/>
                </a:lnTo>
                <a:lnTo>
                  <a:pt x="275573" y="102813"/>
                </a:lnTo>
                <a:lnTo>
                  <a:pt x="263515" y="93754"/>
                </a:lnTo>
                <a:lnTo>
                  <a:pt x="247333" y="88960"/>
                </a:lnTo>
                <a:lnTo>
                  <a:pt x="247333" y="87452"/>
                </a:lnTo>
                <a:lnTo>
                  <a:pt x="260338" y="82246"/>
                </a:lnTo>
                <a:lnTo>
                  <a:pt x="270327" y="73694"/>
                </a:lnTo>
                <a:lnTo>
                  <a:pt x="276736" y="62220"/>
                </a:lnTo>
                <a:lnTo>
                  <a:pt x="278997" y="48249"/>
                </a:lnTo>
                <a:lnTo>
                  <a:pt x="275000" y="29543"/>
                </a:lnTo>
                <a:lnTo>
                  <a:pt x="269878" y="22617"/>
                </a:lnTo>
                <a:close/>
              </a:path>
              <a:path w="285750" h="182879">
                <a:moveTo>
                  <a:pt x="222203" y="0"/>
                </a:moveTo>
                <a:lnTo>
                  <a:pt x="198707" y="3369"/>
                </a:lnTo>
                <a:lnTo>
                  <a:pt x="179545" y="13193"/>
                </a:lnTo>
                <a:lnTo>
                  <a:pt x="166509" y="28483"/>
                </a:lnTo>
                <a:lnTo>
                  <a:pt x="161388" y="48249"/>
                </a:lnTo>
                <a:lnTo>
                  <a:pt x="187524" y="48249"/>
                </a:lnTo>
                <a:lnTo>
                  <a:pt x="190567" y="37530"/>
                </a:lnTo>
                <a:lnTo>
                  <a:pt x="198110" y="29402"/>
                </a:lnTo>
                <a:lnTo>
                  <a:pt x="208904" y="24289"/>
                </a:lnTo>
                <a:lnTo>
                  <a:pt x="221701" y="22617"/>
                </a:lnTo>
                <a:lnTo>
                  <a:pt x="269878" y="22617"/>
                </a:lnTo>
                <a:lnTo>
                  <a:pt x="263605" y="14135"/>
                </a:lnTo>
                <a:lnTo>
                  <a:pt x="245708" y="3722"/>
                </a:lnTo>
                <a:lnTo>
                  <a:pt x="222203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37947" y="6870157"/>
            <a:ext cx="2657475" cy="278130"/>
          </a:xfrm>
          <a:custGeom>
            <a:avLst/>
            <a:gdLst/>
            <a:ahLst/>
            <a:cxnLst/>
            <a:rect l="l" t="t" r="r" b="b"/>
            <a:pathLst>
              <a:path w="2657475" h="278129">
                <a:moveTo>
                  <a:pt x="107431" y="22617"/>
                </a:moveTo>
                <a:lnTo>
                  <a:pt x="73505" y="22617"/>
                </a:lnTo>
                <a:lnTo>
                  <a:pt x="73505" y="66594"/>
                </a:lnTo>
                <a:lnTo>
                  <a:pt x="68381" y="106071"/>
                </a:lnTo>
                <a:lnTo>
                  <a:pt x="53951" y="142338"/>
                </a:lnTo>
                <a:lnTo>
                  <a:pt x="30921" y="172303"/>
                </a:lnTo>
                <a:lnTo>
                  <a:pt x="0" y="192873"/>
                </a:lnTo>
                <a:lnTo>
                  <a:pt x="20732" y="221773"/>
                </a:lnTo>
                <a:lnTo>
                  <a:pt x="44090" y="206896"/>
                </a:lnTo>
                <a:lnTo>
                  <a:pt x="63649" y="186866"/>
                </a:lnTo>
                <a:lnTo>
                  <a:pt x="79262" y="162535"/>
                </a:lnTo>
                <a:lnTo>
                  <a:pt x="90782" y="134760"/>
                </a:lnTo>
                <a:lnTo>
                  <a:pt x="124784" y="134760"/>
                </a:lnTo>
                <a:lnTo>
                  <a:pt x="112349" y="104270"/>
                </a:lnTo>
                <a:lnTo>
                  <a:pt x="107431" y="66594"/>
                </a:lnTo>
                <a:lnTo>
                  <a:pt x="107431" y="22617"/>
                </a:lnTo>
                <a:close/>
              </a:path>
              <a:path w="2657475" h="278129">
                <a:moveTo>
                  <a:pt x="124784" y="134760"/>
                </a:moveTo>
                <a:lnTo>
                  <a:pt x="90782" y="134760"/>
                </a:lnTo>
                <a:lnTo>
                  <a:pt x="102405" y="160440"/>
                </a:lnTo>
                <a:lnTo>
                  <a:pt x="117797" y="182821"/>
                </a:lnTo>
                <a:lnTo>
                  <a:pt x="136723" y="201198"/>
                </a:lnTo>
                <a:lnTo>
                  <a:pt x="158948" y="214862"/>
                </a:lnTo>
                <a:lnTo>
                  <a:pt x="179052" y="187847"/>
                </a:lnTo>
                <a:lnTo>
                  <a:pt x="149043" y="167841"/>
                </a:lnTo>
                <a:lnTo>
                  <a:pt x="126514" y="139001"/>
                </a:lnTo>
                <a:lnTo>
                  <a:pt x="124784" y="134760"/>
                </a:lnTo>
                <a:close/>
              </a:path>
              <a:path w="2657475" h="278129">
                <a:moveTo>
                  <a:pt x="233710" y="0"/>
                </a:moveTo>
                <a:lnTo>
                  <a:pt x="199156" y="0"/>
                </a:lnTo>
                <a:lnTo>
                  <a:pt x="199156" y="277687"/>
                </a:lnTo>
                <a:lnTo>
                  <a:pt x="233710" y="277687"/>
                </a:lnTo>
                <a:lnTo>
                  <a:pt x="233710" y="0"/>
                </a:lnTo>
                <a:close/>
              </a:path>
              <a:path w="2657475" h="278129">
                <a:moveTo>
                  <a:pt x="373891" y="47118"/>
                </a:moveTo>
                <a:lnTo>
                  <a:pt x="339337" y="47118"/>
                </a:lnTo>
                <a:lnTo>
                  <a:pt x="339337" y="50260"/>
                </a:lnTo>
                <a:lnTo>
                  <a:pt x="335008" y="77510"/>
                </a:lnTo>
                <a:lnTo>
                  <a:pt x="322138" y="102405"/>
                </a:lnTo>
                <a:lnTo>
                  <a:pt x="300905" y="123059"/>
                </a:lnTo>
                <a:lnTo>
                  <a:pt x="271485" y="137587"/>
                </a:lnTo>
                <a:lnTo>
                  <a:pt x="288448" y="164602"/>
                </a:lnTo>
                <a:lnTo>
                  <a:pt x="311527" y="154206"/>
                </a:lnTo>
                <a:lnTo>
                  <a:pt x="330777" y="139864"/>
                </a:lnTo>
                <a:lnTo>
                  <a:pt x="346140" y="122106"/>
                </a:lnTo>
                <a:lnTo>
                  <a:pt x="357556" y="101462"/>
                </a:lnTo>
                <a:lnTo>
                  <a:pt x="394765" y="101462"/>
                </a:lnTo>
                <a:lnTo>
                  <a:pt x="390304" y="97379"/>
                </a:lnTo>
                <a:lnTo>
                  <a:pt x="378004" y="74909"/>
                </a:lnTo>
                <a:lnTo>
                  <a:pt x="373891" y="50260"/>
                </a:lnTo>
                <a:lnTo>
                  <a:pt x="373891" y="47118"/>
                </a:lnTo>
                <a:close/>
              </a:path>
              <a:path w="2657475" h="278129">
                <a:moveTo>
                  <a:pt x="394765" y="101462"/>
                </a:moveTo>
                <a:lnTo>
                  <a:pt x="357556" y="101462"/>
                </a:lnTo>
                <a:lnTo>
                  <a:pt x="368560" y="119053"/>
                </a:lnTo>
                <a:lnTo>
                  <a:pt x="383157" y="134289"/>
                </a:lnTo>
                <a:lnTo>
                  <a:pt x="401288" y="146697"/>
                </a:lnTo>
                <a:lnTo>
                  <a:pt x="422894" y="155806"/>
                </a:lnTo>
                <a:lnTo>
                  <a:pt x="439229" y="129420"/>
                </a:lnTo>
                <a:lnTo>
                  <a:pt x="410732" y="116079"/>
                </a:lnTo>
                <a:lnTo>
                  <a:pt x="394765" y="101462"/>
                </a:lnTo>
                <a:close/>
              </a:path>
              <a:path w="2657475" h="278129">
                <a:moveTo>
                  <a:pt x="431690" y="19475"/>
                </a:moveTo>
                <a:lnTo>
                  <a:pt x="280909" y="19475"/>
                </a:lnTo>
                <a:lnTo>
                  <a:pt x="280909" y="47118"/>
                </a:lnTo>
                <a:lnTo>
                  <a:pt x="431690" y="47118"/>
                </a:lnTo>
                <a:lnTo>
                  <a:pt x="431690" y="19475"/>
                </a:lnTo>
                <a:close/>
              </a:path>
              <a:path w="2657475" h="278129">
                <a:moveTo>
                  <a:pt x="402790" y="171513"/>
                </a:moveTo>
                <a:lnTo>
                  <a:pt x="363780" y="175076"/>
                </a:lnTo>
                <a:lnTo>
                  <a:pt x="334311" y="185413"/>
                </a:lnTo>
                <a:lnTo>
                  <a:pt x="315679" y="201993"/>
                </a:lnTo>
                <a:lnTo>
                  <a:pt x="309181" y="224286"/>
                </a:lnTo>
                <a:lnTo>
                  <a:pt x="315679" y="246447"/>
                </a:lnTo>
                <a:lnTo>
                  <a:pt x="334311" y="263041"/>
                </a:lnTo>
                <a:lnTo>
                  <a:pt x="363780" y="273452"/>
                </a:lnTo>
                <a:lnTo>
                  <a:pt x="402790" y="277059"/>
                </a:lnTo>
                <a:lnTo>
                  <a:pt x="441703" y="273452"/>
                </a:lnTo>
                <a:lnTo>
                  <a:pt x="470956" y="263041"/>
                </a:lnTo>
                <a:lnTo>
                  <a:pt x="485379" y="250044"/>
                </a:lnTo>
                <a:lnTo>
                  <a:pt x="402790" y="250044"/>
                </a:lnTo>
                <a:lnTo>
                  <a:pt x="377430" y="248537"/>
                </a:lnTo>
                <a:lnTo>
                  <a:pt x="358695" y="243644"/>
                </a:lnTo>
                <a:lnTo>
                  <a:pt x="347087" y="235511"/>
                </a:lnTo>
                <a:lnTo>
                  <a:pt x="343106" y="224286"/>
                </a:lnTo>
                <a:lnTo>
                  <a:pt x="347087" y="213061"/>
                </a:lnTo>
                <a:lnTo>
                  <a:pt x="358695" y="204928"/>
                </a:lnTo>
                <a:lnTo>
                  <a:pt x="377430" y="200034"/>
                </a:lnTo>
                <a:lnTo>
                  <a:pt x="402790" y="198527"/>
                </a:lnTo>
                <a:lnTo>
                  <a:pt x="485523" y="198527"/>
                </a:lnTo>
                <a:lnTo>
                  <a:pt x="470956" y="185413"/>
                </a:lnTo>
                <a:lnTo>
                  <a:pt x="441703" y="175076"/>
                </a:lnTo>
                <a:lnTo>
                  <a:pt x="402790" y="171513"/>
                </a:lnTo>
                <a:close/>
              </a:path>
              <a:path w="2657475" h="278129">
                <a:moveTo>
                  <a:pt x="485523" y="198527"/>
                </a:moveTo>
                <a:lnTo>
                  <a:pt x="402790" y="198527"/>
                </a:lnTo>
                <a:lnTo>
                  <a:pt x="428107" y="200034"/>
                </a:lnTo>
                <a:lnTo>
                  <a:pt x="446768" y="204928"/>
                </a:lnTo>
                <a:lnTo>
                  <a:pt x="458361" y="213061"/>
                </a:lnTo>
                <a:lnTo>
                  <a:pt x="462474" y="224286"/>
                </a:lnTo>
                <a:lnTo>
                  <a:pt x="458361" y="235511"/>
                </a:lnTo>
                <a:lnTo>
                  <a:pt x="446768" y="243644"/>
                </a:lnTo>
                <a:lnTo>
                  <a:pt x="428107" y="248537"/>
                </a:lnTo>
                <a:lnTo>
                  <a:pt x="402790" y="250044"/>
                </a:lnTo>
                <a:lnTo>
                  <a:pt x="485379" y="250044"/>
                </a:lnTo>
                <a:lnTo>
                  <a:pt x="489372" y="246447"/>
                </a:lnTo>
                <a:lnTo>
                  <a:pt x="495772" y="224286"/>
                </a:lnTo>
                <a:lnTo>
                  <a:pt x="489372" y="201993"/>
                </a:lnTo>
                <a:lnTo>
                  <a:pt x="485523" y="198527"/>
                </a:lnTo>
                <a:close/>
              </a:path>
              <a:path w="2657475" h="278129">
                <a:moveTo>
                  <a:pt x="493259" y="0"/>
                </a:moveTo>
                <a:lnTo>
                  <a:pt x="458705" y="0"/>
                </a:lnTo>
                <a:lnTo>
                  <a:pt x="458705" y="165230"/>
                </a:lnTo>
                <a:lnTo>
                  <a:pt x="493259" y="165230"/>
                </a:lnTo>
                <a:lnTo>
                  <a:pt x="493259" y="94866"/>
                </a:lnTo>
                <a:lnTo>
                  <a:pt x="532211" y="94866"/>
                </a:lnTo>
                <a:lnTo>
                  <a:pt x="532211" y="66594"/>
                </a:lnTo>
                <a:lnTo>
                  <a:pt x="493259" y="66594"/>
                </a:lnTo>
                <a:lnTo>
                  <a:pt x="493259" y="0"/>
                </a:lnTo>
                <a:close/>
              </a:path>
              <a:path w="2657475" h="278129">
                <a:moveTo>
                  <a:pt x="715202" y="163974"/>
                </a:moveTo>
                <a:lnTo>
                  <a:pt x="681276" y="163974"/>
                </a:lnTo>
                <a:lnTo>
                  <a:pt x="681276" y="277059"/>
                </a:lnTo>
                <a:lnTo>
                  <a:pt x="715202" y="277059"/>
                </a:lnTo>
                <a:lnTo>
                  <a:pt x="715202" y="163974"/>
                </a:lnTo>
                <a:close/>
              </a:path>
              <a:path w="2657475" h="278129">
                <a:moveTo>
                  <a:pt x="811325" y="163974"/>
                </a:moveTo>
                <a:lnTo>
                  <a:pt x="777399" y="163974"/>
                </a:lnTo>
                <a:lnTo>
                  <a:pt x="777399" y="277059"/>
                </a:lnTo>
                <a:lnTo>
                  <a:pt x="811325" y="277059"/>
                </a:lnTo>
                <a:lnTo>
                  <a:pt x="811325" y="163974"/>
                </a:lnTo>
                <a:close/>
              </a:path>
              <a:path w="2657475" h="278129">
                <a:moveTo>
                  <a:pt x="873522" y="136330"/>
                </a:moveTo>
                <a:lnTo>
                  <a:pt x="620964" y="136330"/>
                </a:lnTo>
                <a:lnTo>
                  <a:pt x="620964" y="163974"/>
                </a:lnTo>
                <a:lnTo>
                  <a:pt x="873522" y="163974"/>
                </a:lnTo>
                <a:lnTo>
                  <a:pt x="873522" y="136330"/>
                </a:lnTo>
                <a:close/>
              </a:path>
              <a:path w="2657475" h="278129">
                <a:moveTo>
                  <a:pt x="840224" y="16334"/>
                </a:moveTo>
                <a:lnTo>
                  <a:pt x="651748" y="16334"/>
                </a:lnTo>
                <a:lnTo>
                  <a:pt x="651748" y="43977"/>
                </a:lnTo>
                <a:lnTo>
                  <a:pt x="806927" y="43977"/>
                </a:lnTo>
                <a:lnTo>
                  <a:pt x="806480" y="62339"/>
                </a:lnTo>
                <a:lnTo>
                  <a:pt x="805238" y="83675"/>
                </a:lnTo>
                <a:lnTo>
                  <a:pt x="802642" y="108250"/>
                </a:lnTo>
                <a:lnTo>
                  <a:pt x="798131" y="136330"/>
                </a:lnTo>
                <a:lnTo>
                  <a:pt x="832371" y="136330"/>
                </a:lnTo>
                <a:lnTo>
                  <a:pt x="836734" y="104898"/>
                </a:lnTo>
                <a:lnTo>
                  <a:pt x="839007" y="78060"/>
                </a:lnTo>
                <a:lnTo>
                  <a:pt x="839925" y="55227"/>
                </a:lnTo>
                <a:lnTo>
                  <a:pt x="840098" y="43977"/>
                </a:lnTo>
                <a:lnTo>
                  <a:pt x="840224" y="16334"/>
                </a:lnTo>
                <a:close/>
              </a:path>
              <a:path w="2657475" h="278129">
                <a:moveTo>
                  <a:pt x="1145636" y="215490"/>
                </a:moveTo>
                <a:lnTo>
                  <a:pt x="892450" y="215490"/>
                </a:lnTo>
                <a:lnTo>
                  <a:pt x="892450" y="243762"/>
                </a:lnTo>
                <a:lnTo>
                  <a:pt x="1145636" y="243762"/>
                </a:lnTo>
                <a:lnTo>
                  <a:pt x="1145636" y="215490"/>
                </a:lnTo>
                <a:close/>
              </a:path>
              <a:path w="2657475" h="278129">
                <a:moveTo>
                  <a:pt x="1035063" y="155178"/>
                </a:moveTo>
                <a:lnTo>
                  <a:pt x="1001766" y="155178"/>
                </a:lnTo>
                <a:lnTo>
                  <a:pt x="1001766" y="215490"/>
                </a:lnTo>
                <a:lnTo>
                  <a:pt x="1035063" y="215490"/>
                </a:lnTo>
                <a:lnTo>
                  <a:pt x="1035063" y="155178"/>
                </a:lnTo>
                <a:close/>
              </a:path>
              <a:path w="2657475" h="278129">
                <a:moveTo>
                  <a:pt x="1116736" y="21360"/>
                </a:moveTo>
                <a:lnTo>
                  <a:pt x="920093" y="21360"/>
                </a:lnTo>
                <a:lnTo>
                  <a:pt x="920093" y="155178"/>
                </a:lnTo>
                <a:lnTo>
                  <a:pt x="1116736" y="155178"/>
                </a:lnTo>
                <a:lnTo>
                  <a:pt x="1116736" y="128163"/>
                </a:lnTo>
                <a:lnTo>
                  <a:pt x="953390" y="128163"/>
                </a:lnTo>
                <a:lnTo>
                  <a:pt x="953390" y="49003"/>
                </a:lnTo>
                <a:lnTo>
                  <a:pt x="1116736" y="49003"/>
                </a:lnTo>
                <a:lnTo>
                  <a:pt x="1116736" y="21360"/>
                </a:lnTo>
                <a:close/>
              </a:path>
              <a:path w="2657475" h="278129">
                <a:moveTo>
                  <a:pt x="1116736" y="49003"/>
                </a:moveTo>
                <a:lnTo>
                  <a:pt x="1082811" y="49003"/>
                </a:lnTo>
                <a:lnTo>
                  <a:pt x="1082811" y="128163"/>
                </a:lnTo>
                <a:lnTo>
                  <a:pt x="1116736" y="128163"/>
                </a:lnTo>
                <a:lnTo>
                  <a:pt x="1116736" y="49003"/>
                </a:lnTo>
                <a:close/>
              </a:path>
              <a:path w="2657475" h="278129">
                <a:moveTo>
                  <a:pt x="1246866" y="16962"/>
                </a:moveTo>
                <a:lnTo>
                  <a:pt x="1216489" y="22033"/>
                </a:lnTo>
                <a:lnTo>
                  <a:pt x="1192562" y="35849"/>
                </a:lnTo>
                <a:lnTo>
                  <a:pt x="1176939" y="57028"/>
                </a:lnTo>
                <a:lnTo>
                  <a:pt x="1171476" y="84185"/>
                </a:lnTo>
                <a:lnTo>
                  <a:pt x="1175569" y="107819"/>
                </a:lnTo>
                <a:lnTo>
                  <a:pt x="1187496" y="127181"/>
                </a:lnTo>
                <a:lnTo>
                  <a:pt x="1206020" y="141302"/>
                </a:lnTo>
                <a:lnTo>
                  <a:pt x="1229903" y="149210"/>
                </a:lnTo>
                <a:lnTo>
                  <a:pt x="1229903" y="191303"/>
                </a:lnTo>
                <a:lnTo>
                  <a:pt x="1211498" y="191715"/>
                </a:lnTo>
                <a:lnTo>
                  <a:pt x="1160167" y="192245"/>
                </a:lnTo>
                <a:lnTo>
                  <a:pt x="1165193" y="219888"/>
                </a:lnTo>
                <a:lnTo>
                  <a:pt x="1203438" y="220040"/>
                </a:lnTo>
                <a:lnTo>
                  <a:pt x="1245688" y="218985"/>
                </a:lnTo>
                <a:lnTo>
                  <a:pt x="1289941" y="215868"/>
                </a:lnTo>
                <a:lnTo>
                  <a:pt x="1334193" y="209836"/>
                </a:lnTo>
                <a:lnTo>
                  <a:pt x="1332246" y="190360"/>
                </a:lnTo>
                <a:lnTo>
                  <a:pt x="1263829" y="190360"/>
                </a:lnTo>
                <a:lnTo>
                  <a:pt x="1263829" y="149210"/>
                </a:lnTo>
                <a:lnTo>
                  <a:pt x="1287173" y="141170"/>
                </a:lnTo>
                <a:lnTo>
                  <a:pt x="1305451" y="127064"/>
                </a:lnTo>
                <a:lnTo>
                  <a:pt x="1308653" y="121881"/>
                </a:lnTo>
                <a:lnTo>
                  <a:pt x="1246866" y="121881"/>
                </a:lnTo>
                <a:lnTo>
                  <a:pt x="1229908" y="119348"/>
                </a:lnTo>
                <a:lnTo>
                  <a:pt x="1216514" y="111750"/>
                </a:lnTo>
                <a:lnTo>
                  <a:pt x="1207772" y="99794"/>
                </a:lnTo>
                <a:lnTo>
                  <a:pt x="1204773" y="84185"/>
                </a:lnTo>
                <a:lnTo>
                  <a:pt x="1207772" y="68302"/>
                </a:lnTo>
                <a:lnTo>
                  <a:pt x="1216514" y="56307"/>
                </a:lnTo>
                <a:lnTo>
                  <a:pt x="1229908" y="48669"/>
                </a:lnTo>
                <a:lnTo>
                  <a:pt x="1246866" y="45862"/>
                </a:lnTo>
                <a:lnTo>
                  <a:pt x="1307601" y="45862"/>
                </a:lnTo>
                <a:lnTo>
                  <a:pt x="1300150" y="35849"/>
                </a:lnTo>
                <a:lnTo>
                  <a:pt x="1276438" y="22033"/>
                </a:lnTo>
                <a:lnTo>
                  <a:pt x="1246866" y="16962"/>
                </a:lnTo>
                <a:close/>
              </a:path>
              <a:path w="2657475" h="278129">
                <a:moveTo>
                  <a:pt x="1331680" y="184706"/>
                </a:moveTo>
                <a:lnTo>
                  <a:pt x="1315203" y="186605"/>
                </a:lnTo>
                <a:lnTo>
                  <a:pt x="1298344" y="188122"/>
                </a:lnTo>
                <a:lnTo>
                  <a:pt x="1281189" y="189344"/>
                </a:lnTo>
                <a:lnTo>
                  <a:pt x="1263829" y="190360"/>
                </a:lnTo>
                <a:lnTo>
                  <a:pt x="1332246" y="190360"/>
                </a:lnTo>
                <a:lnTo>
                  <a:pt x="1331680" y="184706"/>
                </a:lnTo>
                <a:close/>
              </a:path>
              <a:path w="2657475" h="278129">
                <a:moveTo>
                  <a:pt x="1307601" y="45862"/>
                </a:moveTo>
                <a:lnTo>
                  <a:pt x="1246866" y="45862"/>
                </a:lnTo>
                <a:lnTo>
                  <a:pt x="1263284" y="48669"/>
                </a:lnTo>
                <a:lnTo>
                  <a:pt x="1276433" y="56307"/>
                </a:lnTo>
                <a:lnTo>
                  <a:pt x="1285165" y="68302"/>
                </a:lnTo>
                <a:lnTo>
                  <a:pt x="1288331" y="84185"/>
                </a:lnTo>
                <a:lnTo>
                  <a:pt x="1285165" y="99794"/>
                </a:lnTo>
                <a:lnTo>
                  <a:pt x="1276433" y="111750"/>
                </a:lnTo>
                <a:lnTo>
                  <a:pt x="1263284" y="119348"/>
                </a:lnTo>
                <a:lnTo>
                  <a:pt x="1246866" y="121881"/>
                </a:lnTo>
                <a:lnTo>
                  <a:pt x="1308653" y="121881"/>
                </a:lnTo>
                <a:lnTo>
                  <a:pt x="1317368" y="107774"/>
                </a:lnTo>
                <a:lnTo>
                  <a:pt x="1321628" y="84185"/>
                </a:lnTo>
                <a:lnTo>
                  <a:pt x="1315910" y="57028"/>
                </a:lnTo>
                <a:lnTo>
                  <a:pt x="1307601" y="45862"/>
                </a:lnTo>
                <a:close/>
              </a:path>
              <a:path w="2657475" h="278129">
                <a:moveTo>
                  <a:pt x="1381941" y="0"/>
                </a:moveTo>
                <a:lnTo>
                  <a:pt x="1347387" y="0"/>
                </a:lnTo>
                <a:lnTo>
                  <a:pt x="1347387" y="277059"/>
                </a:lnTo>
                <a:lnTo>
                  <a:pt x="1381941" y="277059"/>
                </a:lnTo>
                <a:lnTo>
                  <a:pt x="1381941" y="139472"/>
                </a:lnTo>
                <a:lnTo>
                  <a:pt x="1422149" y="139472"/>
                </a:lnTo>
                <a:lnTo>
                  <a:pt x="1422149" y="110572"/>
                </a:lnTo>
                <a:lnTo>
                  <a:pt x="1381941" y="110572"/>
                </a:lnTo>
                <a:lnTo>
                  <a:pt x="1381941" y="0"/>
                </a:lnTo>
                <a:close/>
              </a:path>
              <a:path w="2657475" h="278129">
                <a:moveTo>
                  <a:pt x="1652263" y="23873"/>
                </a:moveTo>
                <a:lnTo>
                  <a:pt x="1521581" y="23873"/>
                </a:lnTo>
                <a:lnTo>
                  <a:pt x="1521581" y="212977"/>
                </a:lnTo>
                <a:lnTo>
                  <a:pt x="1544204" y="212977"/>
                </a:lnTo>
                <a:lnTo>
                  <a:pt x="1579533" y="212629"/>
                </a:lnTo>
                <a:lnTo>
                  <a:pt x="1611741" y="211367"/>
                </a:lnTo>
                <a:lnTo>
                  <a:pt x="1642535" y="208869"/>
                </a:lnTo>
                <a:lnTo>
                  <a:pt x="1673624" y="204810"/>
                </a:lnTo>
                <a:lnTo>
                  <a:pt x="1671411" y="185334"/>
                </a:lnTo>
                <a:lnTo>
                  <a:pt x="1556141" y="185334"/>
                </a:lnTo>
                <a:lnTo>
                  <a:pt x="1556141" y="128163"/>
                </a:lnTo>
                <a:lnTo>
                  <a:pt x="1647237" y="128163"/>
                </a:lnTo>
                <a:lnTo>
                  <a:pt x="1647237" y="101148"/>
                </a:lnTo>
                <a:lnTo>
                  <a:pt x="1556141" y="101148"/>
                </a:lnTo>
                <a:lnTo>
                  <a:pt x="1556141" y="51516"/>
                </a:lnTo>
                <a:lnTo>
                  <a:pt x="1652263" y="51516"/>
                </a:lnTo>
                <a:lnTo>
                  <a:pt x="1652263" y="23873"/>
                </a:lnTo>
                <a:close/>
              </a:path>
              <a:path w="2657475" h="278129">
                <a:moveTo>
                  <a:pt x="1670483" y="177167"/>
                </a:moveTo>
                <a:lnTo>
                  <a:pt x="1642457" y="181049"/>
                </a:lnTo>
                <a:lnTo>
                  <a:pt x="1614961" y="183489"/>
                </a:lnTo>
                <a:lnTo>
                  <a:pt x="1586640" y="184809"/>
                </a:lnTo>
                <a:lnTo>
                  <a:pt x="1556141" y="185334"/>
                </a:lnTo>
                <a:lnTo>
                  <a:pt x="1671411" y="185334"/>
                </a:lnTo>
                <a:lnTo>
                  <a:pt x="1670483" y="177167"/>
                </a:lnTo>
                <a:close/>
              </a:path>
              <a:path w="2657475" h="278129">
                <a:moveTo>
                  <a:pt x="1727025" y="0"/>
                </a:moveTo>
                <a:lnTo>
                  <a:pt x="1693100" y="0"/>
                </a:lnTo>
                <a:lnTo>
                  <a:pt x="1693100" y="277059"/>
                </a:lnTo>
                <a:lnTo>
                  <a:pt x="1727025" y="277059"/>
                </a:lnTo>
                <a:lnTo>
                  <a:pt x="1727025" y="135702"/>
                </a:lnTo>
                <a:lnTo>
                  <a:pt x="1769747" y="135702"/>
                </a:lnTo>
                <a:lnTo>
                  <a:pt x="1769747" y="107431"/>
                </a:lnTo>
                <a:lnTo>
                  <a:pt x="1727025" y="107431"/>
                </a:lnTo>
                <a:lnTo>
                  <a:pt x="1727025" y="0"/>
                </a:lnTo>
                <a:close/>
              </a:path>
              <a:path w="2657475" h="278129">
                <a:moveTo>
                  <a:pt x="1940077" y="167743"/>
                </a:moveTo>
                <a:lnTo>
                  <a:pt x="1905523" y="167743"/>
                </a:lnTo>
                <a:lnTo>
                  <a:pt x="1905523" y="177795"/>
                </a:lnTo>
                <a:lnTo>
                  <a:pt x="1899054" y="201355"/>
                </a:lnTo>
                <a:lnTo>
                  <a:pt x="1880628" y="222558"/>
                </a:lnTo>
                <a:lnTo>
                  <a:pt x="1851719" y="239285"/>
                </a:lnTo>
                <a:lnTo>
                  <a:pt x="1813798" y="249416"/>
                </a:lnTo>
                <a:lnTo>
                  <a:pt x="1826991" y="275803"/>
                </a:lnTo>
                <a:lnTo>
                  <a:pt x="1857859" y="268362"/>
                </a:lnTo>
                <a:lnTo>
                  <a:pt x="1884515" y="256327"/>
                </a:lnTo>
                <a:lnTo>
                  <a:pt x="1906283" y="240287"/>
                </a:lnTo>
                <a:lnTo>
                  <a:pt x="1922485" y="220830"/>
                </a:lnTo>
                <a:lnTo>
                  <a:pt x="1963351" y="220830"/>
                </a:lnTo>
                <a:lnTo>
                  <a:pt x="1946413" y="201355"/>
                </a:lnTo>
                <a:lnTo>
                  <a:pt x="1940077" y="177795"/>
                </a:lnTo>
                <a:lnTo>
                  <a:pt x="1940077" y="167743"/>
                </a:lnTo>
                <a:close/>
              </a:path>
              <a:path w="2657475" h="278129">
                <a:moveTo>
                  <a:pt x="1963351" y="220830"/>
                </a:moveTo>
                <a:lnTo>
                  <a:pt x="1922485" y="220830"/>
                </a:lnTo>
                <a:lnTo>
                  <a:pt x="1938742" y="240287"/>
                </a:lnTo>
                <a:lnTo>
                  <a:pt x="1960652" y="256327"/>
                </a:lnTo>
                <a:lnTo>
                  <a:pt x="1987510" y="268362"/>
                </a:lnTo>
                <a:lnTo>
                  <a:pt x="2018608" y="275803"/>
                </a:lnTo>
                <a:lnTo>
                  <a:pt x="2031802" y="249416"/>
                </a:lnTo>
                <a:lnTo>
                  <a:pt x="1993836" y="239285"/>
                </a:lnTo>
                <a:lnTo>
                  <a:pt x="1964853" y="222558"/>
                </a:lnTo>
                <a:lnTo>
                  <a:pt x="1963351" y="220830"/>
                </a:lnTo>
                <a:close/>
              </a:path>
              <a:path w="2657475" h="278129">
                <a:moveTo>
                  <a:pt x="2018608" y="628"/>
                </a:moveTo>
                <a:lnTo>
                  <a:pt x="1986567" y="628"/>
                </a:lnTo>
                <a:lnTo>
                  <a:pt x="1986567" y="182193"/>
                </a:lnTo>
                <a:lnTo>
                  <a:pt x="2018608" y="182193"/>
                </a:lnTo>
                <a:lnTo>
                  <a:pt x="2018608" y="628"/>
                </a:lnTo>
                <a:close/>
              </a:path>
              <a:path w="2657475" h="278129">
                <a:moveTo>
                  <a:pt x="1903010" y="24501"/>
                </a:moveTo>
                <a:lnTo>
                  <a:pt x="1794950" y="24501"/>
                </a:lnTo>
                <a:lnTo>
                  <a:pt x="1794950" y="51516"/>
                </a:lnTo>
                <a:lnTo>
                  <a:pt x="1867827" y="51516"/>
                </a:lnTo>
                <a:lnTo>
                  <a:pt x="1859415" y="81982"/>
                </a:lnTo>
                <a:lnTo>
                  <a:pt x="1842462" y="108412"/>
                </a:lnTo>
                <a:lnTo>
                  <a:pt x="1816674" y="130897"/>
                </a:lnTo>
                <a:lnTo>
                  <a:pt x="1781757" y="149524"/>
                </a:lnTo>
                <a:lnTo>
                  <a:pt x="1799348" y="174654"/>
                </a:lnTo>
                <a:lnTo>
                  <a:pt x="1826402" y="160631"/>
                </a:lnTo>
                <a:lnTo>
                  <a:pt x="1849215" y="144458"/>
                </a:lnTo>
                <a:lnTo>
                  <a:pt x="1867906" y="126107"/>
                </a:lnTo>
                <a:lnTo>
                  <a:pt x="1882591" y="105546"/>
                </a:lnTo>
                <a:lnTo>
                  <a:pt x="1962065" y="105546"/>
                </a:lnTo>
                <a:lnTo>
                  <a:pt x="1962065" y="77903"/>
                </a:lnTo>
                <a:lnTo>
                  <a:pt x="1894842" y="77903"/>
                </a:lnTo>
                <a:lnTo>
                  <a:pt x="1898371" y="65362"/>
                </a:lnTo>
                <a:lnTo>
                  <a:pt x="1900929" y="52262"/>
                </a:lnTo>
                <a:lnTo>
                  <a:pt x="1902484" y="38632"/>
                </a:lnTo>
                <a:lnTo>
                  <a:pt x="1903010" y="24501"/>
                </a:lnTo>
                <a:close/>
              </a:path>
              <a:path w="2657475" h="278129">
                <a:moveTo>
                  <a:pt x="1962065" y="105546"/>
                </a:moveTo>
                <a:lnTo>
                  <a:pt x="1929396" y="105546"/>
                </a:lnTo>
                <a:lnTo>
                  <a:pt x="1929396" y="158319"/>
                </a:lnTo>
                <a:lnTo>
                  <a:pt x="1962065" y="158319"/>
                </a:lnTo>
                <a:lnTo>
                  <a:pt x="1962065" y="105546"/>
                </a:lnTo>
                <a:close/>
              </a:path>
              <a:path w="2657475" h="278129">
                <a:moveTo>
                  <a:pt x="1962065" y="5654"/>
                </a:moveTo>
                <a:lnTo>
                  <a:pt x="1929396" y="5654"/>
                </a:lnTo>
                <a:lnTo>
                  <a:pt x="1929396" y="77903"/>
                </a:lnTo>
                <a:lnTo>
                  <a:pt x="1962065" y="77903"/>
                </a:lnTo>
                <a:lnTo>
                  <a:pt x="1962065" y="5654"/>
                </a:lnTo>
                <a:close/>
              </a:path>
              <a:path w="2657475" h="278129">
                <a:moveTo>
                  <a:pt x="2232382" y="22617"/>
                </a:moveTo>
                <a:lnTo>
                  <a:pt x="2198456" y="22617"/>
                </a:lnTo>
                <a:lnTo>
                  <a:pt x="2198456" y="66594"/>
                </a:lnTo>
                <a:lnTo>
                  <a:pt x="2193332" y="106071"/>
                </a:lnTo>
                <a:lnTo>
                  <a:pt x="2178902" y="142338"/>
                </a:lnTo>
                <a:lnTo>
                  <a:pt x="2155872" y="172303"/>
                </a:lnTo>
                <a:lnTo>
                  <a:pt x="2124951" y="192873"/>
                </a:lnTo>
                <a:lnTo>
                  <a:pt x="2145683" y="221773"/>
                </a:lnTo>
                <a:lnTo>
                  <a:pt x="2169041" y="206896"/>
                </a:lnTo>
                <a:lnTo>
                  <a:pt x="2188600" y="186866"/>
                </a:lnTo>
                <a:lnTo>
                  <a:pt x="2204213" y="162535"/>
                </a:lnTo>
                <a:lnTo>
                  <a:pt x="2215733" y="134760"/>
                </a:lnTo>
                <a:lnTo>
                  <a:pt x="2249735" y="134760"/>
                </a:lnTo>
                <a:lnTo>
                  <a:pt x="2237300" y="104270"/>
                </a:lnTo>
                <a:lnTo>
                  <a:pt x="2232382" y="66594"/>
                </a:lnTo>
                <a:lnTo>
                  <a:pt x="2232382" y="22617"/>
                </a:lnTo>
                <a:close/>
              </a:path>
              <a:path w="2657475" h="278129">
                <a:moveTo>
                  <a:pt x="2249735" y="134760"/>
                </a:moveTo>
                <a:lnTo>
                  <a:pt x="2215733" y="134760"/>
                </a:lnTo>
                <a:lnTo>
                  <a:pt x="2227356" y="160440"/>
                </a:lnTo>
                <a:lnTo>
                  <a:pt x="2242748" y="182821"/>
                </a:lnTo>
                <a:lnTo>
                  <a:pt x="2261674" y="201198"/>
                </a:lnTo>
                <a:lnTo>
                  <a:pt x="2283899" y="214862"/>
                </a:lnTo>
                <a:lnTo>
                  <a:pt x="2304003" y="187847"/>
                </a:lnTo>
                <a:lnTo>
                  <a:pt x="2273994" y="167841"/>
                </a:lnTo>
                <a:lnTo>
                  <a:pt x="2251465" y="139001"/>
                </a:lnTo>
                <a:lnTo>
                  <a:pt x="2249735" y="134760"/>
                </a:lnTo>
                <a:close/>
              </a:path>
              <a:path w="2657475" h="278129">
                <a:moveTo>
                  <a:pt x="2358661" y="0"/>
                </a:moveTo>
                <a:lnTo>
                  <a:pt x="2324107" y="0"/>
                </a:lnTo>
                <a:lnTo>
                  <a:pt x="2324107" y="277687"/>
                </a:lnTo>
                <a:lnTo>
                  <a:pt x="2358661" y="277687"/>
                </a:lnTo>
                <a:lnTo>
                  <a:pt x="2358661" y="0"/>
                </a:lnTo>
                <a:close/>
              </a:path>
              <a:path w="2657475" h="278129">
                <a:moveTo>
                  <a:pt x="2498845" y="47118"/>
                </a:moveTo>
                <a:lnTo>
                  <a:pt x="2464291" y="47118"/>
                </a:lnTo>
                <a:lnTo>
                  <a:pt x="2464291" y="50260"/>
                </a:lnTo>
                <a:lnTo>
                  <a:pt x="2459962" y="77510"/>
                </a:lnTo>
                <a:lnTo>
                  <a:pt x="2447093" y="102405"/>
                </a:lnTo>
                <a:lnTo>
                  <a:pt x="2425860" y="123059"/>
                </a:lnTo>
                <a:lnTo>
                  <a:pt x="2396440" y="137587"/>
                </a:lnTo>
                <a:lnTo>
                  <a:pt x="2413402" y="164602"/>
                </a:lnTo>
                <a:lnTo>
                  <a:pt x="2436481" y="154206"/>
                </a:lnTo>
                <a:lnTo>
                  <a:pt x="2455731" y="139864"/>
                </a:lnTo>
                <a:lnTo>
                  <a:pt x="2471094" y="122106"/>
                </a:lnTo>
                <a:lnTo>
                  <a:pt x="2482510" y="101462"/>
                </a:lnTo>
                <a:lnTo>
                  <a:pt x="2519719" y="101462"/>
                </a:lnTo>
                <a:lnTo>
                  <a:pt x="2515258" y="97379"/>
                </a:lnTo>
                <a:lnTo>
                  <a:pt x="2502958" y="74909"/>
                </a:lnTo>
                <a:lnTo>
                  <a:pt x="2498845" y="50260"/>
                </a:lnTo>
                <a:lnTo>
                  <a:pt x="2498845" y="47118"/>
                </a:lnTo>
                <a:close/>
              </a:path>
              <a:path w="2657475" h="278129">
                <a:moveTo>
                  <a:pt x="2519719" y="101462"/>
                </a:moveTo>
                <a:lnTo>
                  <a:pt x="2482510" y="101462"/>
                </a:lnTo>
                <a:lnTo>
                  <a:pt x="2493515" y="119053"/>
                </a:lnTo>
                <a:lnTo>
                  <a:pt x="2508112" y="134289"/>
                </a:lnTo>
                <a:lnTo>
                  <a:pt x="2526243" y="146697"/>
                </a:lnTo>
                <a:lnTo>
                  <a:pt x="2547849" y="155806"/>
                </a:lnTo>
                <a:lnTo>
                  <a:pt x="2564183" y="129420"/>
                </a:lnTo>
                <a:lnTo>
                  <a:pt x="2535686" y="116079"/>
                </a:lnTo>
                <a:lnTo>
                  <a:pt x="2519719" y="101462"/>
                </a:lnTo>
                <a:close/>
              </a:path>
              <a:path w="2657475" h="278129">
                <a:moveTo>
                  <a:pt x="2556644" y="19475"/>
                </a:moveTo>
                <a:lnTo>
                  <a:pt x="2405863" y="19475"/>
                </a:lnTo>
                <a:lnTo>
                  <a:pt x="2405863" y="47118"/>
                </a:lnTo>
                <a:lnTo>
                  <a:pt x="2556644" y="47118"/>
                </a:lnTo>
                <a:lnTo>
                  <a:pt x="2556644" y="19475"/>
                </a:lnTo>
                <a:close/>
              </a:path>
              <a:path w="2657475" h="278129">
                <a:moveTo>
                  <a:pt x="2527745" y="171513"/>
                </a:moveTo>
                <a:lnTo>
                  <a:pt x="2488734" y="175076"/>
                </a:lnTo>
                <a:lnTo>
                  <a:pt x="2459265" y="185413"/>
                </a:lnTo>
                <a:lnTo>
                  <a:pt x="2440633" y="201993"/>
                </a:lnTo>
                <a:lnTo>
                  <a:pt x="2434135" y="224286"/>
                </a:lnTo>
                <a:lnTo>
                  <a:pt x="2440633" y="246447"/>
                </a:lnTo>
                <a:lnTo>
                  <a:pt x="2459265" y="263041"/>
                </a:lnTo>
                <a:lnTo>
                  <a:pt x="2488734" y="273452"/>
                </a:lnTo>
                <a:lnTo>
                  <a:pt x="2527745" y="277059"/>
                </a:lnTo>
                <a:lnTo>
                  <a:pt x="2566657" y="273452"/>
                </a:lnTo>
                <a:lnTo>
                  <a:pt x="2595910" y="263041"/>
                </a:lnTo>
                <a:lnTo>
                  <a:pt x="2610333" y="250044"/>
                </a:lnTo>
                <a:lnTo>
                  <a:pt x="2527745" y="250044"/>
                </a:lnTo>
                <a:lnTo>
                  <a:pt x="2502384" y="248537"/>
                </a:lnTo>
                <a:lnTo>
                  <a:pt x="2483649" y="243644"/>
                </a:lnTo>
                <a:lnTo>
                  <a:pt x="2472041" y="235511"/>
                </a:lnTo>
                <a:lnTo>
                  <a:pt x="2468060" y="224286"/>
                </a:lnTo>
                <a:lnTo>
                  <a:pt x="2472041" y="213061"/>
                </a:lnTo>
                <a:lnTo>
                  <a:pt x="2483649" y="204928"/>
                </a:lnTo>
                <a:lnTo>
                  <a:pt x="2502384" y="200034"/>
                </a:lnTo>
                <a:lnTo>
                  <a:pt x="2527745" y="198527"/>
                </a:lnTo>
                <a:lnTo>
                  <a:pt x="2610477" y="198527"/>
                </a:lnTo>
                <a:lnTo>
                  <a:pt x="2595910" y="185413"/>
                </a:lnTo>
                <a:lnTo>
                  <a:pt x="2566657" y="175076"/>
                </a:lnTo>
                <a:lnTo>
                  <a:pt x="2527745" y="171513"/>
                </a:lnTo>
                <a:close/>
              </a:path>
              <a:path w="2657475" h="278129">
                <a:moveTo>
                  <a:pt x="2610477" y="198527"/>
                </a:moveTo>
                <a:lnTo>
                  <a:pt x="2527745" y="198527"/>
                </a:lnTo>
                <a:lnTo>
                  <a:pt x="2553061" y="200034"/>
                </a:lnTo>
                <a:lnTo>
                  <a:pt x="2571722" y="204928"/>
                </a:lnTo>
                <a:lnTo>
                  <a:pt x="2583315" y="213061"/>
                </a:lnTo>
                <a:lnTo>
                  <a:pt x="2587429" y="224286"/>
                </a:lnTo>
                <a:lnTo>
                  <a:pt x="2583315" y="235511"/>
                </a:lnTo>
                <a:lnTo>
                  <a:pt x="2571722" y="243644"/>
                </a:lnTo>
                <a:lnTo>
                  <a:pt x="2553061" y="248537"/>
                </a:lnTo>
                <a:lnTo>
                  <a:pt x="2527745" y="250044"/>
                </a:lnTo>
                <a:lnTo>
                  <a:pt x="2610333" y="250044"/>
                </a:lnTo>
                <a:lnTo>
                  <a:pt x="2614326" y="246447"/>
                </a:lnTo>
                <a:lnTo>
                  <a:pt x="2620726" y="224286"/>
                </a:lnTo>
                <a:lnTo>
                  <a:pt x="2614326" y="201993"/>
                </a:lnTo>
                <a:lnTo>
                  <a:pt x="2610477" y="198527"/>
                </a:lnTo>
                <a:close/>
              </a:path>
              <a:path w="2657475" h="278129">
                <a:moveTo>
                  <a:pt x="2618213" y="0"/>
                </a:moveTo>
                <a:lnTo>
                  <a:pt x="2583659" y="0"/>
                </a:lnTo>
                <a:lnTo>
                  <a:pt x="2583659" y="165230"/>
                </a:lnTo>
                <a:lnTo>
                  <a:pt x="2618213" y="165230"/>
                </a:lnTo>
                <a:lnTo>
                  <a:pt x="2618213" y="94866"/>
                </a:lnTo>
                <a:lnTo>
                  <a:pt x="2657165" y="94866"/>
                </a:lnTo>
                <a:lnTo>
                  <a:pt x="2657165" y="66594"/>
                </a:lnTo>
                <a:lnTo>
                  <a:pt x="2618213" y="66594"/>
                </a:lnTo>
                <a:lnTo>
                  <a:pt x="2618213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91930" y="6919328"/>
            <a:ext cx="290830" cy="182880"/>
          </a:xfrm>
          <a:custGeom>
            <a:avLst/>
            <a:gdLst/>
            <a:ahLst/>
            <a:cxnLst/>
            <a:rect l="l" t="t" r="r" b="b"/>
            <a:pathLst>
              <a:path w="290829" h="182879">
                <a:moveTo>
                  <a:pt x="65338" y="0"/>
                </a:moveTo>
                <a:lnTo>
                  <a:pt x="37989" y="6015"/>
                </a:lnTo>
                <a:lnTo>
                  <a:pt x="17496" y="23810"/>
                </a:lnTo>
                <a:lnTo>
                  <a:pt x="4590" y="52443"/>
                </a:lnTo>
                <a:lnTo>
                  <a:pt x="0" y="90971"/>
                </a:lnTo>
                <a:lnTo>
                  <a:pt x="4554" y="129859"/>
                </a:lnTo>
                <a:lnTo>
                  <a:pt x="17402" y="158571"/>
                </a:lnTo>
                <a:lnTo>
                  <a:pt x="37883" y="176350"/>
                </a:lnTo>
                <a:lnTo>
                  <a:pt x="65338" y="182444"/>
                </a:lnTo>
                <a:lnTo>
                  <a:pt x="92934" y="176350"/>
                </a:lnTo>
                <a:lnTo>
                  <a:pt x="112592" y="159324"/>
                </a:lnTo>
                <a:lnTo>
                  <a:pt x="65338" y="159324"/>
                </a:lnTo>
                <a:lnTo>
                  <a:pt x="49298" y="154793"/>
                </a:lnTo>
                <a:lnTo>
                  <a:pt x="37286" y="141733"/>
                </a:lnTo>
                <a:lnTo>
                  <a:pt x="29751" y="120381"/>
                </a:lnTo>
                <a:lnTo>
                  <a:pt x="27140" y="90971"/>
                </a:lnTo>
                <a:lnTo>
                  <a:pt x="29787" y="61737"/>
                </a:lnTo>
                <a:lnTo>
                  <a:pt x="37381" y="40302"/>
                </a:lnTo>
                <a:lnTo>
                  <a:pt x="49404" y="27113"/>
                </a:lnTo>
                <a:lnTo>
                  <a:pt x="65338" y="22617"/>
                </a:lnTo>
                <a:lnTo>
                  <a:pt x="111990" y="22617"/>
                </a:lnTo>
                <a:lnTo>
                  <a:pt x="92828" y="6015"/>
                </a:lnTo>
                <a:lnTo>
                  <a:pt x="65338" y="0"/>
                </a:lnTo>
                <a:close/>
              </a:path>
              <a:path w="290829" h="182879">
                <a:moveTo>
                  <a:pt x="111990" y="22617"/>
                </a:moveTo>
                <a:lnTo>
                  <a:pt x="65338" y="22617"/>
                </a:lnTo>
                <a:lnTo>
                  <a:pt x="81413" y="27113"/>
                </a:lnTo>
                <a:lnTo>
                  <a:pt x="93484" y="40302"/>
                </a:lnTo>
                <a:lnTo>
                  <a:pt x="101030" y="61737"/>
                </a:lnTo>
                <a:lnTo>
                  <a:pt x="103536" y="90971"/>
                </a:lnTo>
                <a:lnTo>
                  <a:pt x="101066" y="120381"/>
                </a:lnTo>
                <a:lnTo>
                  <a:pt x="93578" y="141733"/>
                </a:lnTo>
                <a:lnTo>
                  <a:pt x="81519" y="154793"/>
                </a:lnTo>
                <a:lnTo>
                  <a:pt x="65338" y="159324"/>
                </a:lnTo>
                <a:lnTo>
                  <a:pt x="112592" y="159324"/>
                </a:lnTo>
                <a:lnTo>
                  <a:pt x="113462" y="158571"/>
                </a:lnTo>
                <a:lnTo>
                  <a:pt x="126263" y="129859"/>
                </a:lnTo>
                <a:lnTo>
                  <a:pt x="130676" y="90971"/>
                </a:lnTo>
                <a:lnTo>
                  <a:pt x="126227" y="52443"/>
                </a:lnTo>
                <a:lnTo>
                  <a:pt x="113368" y="23810"/>
                </a:lnTo>
                <a:lnTo>
                  <a:pt x="111990" y="22617"/>
                </a:lnTo>
                <a:close/>
              </a:path>
              <a:path w="290829" h="182879">
                <a:moveTo>
                  <a:pt x="266432" y="145252"/>
                </a:moveTo>
                <a:lnTo>
                  <a:pt x="240799" y="145252"/>
                </a:lnTo>
                <a:lnTo>
                  <a:pt x="240799" y="179931"/>
                </a:lnTo>
                <a:lnTo>
                  <a:pt x="266432" y="179931"/>
                </a:lnTo>
                <a:lnTo>
                  <a:pt x="266432" y="145252"/>
                </a:lnTo>
                <a:close/>
              </a:path>
              <a:path w="290829" h="182879">
                <a:moveTo>
                  <a:pt x="266432" y="2010"/>
                </a:moveTo>
                <a:lnTo>
                  <a:pt x="233260" y="2010"/>
                </a:lnTo>
                <a:lnTo>
                  <a:pt x="154854" y="123640"/>
                </a:lnTo>
                <a:lnTo>
                  <a:pt x="154854" y="145252"/>
                </a:lnTo>
                <a:lnTo>
                  <a:pt x="290557" y="145252"/>
                </a:lnTo>
                <a:lnTo>
                  <a:pt x="290557" y="122635"/>
                </a:lnTo>
                <a:lnTo>
                  <a:pt x="183000" y="122635"/>
                </a:lnTo>
                <a:lnTo>
                  <a:pt x="183000" y="121127"/>
                </a:lnTo>
                <a:lnTo>
                  <a:pt x="239292" y="34176"/>
                </a:lnTo>
                <a:lnTo>
                  <a:pt x="266432" y="34176"/>
                </a:lnTo>
                <a:lnTo>
                  <a:pt x="266432" y="2010"/>
                </a:lnTo>
                <a:close/>
              </a:path>
              <a:path w="290829" h="182879">
                <a:moveTo>
                  <a:pt x="266432" y="34176"/>
                </a:moveTo>
                <a:lnTo>
                  <a:pt x="240799" y="34176"/>
                </a:lnTo>
                <a:lnTo>
                  <a:pt x="240799" y="122635"/>
                </a:lnTo>
                <a:lnTo>
                  <a:pt x="266432" y="122635"/>
                </a:lnTo>
                <a:lnTo>
                  <a:pt x="266432" y="34176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378620" y="2838866"/>
            <a:ext cx="1486535" cy="277495"/>
          </a:xfrm>
          <a:custGeom>
            <a:avLst/>
            <a:gdLst/>
            <a:ahLst/>
            <a:cxnLst/>
            <a:rect l="l" t="t" r="r" b="b"/>
            <a:pathLst>
              <a:path w="1486534" h="277494">
                <a:moveTo>
                  <a:pt x="39579" y="184706"/>
                </a:moveTo>
                <a:lnTo>
                  <a:pt x="0" y="184706"/>
                </a:lnTo>
                <a:lnTo>
                  <a:pt x="6999" y="214003"/>
                </a:lnTo>
                <a:lnTo>
                  <a:pt x="24423" y="235555"/>
                </a:lnTo>
                <a:lnTo>
                  <a:pt x="51153" y="248802"/>
                </a:lnTo>
                <a:lnTo>
                  <a:pt x="86070" y="253186"/>
                </a:lnTo>
                <a:lnTo>
                  <a:pt x="121753" y="248586"/>
                </a:lnTo>
                <a:lnTo>
                  <a:pt x="148189" y="235241"/>
                </a:lnTo>
                <a:lnTo>
                  <a:pt x="160863" y="219260"/>
                </a:lnTo>
                <a:lnTo>
                  <a:pt x="86070" y="219260"/>
                </a:lnTo>
                <a:lnTo>
                  <a:pt x="68293" y="217130"/>
                </a:lnTo>
                <a:lnTo>
                  <a:pt x="53872" y="210700"/>
                </a:lnTo>
                <a:lnTo>
                  <a:pt x="43928" y="199912"/>
                </a:lnTo>
                <a:lnTo>
                  <a:pt x="39579" y="184706"/>
                </a:lnTo>
                <a:close/>
              </a:path>
              <a:path w="1486534" h="277494">
                <a:moveTo>
                  <a:pt x="87327" y="25130"/>
                </a:moveTo>
                <a:lnTo>
                  <a:pt x="54996" y="29640"/>
                </a:lnTo>
                <a:lnTo>
                  <a:pt x="29174" y="42839"/>
                </a:lnTo>
                <a:lnTo>
                  <a:pt x="12010" y="63517"/>
                </a:lnTo>
                <a:lnTo>
                  <a:pt x="5654" y="90468"/>
                </a:lnTo>
                <a:lnTo>
                  <a:pt x="9944" y="111809"/>
                </a:lnTo>
                <a:lnTo>
                  <a:pt x="21831" y="128556"/>
                </a:lnTo>
                <a:lnTo>
                  <a:pt x="40551" y="141180"/>
                </a:lnTo>
                <a:lnTo>
                  <a:pt x="65338" y="150152"/>
                </a:lnTo>
                <a:lnTo>
                  <a:pt x="90468" y="156435"/>
                </a:lnTo>
                <a:lnTo>
                  <a:pt x="106768" y="161465"/>
                </a:lnTo>
                <a:lnTo>
                  <a:pt x="119328" y="167704"/>
                </a:lnTo>
                <a:lnTo>
                  <a:pt x="127353" y="176004"/>
                </a:lnTo>
                <a:lnTo>
                  <a:pt x="130048" y="187219"/>
                </a:lnTo>
                <a:lnTo>
                  <a:pt x="126975" y="200309"/>
                </a:lnTo>
                <a:lnTo>
                  <a:pt x="117954" y="210425"/>
                </a:lnTo>
                <a:lnTo>
                  <a:pt x="103985" y="216948"/>
                </a:lnTo>
                <a:lnTo>
                  <a:pt x="86070" y="219260"/>
                </a:lnTo>
                <a:lnTo>
                  <a:pt x="160863" y="219260"/>
                </a:lnTo>
                <a:lnTo>
                  <a:pt x="164612" y="214533"/>
                </a:lnTo>
                <a:lnTo>
                  <a:pt x="170256" y="187847"/>
                </a:lnTo>
                <a:lnTo>
                  <a:pt x="164729" y="162639"/>
                </a:lnTo>
                <a:lnTo>
                  <a:pt x="150073" y="144262"/>
                </a:lnTo>
                <a:lnTo>
                  <a:pt x="129174" y="131658"/>
                </a:lnTo>
                <a:lnTo>
                  <a:pt x="104918" y="123765"/>
                </a:lnTo>
                <a:lnTo>
                  <a:pt x="84185" y="118739"/>
                </a:lnTo>
                <a:lnTo>
                  <a:pt x="70565" y="114680"/>
                </a:lnTo>
                <a:lnTo>
                  <a:pt x="58388" y="108648"/>
                </a:lnTo>
                <a:lnTo>
                  <a:pt x="49685" y="99965"/>
                </a:lnTo>
                <a:lnTo>
                  <a:pt x="46490" y="87955"/>
                </a:lnTo>
                <a:lnTo>
                  <a:pt x="49239" y="76239"/>
                </a:lnTo>
                <a:lnTo>
                  <a:pt x="57171" y="67026"/>
                </a:lnTo>
                <a:lnTo>
                  <a:pt x="69814" y="61053"/>
                </a:lnTo>
                <a:lnTo>
                  <a:pt x="86698" y="59055"/>
                </a:lnTo>
                <a:lnTo>
                  <a:pt x="157634" y="59055"/>
                </a:lnTo>
                <a:lnTo>
                  <a:pt x="144655" y="42917"/>
                </a:lnTo>
                <a:lnTo>
                  <a:pt x="119584" y="29709"/>
                </a:lnTo>
                <a:lnTo>
                  <a:pt x="87327" y="25130"/>
                </a:lnTo>
                <a:close/>
              </a:path>
              <a:path w="1486534" h="277494">
                <a:moveTo>
                  <a:pt x="157634" y="59055"/>
                </a:moveTo>
                <a:lnTo>
                  <a:pt x="86698" y="59055"/>
                </a:lnTo>
                <a:lnTo>
                  <a:pt x="103215" y="60896"/>
                </a:lnTo>
                <a:lnTo>
                  <a:pt x="116109" y="66712"/>
                </a:lnTo>
                <a:lnTo>
                  <a:pt x="124821" y="76239"/>
                </a:lnTo>
                <a:lnTo>
                  <a:pt x="128791" y="89211"/>
                </a:lnTo>
                <a:lnTo>
                  <a:pt x="167115" y="89211"/>
                </a:lnTo>
                <a:lnTo>
                  <a:pt x="161009" y="63252"/>
                </a:lnTo>
                <a:lnTo>
                  <a:pt x="157634" y="59055"/>
                </a:lnTo>
                <a:close/>
              </a:path>
              <a:path w="1486534" h="277494">
                <a:moveTo>
                  <a:pt x="230589" y="27643"/>
                </a:moveTo>
                <a:lnTo>
                  <a:pt x="187868" y="27643"/>
                </a:lnTo>
                <a:lnTo>
                  <a:pt x="250065" y="250044"/>
                </a:lnTo>
                <a:lnTo>
                  <a:pt x="289645" y="250044"/>
                </a:lnTo>
                <a:lnTo>
                  <a:pt x="306305" y="191617"/>
                </a:lnTo>
                <a:lnTo>
                  <a:pt x="270798" y="191617"/>
                </a:lnTo>
                <a:lnTo>
                  <a:pt x="230589" y="27643"/>
                </a:lnTo>
                <a:close/>
              </a:path>
              <a:path w="1486534" h="277494">
                <a:moveTo>
                  <a:pt x="372170" y="93609"/>
                </a:moveTo>
                <a:lnTo>
                  <a:pt x="336136" y="93609"/>
                </a:lnTo>
                <a:lnTo>
                  <a:pt x="380742" y="250044"/>
                </a:lnTo>
                <a:lnTo>
                  <a:pt x="420322" y="250044"/>
                </a:lnTo>
                <a:lnTo>
                  <a:pt x="436827" y="191617"/>
                </a:lnTo>
                <a:lnTo>
                  <a:pt x="397705" y="191617"/>
                </a:lnTo>
                <a:lnTo>
                  <a:pt x="372170" y="93609"/>
                </a:lnTo>
                <a:close/>
              </a:path>
              <a:path w="1486534" h="277494">
                <a:moveTo>
                  <a:pt x="354983" y="27643"/>
                </a:moveTo>
                <a:lnTo>
                  <a:pt x="316032" y="27643"/>
                </a:lnTo>
                <a:lnTo>
                  <a:pt x="272682" y="191617"/>
                </a:lnTo>
                <a:lnTo>
                  <a:pt x="306305" y="191617"/>
                </a:lnTo>
                <a:lnTo>
                  <a:pt x="334251" y="93609"/>
                </a:lnTo>
                <a:lnTo>
                  <a:pt x="372170" y="93609"/>
                </a:lnTo>
                <a:lnTo>
                  <a:pt x="354983" y="27643"/>
                </a:lnTo>
                <a:close/>
              </a:path>
              <a:path w="1486534" h="277494">
                <a:moveTo>
                  <a:pt x="483147" y="27643"/>
                </a:moveTo>
                <a:lnTo>
                  <a:pt x="439798" y="27643"/>
                </a:lnTo>
                <a:lnTo>
                  <a:pt x="399589" y="191617"/>
                </a:lnTo>
                <a:lnTo>
                  <a:pt x="436827" y="191617"/>
                </a:lnTo>
                <a:lnTo>
                  <a:pt x="483147" y="27643"/>
                </a:lnTo>
                <a:close/>
              </a:path>
              <a:path w="1486534" h="277494">
                <a:moveTo>
                  <a:pt x="592966" y="25130"/>
                </a:moveTo>
                <a:lnTo>
                  <a:pt x="552414" y="32693"/>
                </a:lnTo>
                <a:lnTo>
                  <a:pt x="520167" y="55011"/>
                </a:lnTo>
                <a:lnTo>
                  <a:pt x="498875" y="90816"/>
                </a:lnTo>
                <a:lnTo>
                  <a:pt x="491189" y="138843"/>
                </a:lnTo>
                <a:lnTo>
                  <a:pt x="498875" y="186924"/>
                </a:lnTo>
                <a:lnTo>
                  <a:pt x="520167" y="222872"/>
                </a:lnTo>
                <a:lnTo>
                  <a:pt x="552414" y="245391"/>
                </a:lnTo>
                <a:lnTo>
                  <a:pt x="592966" y="253186"/>
                </a:lnTo>
                <a:lnTo>
                  <a:pt x="633429" y="245435"/>
                </a:lnTo>
                <a:lnTo>
                  <a:pt x="665765" y="222990"/>
                </a:lnTo>
                <a:lnTo>
                  <a:pt x="669106" y="217375"/>
                </a:lnTo>
                <a:lnTo>
                  <a:pt x="592966" y="217375"/>
                </a:lnTo>
                <a:lnTo>
                  <a:pt x="568061" y="212128"/>
                </a:lnTo>
                <a:lnTo>
                  <a:pt x="548517" y="197075"/>
                </a:lnTo>
                <a:lnTo>
                  <a:pt x="535805" y="172538"/>
                </a:lnTo>
                <a:lnTo>
                  <a:pt x="531397" y="138843"/>
                </a:lnTo>
                <a:lnTo>
                  <a:pt x="535805" y="105291"/>
                </a:lnTo>
                <a:lnTo>
                  <a:pt x="548517" y="80809"/>
                </a:lnTo>
                <a:lnTo>
                  <a:pt x="568061" y="65868"/>
                </a:lnTo>
                <a:lnTo>
                  <a:pt x="592966" y="60940"/>
                </a:lnTo>
                <a:lnTo>
                  <a:pt x="669305" y="60940"/>
                </a:lnTo>
                <a:lnTo>
                  <a:pt x="665765" y="55011"/>
                </a:lnTo>
                <a:lnTo>
                  <a:pt x="633429" y="32693"/>
                </a:lnTo>
                <a:lnTo>
                  <a:pt x="592966" y="25130"/>
                </a:lnTo>
                <a:close/>
              </a:path>
              <a:path w="1486534" h="277494">
                <a:moveTo>
                  <a:pt x="669305" y="60940"/>
                </a:moveTo>
                <a:lnTo>
                  <a:pt x="592966" y="60940"/>
                </a:lnTo>
                <a:lnTo>
                  <a:pt x="618003" y="65868"/>
                </a:lnTo>
                <a:lnTo>
                  <a:pt x="637532" y="80809"/>
                </a:lnTo>
                <a:lnTo>
                  <a:pt x="650171" y="105291"/>
                </a:lnTo>
                <a:lnTo>
                  <a:pt x="654535" y="138843"/>
                </a:lnTo>
                <a:lnTo>
                  <a:pt x="650171" y="172538"/>
                </a:lnTo>
                <a:lnTo>
                  <a:pt x="637532" y="197075"/>
                </a:lnTo>
                <a:lnTo>
                  <a:pt x="618003" y="212128"/>
                </a:lnTo>
                <a:lnTo>
                  <a:pt x="592966" y="217375"/>
                </a:lnTo>
                <a:lnTo>
                  <a:pt x="669106" y="217375"/>
                </a:lnTo>
                <a:lnTo>
                  <a:pt x="687145" y="187057"/>
                </a:lnTo>
                <a:lnTo>
                  <a:pt x="694743" y="138843"/>
                </a:lnTo>
                <a:lnTo>
                  <a:pt x="687145" y="90816"/>
                </a:lnTo>
                <a:lnTo>
                  <a:pt x="669305" y="60940"/>
                </a:lnTo>
                <a:close/>
              </a:path>
              <a:path w="1486534" h="277494">
                <a:moveTo>
                  <a:pt x="819420" y="61568"/>
                </a:moveTo>
                <a:lnTo>
                  <a:pt x="779840" y="61568"/>
                </a:lnTo>
                <a:lnTo>
                  <a:pt x="779840" y="250044"/>
                </a:lnTo>
                <a:lnTo>
                  <a:pt x="819420" y="250044"/>
                </a:lnTo>
                <a:lnTo>
                  <a:pt x="819420" y="61568"/>
                </a:lnTo>
                <a:close/>
              </a:path>
              <a:path w="1486534" h="277494">
                <a:moveTo>
                  <a:pt x="887899" y="27643"/>
                </a:moveTo>
                <a:lnTo>
                  <a:pt x="710732" y="27643"/>
                </a:lnTo>
                <a:lnTo>
                  <a:pt x="710732" y="61568"/>
                </a:lnTo>
                <a:lnTo>
                  <a:pt x="887899" y="61568"/>
                </a:lnTo>
                <a:lnTo>
                  <a:pt x="887899" y="27643"/>
                </a:lnTo>
                <a:close/>
              </a:path>
              <a:path w="1486534" h="277494">
                <a:moveTo>
                  <a:pt x="1046879" y="195386"/>
                </a:moveTo>
                <a:lnTo>
                  <a:pt x="1012953" y="195386"/>
                </a:lnTo>
                <a:lnTo>
                  <a:pt x="1012953" y="272033"/>
                </a:lnTo>
                <a:lnTo>
                  <a:pt x="1207711" y="272033"/>
                </a:lnTo>
                <a:lnTo>
                  <a:pt x="1207711" y="244390"/>
                </a:lnTo>
                <a:lnTo>
                  <a:pt x="1046879" y="244390"/>
                </a:lnTo>
                <a:lnTo>
                  <a:pt x="1046879" y="195386"/>
                </a:lnTo>
                <a:close/>
              </a:path>
              <a:path w="1486534" h="277494">
                <a:moveTo>
                  <a:pt x="1128552" y="170884"/>
                </a:moveTo>
                <a:lnTo>
                  <a:pt x="1094626" y="170884"/>
                </a:lnTo>
                <a:lnTo>
                  <a:pt x="1094626" y="218632"/>
                </a:lnTo>
                <a:lnTo>
                  <a:pt x="1128552" y="218632"/>
                </a:lnTo>
                <a:lnTo>
                  <a:pt x="1128552" y="170884"/>
                </a:lnTo>
                <a:close/>
              </a:path>
              <a:path w="1486534" h="277494">
                <a:moveTo>
                  <a:pt x="1235983" y="143869"/>
                </a:moveTo>
                <a:lnTo>
                  <a:pt x="982169" y="143869"/>
                </a:lnTo>
                <a:lnTo>
                  <a:pt x="982169" y="170884"/>
                </a:lnTo>
                <a:lnTo>
                  <a:pt x="1235983" y="170884"/>
                </a:lnTo>
                <a:lnTo>
                  <a:pt x="1235983" y="143869"/>
                </a:lnTo>
                <a:close/>
              </a:path>
              <a:path w="1486534" h="277494">
                <a:moveTo>
                  <a:pt x="1048763" y="8795"/>
                </a:moveTo>
                <a:lnTo>
                  <a:pt x="1015466" y="8795"/>
                </a:lnTo>
                <a:lnTo>
                  <a:pt x="1015466" y="121881"/>
                </a:lnTo>
                <a:lnTo>
                  <a:pt x="1202685" y="121881"/>
                </a:lnTo>
                <a:lnTo>
                  <a:pt x="1202685" y="94866"/>
                </a:lnTo>
                <a:lnTo>
                  <a:pt x="1048763" y="94866"/>
                </a:lnTo>
                <a:lnTo>
                  <a:pt x="1048763" y="65338"/>
                </a:lnTo>
                <a:lnTo>
                  <a:pt x="1202685" y="65338"/>
                </a:lnTo>
                <a:lnTo>
                  <a:pt x="1202685" y="40208"/>
                </a:lnTo>
                <a:lnTo>
                  <a:pt x="1048763" y="40208"/>
                </a:lnTo>
                <a:lnTo>
                  <a:pt x="1048763" y="8795"/>
                </a:lnTo>
                <a:close/>
              </a:path>
              <a:path w="1486534" h="277494">
                <a:moveTo>
                  <a:pt x="1202685" y="65338"/>
                </a:moveTo>
                <a:lnTo>
                  <a:pt x="1168760" y="65338"/>
                </a:lnTo>
                <a:lnTo>
                  <a:pt x="1168760" y="94866"/>
                </a:lnTo>
                <a:lnTo>
                  <a:pt x="1202685" y="94866"/>
                </a:lnTo>
                <a:lnTo>
                  <a:pt x="1202685" y="65338"/>
                </a:lnTo>
                <a:close/>
              </a:path>
              <a:path w="1486534" h="277494">
                <a:moveTo>
                  <a:pt x="1202685" y="8795"/>
                </a:moveTo>
                <a:lnTo>
                  <a:pt x="1168760" y="8795"/>
                </a:lnTo>
                <a:lnTo>
                  <a:pt x="1168760" y="40208"/>
                </a:lnTo>
                <a:lnTo>
                  <a:pt x="1202685" y="40208"/>
                </a:lnTo>
                <a:lnTo>
                  <a:pt x="1202685" y="8795"/>
                </a:lnTo>
                <a:close/>
              </a:path>
              <a:path w="1486534" h="277494">
                <a:moveTo>
                  <a:pt x="1486111" y="0"/>
                </a:moveTo>
                <a:lnTo>
                  <a:pt x="1452186" y="0"/>
                </a:lnTo>
                <a:lnTo>
                  <a:pt x="1452186" y="54029"/>
                </a:lnTo>
                <a:lnTo>
                  <a:pt x="1396899" y="54029"/>
                </a:lnTo>
                <a:lnTo>
                  <a:pt x="1396899" y="81672"/>
                </a:lnTo>
                <a:lnTo>
                  <a:pt x="1452186" y="81672"/>
                </a:lnTo>
                <a:lnTo>
                  <a:pt x="1452186" y="164602"/>
                </a:lnTo>
                <a:lnTo>
                  <a:pt x="1486111" y="164602"/>
                </a:lnTo>
                <a:lnTo>
                  <a:pt x="1486111" y="0"/>
                </a:lnTo>
                <a:close/>
              </a:path>
              <a:path w="1486534" h="277494">
                <a:moveTo>
                  <a:pt x="1354806" y="14449"/>
                </a:moveTo>
                <a:lnTo>
                  <a:pt x="1320252" y="14449"/>
                </a:lnTo>
                <a:lnTo>
                  <a:pt x="1320252" y="42092"/>
                </a:lnTo>
                <a:lnTo>
                  <a:pt x="1316066" y="70673"/>
                </a:lnTo>
                <a:lnTo>
                  <a:pt x="1303486" y="96397"/>
                </a:lnTo>
                <a:lnTo>
                  <a:pt x="1282484" y="117586"/>
                </a:lnTo>
                <a:lnTo>
                  <a:pt x="1253029" y="132561"/>
                </a:lnTo>
                <a:lnTo>
                  <a:pt x="1271249" y="160204"/>
                </a:lnTo>
                <a:lnTo>
                  <a:pt x="1293449" y="149313"/>
                </a:lnTo>
                <a:lnTo>
                  <a:pt x="1311967" y="134799"/>
                </a:lnTo>
                <a:lnTo>
                  <a:pt x="1326776" y="117046"/>
                </a:lnTo>
                <a:lnTo>
                  <a:pt x="1337844" y="96436"/>
                </a:lnTo>
                <a:lnTo>
                  <a:pt x="1373648" y="96436"/>
                </a:lnTo>
                <a:lnTo>
                  <a:pt x="1371023" y="93884"/>
                </a:lnTo>
                <a:lnTo>
                  <a:pt x="1358777" y="70064"/>
                </a:lnTo>
                <a:lnTo>
                  <a:pt x="1354806" y="43977"/>
                </a:lnTo>
                <a:lnTo>
                  <a:pt x="1354806" y="14449"/>
                </a:lnTo>
                <a:close/>
              </a:path>
              <a:path w="1486534" h="277494">
                <a:moveTo>
                  <a:pt x="1373648" y="96436"/>
                </a:moveTo>
                <a:lnTo>
                  <a:pt x="1337844" y="96436"/>
                </a:lnTo>
                <a:lnTo>
                  <a:pt x="1348553" y="115147"/>
                </a:lnTo>
                <a:lnTo>
                  <a:pt x="1362738" y="131383"/>
                </a:lnTo>
                <a:lnTo>
                  <a:pt x="1380339" y="144674"/>
                </a:lnTo>
                <a:lnTo>
                  <a:pt x="1401297" y="154550"/>
                </a:lnTo>
                <a:lnTo>
                  <a:pt x="1419516" y="127535"/>
                </a:lnTo>
                <a:lnTo>
                  <a:pt x="1391338" y="113640"/>
                </a:lnTo>
                <a:lnTo>
                  <a:pt x="1373648" y="96436"/>
                </a:lnTo>
                <a:close/>
              </a:path>
              <a:path w="1486534" h="277494">
                <a:moveTo>
                  <a:pt x="1486111" y="178423"/>
                </a:moveTo>
                <a:lnTo>
                  <a:pt x="1297007" y="178423"/>
                </a:lnTo>
                <a:lnTo>
                  <a:pt x="1297007" y="205438"/>
                </a:lnTo>
                <a:lnTo>
                  <a:pt x="1452186" y="205438"/>
                </a:lnTo>
                <a:lnTo>
                  <a:pt x="1452186" y="277059"/>
                </a:lnTo>
                <a:lnTo>
                  <a:pt x="1486111" y="277059"/>
                </a:lnTo>
                <a:lnTo>
                  <a:pt x="1486111" y="178423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26319" y="2888037"/>
            <a:ext cx="282575" cy="182880"/>
          </a:xfrm>
          <a:custGeom>
            <a:avLst/>
            <a:gdLst/>
            <a:ahLst/>
            <a:cxnLst/>
            <a:rect l="l" t="t" r="r" b="b"/>
            <a:pathLst>
              <a:path w="282575" h="182880">
                <a:moveTo>
                  <a:pt x="65338" y="0"/>
                </a:moveTo>
                <a:lnTo>
                  <a:pt x="37989" y="6015"/>
                </a:lnTo>
                <a:lnTo>
                  <a:pt x="17496" y="23810"/>
                </a:lnTo>
                <a:lnTo>
                  <a:pt x="4590" y="52443"/>
                </a:lnTo>
                <a:lnTo>
                  <a:pt x="0" y="90971"/>
                </a:lnTo>
                <a:lnTo>
                  <a:pt x="4554" y="129859"/>
                </a:lnTo>
                <a:lnTo>
                  <a:pt x="17402" y="158571"/>
                </a:lnTo>
                <a:lnTo>
                  <a:pt x="37883" y="176350"/>
                </a:lnTo>
                <a:lnTo>
                  <a:pt x="65338" y="182444"/>
                </a:lnTo>
                <a:lnTo>
                  <a:pt x="92934" y="176350"/>
                </a:lnTo>
                <a:lnTo>
                  <a:pt x="112592" y="159324"/>
                </a:lnTo>
                <a:lnTo>
                  <a:pt x="65338" y="159324"/>
                </a:lnTo>
                <a:lnTo>
                  <a:pt x="49298" y="154793"/>
                </a:lnTo>
                <a:lnTo>
                  <a:pt x="37286" y="141733"/>
                </a:lnTo>
                <a:lnTo>
                  <a:pt x="29751" y="120381"/>
                </a:lnTo>
                <a:lnTo>
                  <a:pt x="27140" y="90971"/>
                </a:lnTo>
                <a:lnTo>
                  <a:pt x="29787" y="61737"/>
                </a:lnTo>
                <a:lnTo>
                  <a:pt x="37381" y="40302"/>
                </a:lnTo>
                <a:lnTo>
                  <a:pt x="49404" y="27113"/>
                </a:lnTo>
                <a:lnTo>
                  <a:pt x="65338" y="22617"/>
                </a:lnTo>
                <a:lnTo>
                  <a:pt x="111990" y="22617"/>
                </a:lnTo>
                <a:lnTo>
                  <a:pt x="92828" y="6015"/>
                </a:lnTo>
                <a:lnTo>
                  <a:pt x="65338" y="0"/>
                </a:lnTo>
                <a:close/>
              </a:path>
              <a:path w="282575" h="182880">
                <a:moveTo>
                  <a:pt x="111990" y="22617"/>
                </a:moveTo>
                <a:lnTo>
                  <a:pt x="65338" y="22617"/>
                </a:lnTo>
                <a:lnTo>
                  <a:pt x="81413" y="27113"/>
                </a:lnTo>
                <a:lnTo>
                  <a:pt x="93484" y="40302"/>
                </a:lnTo>
                <a:lnTo>
                  <a:pt x="101030" y="61737"/>
                </a:lnTo>
                <a:lnTo>
                  <a:pt x="103536" y="90971"/>
                </a:lnTo>
                <a:lnTo>
                  <a:pt x="101066" y="120381"/>
                </a:lnTo>
                <a:lnTo>
                  <a:pt x="93578" y="141733"/>
                </a:lnTo>
                <a:lnTo>
                  <a:pt x="81519" y="154793"/>
                </a:lnTo>
                <a:lnTo>
                  <a:pt x="65338" y="159324"/>
                </a:lnTo>
                <a:lnTo>
                  <a:pt x="112592" y="159324"/>
                </a:lnTo>
                <a:lnTo>
                  <a:pt x="113462" y="158571"/>
                </a:lnTo>
                <a:lnTo>
                  <a:pt x="126263" y="129859"/>
                </a:lnTo>
                <a:lnTo>
                  <a:pt x="130676" y="90971"/>
                </a:lnTo>
                <a:lnTo>
                  <a:pt x="126227" y="52443"/>
                </a:lnTo>
                <a:lnTo>
                  <a:pt x="113368" y="23810"/>
                </a:lnTo>
                <a:lnTo>
                  <a:pt x="111990" y="22617"/>
                </a:lnTo>
                <a:close/>
              </a:path>
              <a:path w="282575" h="182880">
                <a:moveTo>
                  <a:pt x="185010" y="133692"/>
                </a:moveTo>
                <a:lnTo>
                  <a:pt x="158874" y="133692"/>
                </a:lnTo>
                <a:lnTo>
                  <a:pt x="163951" y="153183"/>
                </a:lnTo>
                <a:lnTo>
                  <a:pt x="176685" y="168623"/>
                </a:lnTo>
                <a:lnTo>
                  <a:pt x="195592" y="178785"/>
                </a:lnTo>
                <a:lnTo>
                  <a:pt x="219187" y="182444"/>
                </a:lnTo>
                <a:lnTo>
                  <a:pt x="244517" y="177968"/>
                </a:lnTo>
                <a:lnTo>
                  <a:pt x="264452" y="165481"/>
                </a:lnTo>
                <a:lnTo>
                  <a:pt x="268307" y="159827"/>
                </a:lnTo>
                <a:lnTo>
                  <a:pt x="219187" y="159827"/>
                </a:lnTo>
                <a:lnTo>
                  <a:pt x="206319" y="157864"/>
                </a:lnTo>
                <a:lnTo>
                  <a:pt x="195784" y="152414"/>
                </a:lnTo>
                <a:lnTo>
                  <a:pt x="188406" y="144136"/>
                </a:lnTo>
                <a:lnTo>
                  <a:pt x="185010" y="133692"/>
                </a:lnTo>
                <a:close/>
              </a:path>
              <a:path w="282575" h="182880">
                <a:moveTo>
                  <a:pt x="269292" y="85442"/>
                </a:moveTo>
                <a:lnTo>
                  <a:pt x="217679" y="85442"/>
                </a:lnTo>
                <a:lnTo>
                  <a:pt x="233083" y="88363"/>
                </a:lnTo>
                <a:lnTo>
                  <a:pt x="245165" y="96185"/>
                </a:lnTo>
                <a:lnTo>
                  <a:pt x="253053" y="108059"/>
                </a:lnTo>
                <a:lnTo>
                  <a:pt x="255877" y="123137"/>
                </a:lnTo>
                <a:lnTo>
                  <a:pt x="253148" y="137775"/>
                </a:lnTo>
                <a:lnTo>
                  <a:pt x="245542" y="149398"/>
                </a:lnTo>
                <a:lnTo>
                  <a:pt x="233931" y="157063"/>
                </a:lnTo>
                <a:lnTo>
                  <a:pt x="219187" y="159827"/>
                </a:lnTo>
                <a:lnTo>
                  <a:pt x="268307" y="159827"/>
                </a:lnTo>
                <a:lnTo>
                  <a:pt x="277461" y="146398"/>
                </a:lnTo>
                <a:lnTo>
                  <a:pt x="282012" y="122132"/>
                </a:lnTo>
                <a:lnTo>
                  <a:pt x="277752" y="98490"/>
                </a:lnTo>
                <a:lnTo>
                  <a:pt x="269292" y="85442"/>
                </a:lnTo>
                <a:close/>
              </a:path>
              <a:path w="282575" h="182880">
                <a:moveTo>
                  <a:pt x="272965" y="2010"/>
                </a:moveTo>
                <a:lnTo>
                  <a:pt x="172445" y="2010"/>
                </a:lnTo>
                <a:lnTo>
                  <a:pt x="160885" y="101023"/>
                </a:lnTo>
                <a:lnTo>
                  <a:pt x="186517" y="101023"/>
                </a:lnTo>
                <a:lnTo>
                  <a:pt x="191916" y="94029"/>
                </a:lnTo>
                <a:lnTo>
                  <a:pt x="198988" y="89180"/>
                </a:lnTo>
                <a:lnTo>
                  <a:pt x="207615" y="86357"/>
                </a:lnTo>
                <a:lnTo>
                  <a:pt x="217679" y="85442"/>
                </a:lnTo>
                <a:lnTo>
                  <a:pt x="269292" y="85442"/>
                </a:lnTo>
                <a:lnTo>
                  <a:pt x="265646" y="79819"/>
                </a:lnTo>
                <a:lnTo>
                  <a:pt x="258228" y="74887"/>
                </a:lnTo>
                <a:lnTo>
                  <a:pt x="189030" y="74887"/>
                </a:lnTo>
                <a:lnTo>
                  <a:pt x="195062" y="25632"/>
                </a:lnTo>
                <a:lnTo>
                  <a:pt x="272965" y="25632"/>
                </a:lnTo>
                <a:lnTo>
                  <a:pt x="272965" y="2010"/>
                </a:lnTo>
                <a:close/>
              </a:path>
              <a:path w="282575" h="182880">
                <a:moveTo>
                  <a:pt x="224213" y="63327"/>
                </a:moveTo>
                <a:lnTo>
                  <a:pt x="214180" y="64073"/>
                </a:lnTo>
                <a:lnTo>
                  <a:pt x="205019" y="66469"/>
                </a:lnTo>
                <a:lnTo>
                  <a:pt x="197037" y="70183"/>
                </a:lnTo>
                <a:lnTo>
                  <a:pt x="190538" y="74887"/>
                </a:lnTo>
                <a:lnTo>
                  <a:pt x="258228" y="74887"/>
                </a:lnTo>
                <a:lnTo>
                  <a:pt x="247273" y="67603"/>
                </a:lnTo>
                <a:lnTo>
                  <a:pt x="224213" y="63327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375479" y="4179139"/>
            <a:ext cx="1664970" cy="278130"/>
          </a:xfrm>
          <a:custGeom>
            <a:avLst/>
            <a:gdLst/>
            <a:ahLst/>
            <a:cxnLst/>
            <a:rect l="l" t="t" r="r" b="b"/>
            <a:pathLst>
              <a:path w="1664969" h="278129">
                <a:moveTo>
                  <a:pt x="141985" y="162717"/>
                </a:moveTo>
                <a:lnTo>
                  <a:pt x="108059" y="162717"/>
                </a:lnTo>
                <a:lnTo>
                  <a:pt x="108059" y="277687"/>
                </a:lnTo>
                <a:lnTo>
                  <a:pt x="141985" y="277687"/>
                </a:lnTo>
                <a:lnTo>
                  <a:pt x="141985" y="162717"/>
                </a:lnTo>
                <a:close/>
              </a:path>
              <a:path w="1664969" h="278129">
                <a:moveTo>
                  <a:pt x="252557" y="135074"/>
                </a:moveTo>
                <a:lnTo>
                  <a:pt x="0" y="135074"/>
                </a:lnTo>
                <a:lnTo>
                  <a:pt x="0" y="162717"/>
                </a:lnTo>
                <a:lnTo>
                  <a:pt x="252557" y="162717"/>
                </a:lnTo>
                <a:lnTo>
                  <a:pt x="252557" y="135074"/>
                </a:lnTo>
                <a:close/>
              </a:path>
              <a:path w="1664969" h="278129">
                <a:moveTo>
                  <a:pt x="221773" y="16962"/>
                </a:moveTo>
                <a:lnTo>
                  <a:pt x="29527" y="16962"/>
                </a:lnTo>
                <a:lnTo>
                  <a:pt x="29527" y="44605"/>
                </a:lnTo>
                <a:lnTo>
                  <a:pt x="187847" y="44605"/>
                </a:lnTo>
                <a:lnTo>
                  <a:pt x="187494" y="63910"/>
                </a:lnTo>
                <a:lnTo>
                  <a:pt x="186434" y="85010"/>
                </a:lnTo>
                <a:lnTo>
                  <a:pt x="183960" y="108525"/>
                </a:lnTo>
                <a:lnTo>
                  <a:pt x="179366" y="135074"/>
                </a:lnTo>
                <a:lnTo>
                  <a:pt x="213920" y="135074"/>
                </a:lnTo>
                <a:lnTo>
                  <a:pt x="218283" y="107681"/>
                </a:lnTo>
                <a:lnTo>
                  <a:pt x="220556" y="83439"/>
                </a:lnTo>
                <a:lnTo>
                  <a:pt x="221473" y="61612"/>
                </a:lnTo>
                <a:lnTo>
                  <a:pt x="221726" y="44605"/>
                </a:lnTo>
                <a:lnTo>
                  <a:pt x="221773" y="16962"/>
                </a:lnTo>
                <a:close/>
              </a:path>
              <a:path w="1664969" h="278129">
                <a:moveTo>
                  <a:pt x="355046" y="193501"/>
                </a:moveTo>
                <a:lnTo>
                  <a:pt x="320492" y="193501"/>
                </a:lnTo>
                <a:lnTo>
                  <a:pt x="320492" y="272033"/>
                </a:lnTo>
                <a:lnTo>
                  <a:pt x="509597" y="272033"/>
                </a:lnTo>
                <a:lnTo>
                  <a:pt x="509597" y="244390"/>
                </a:lnTo>
                <a:lnTo>
                  <a:pt x="355046" y="244390"/>
                </a:lnTo>
                <a:lnTo>
                  <a:pt x="355046" y="193501"/>
                </a:lnTo>
                <a:close/>
              </a:path>
              <a:path w="1664969" h="278129">
                <a:moveTo>
                  <a:pt x="503314" y="628"/>
                </a:moveTo>
                <a:lnTo>
                  <a:pt x="469388" y="628"/>
                </a:lnTo>
                <a:lnTo>
                  <a:pt x="469388" y="70992"/>
                </a:lnTo>
                <a:lnTo>
                  <a:pt x="428552" y="70992"/>
                </a:lnTo>
                <a:lnTo>
                  <a:pt x="428552" y="98635"/>
                </a:lnTo>
                <a:lnTo>
                  <a:pt x="469388" y="98635"/>
                </a:lnTo>
                <a:lnTo>
                  <a:pt x="469388" y="129420"/>
                </a:lnTo>
                <a:lnTo>
                  <a:pt x="428552" y="129420"/>
                </a:lnTo>
                <a:lnTo>
                  <a:pt x="428552" y="157063"/>
                </a:lnTo>
                <a:lnTo>
                  <a:pt x="469388" y="157063"/>
                </a:lnTo>
                <a:lnTo>
                  <a:pt x="469388" y="211721"/>
                </a:lnTo>
                <a:lnTo>
                  <a:pt x="503314" y="211721"/>
                </a:lnTo>
                <a:lnTo>
                  <a:pt x="503314" y="628"/>
                </a:lnTo>
                <a:close/>
              </a:path>
              <a:path w="1664969" h="278129">
                <a:moveTo>
                  <a:pt x="350649" y="69736"/>
                </a:moveTo>
                <a:lnTo>
                  <a:pt x="324689" y="73672"/>
                </a:lnTo>
                <a:lnTo>
                  <a:pt x="304354" y="84735"/>
                </a:lnTo>
                <a:lnTo>
                  <a:pt x="291146" y="101806"/>
                </a:lnTo>
                <a:lnTo>
                  <a:pt x="286567" y="123765"/>
                </a:lnTo>
                <a:lnTo>
                  <a:pt x="291146" y="145548"/>
                </a:lnTo>
                <a:lnTo>
                  <a:pt x="304354" y="162560"/>
                </a:lnTo>
                <a:lnTo>
                  <a:pt x="324689" y="173682"/>
                </a:lnTo>
                <a:lnTo>
                  <a:pt x="350649" y="177795"/>
                </a:lnTo>
                <a:lnTo>
                  <a:pt x="376662" y="173682"/>
                </a:lnTo>
                <a:lnTo>
                  <a:pt x="397139" y="162560"/>
                </a:lnTo>
                <a:lnTo>
                  <a:pt x="405929" y="151409"/>
                </a:lnTo>
                <a:lnTo>
                  <a:pt x="350649" y="151409"/>
                </a:lnTo>
                <a:lnTo>
                  <a:pt x="337460" y="149519"/>
                </a:lnTo>
                <a:lnTo>
                  <a:pt x="327128" y="144066"/>
                </a:lnTo>
                <a:lnTo>
                  <a:pt x="320389" y="135373"/>
                </a:lnTo>
                <a:lnTo>
                  <a:pt x="317979" y="123765"/>
                </a:lnTo>
                <a:lnTo>
                  <a:pt x="320389" y="112334"/>
                </a:lnTo>
                <a:lnTo>
                  <a:pt x="327128" y="103701"/>
                </a:lnTo>
                <a:lnTo>
                  <a:pt x="337460" y="98189"/>
                </a:lnTo>
                <a:lnTo>
                  <a:pt x="350649" y="96122"/>
                </a:lnTo>
                <a:lnTo>
                  <a:pt x="406084" y="96122"/>
                </a:lnTo>
                <a:lnTo>
                  <a:pt x="397139" y="84735"/>
                </a:lnTo>
                <a:lnTo>
                  <a:pt x="376662" y="73672"/>
                </a:lnTo>
                <a:lnTo>
                  <a:pt x="350649" y="69736"/>
                </a:lnTo>
                <a:close/>
              </a:path>
              <a:path w="1664969" h="278129">
                <a:moveTo>
                  <a:pt x="406084" y="96122"/>
                </a:moveTo>
                <a:lnTo>
                  <a:pt x="350649" y="96122"/>
                </a:lnTo>
                <a:lnTo>
                  <a:pt x="363660" y="98189"/>
                </a:lnTo>
                <a:lnTo>
                  <a:pt x="373933" y="103701"/>
                </a:lnTo>
                <a:lnTo>
                  <a:pt x="380731" y="112334"/>
                </a:lnTo>
                <a:lnTo>
                  <a:pt x="383318" y="123765"/>
                </a:lnTo>
                <a:lnTo>
                  <a:pt x="380731" y="135373"/>
                </a:lnTo>
                <a:lnTo>
                  <a:pt x="373933" y="144066"/>
                </a:lnTo>
                <a:lnTo>
                  <a:pt x="363660" y="149519"/>
                </a:lnTo>
                <a:lnTo>
                  <a:pt x="350649" y="151409"/>
                </a:lnTo>
                <a:lnTo>
                  <a:pt x="405929" y="151409"/>
                </a:lnTo>
                <a:lnTo>
                  <a:pt x="410549" y="145548"/>
                </a:lnTo>
                <a:lnTo>
                  <a:pt x="415359" y="123765"/>
                </a:lnTo>
                <a:lnTo>
                  <a:pt x="410549" y="101806"/>
                </a:lnTo>
                <a:lnTo>
                  <a:pt x="406084" y="96122"/>
                </a:lnTo>
                <a:close/>
              </a:path>
              <a:path w="1664969" h="278129">
                <a:moveTo>
                  <a:pt x="426667" y="30784"/>
                </a:moveTo>
                <a:lnTo>
                  <a:pt x="271489" y="30784"/>
                </a:lnTo>
                <a:lnTo>
                  <a:pt x="271489" y="58427"/>
                </a:lnTo>
                <a:lnTo>
                  <a:pt x="426667" y="58427"/>
                </a:lnTo>
                <a:lnTo>
                  <a:pt x="426667" y="30784"/>
                </a:lnTo>
                <a:close/>
              </a:path>
              <a:path w="1664969" h="278129">
                <a:moveTo>
                  <a:pt x="367611" y="0"/>
                </a:moveTo>
                <a:lnTo>
                  <a:pt x="333686" y="0"/>
                </a:lnTo>
                <a:lnTo>
                  <a:pt x="333686" y="30784"/>
                </a:lnTo>
                <a:lnTo>
                  <a:pt x="367611" y="30784"/>
                </a:lnTo>
                <a:lnTo>
                  <a:pt x="367611" y="0"/>
                </a:lnTo>
                <a:close/>
              </a:path>
              <a:path w="1664969" h="278129">
                <a:moveTo>
                  <a:pt x="691957" y="20104"/>
                </a:moveTo>
                <a:lnTo>
                  <a:pt x="663053" y="27157"/>
                </a:lnTo>
                <a:lnTo>
                  <a:pt x="640244" y="46844"/>
                </a:lnTo>
                <a:lnTo>
                  <a:pt x="625387" y="77662"/>
                </a:lnTo>
                <a:lnTo>
                  <a:pt x="620337" y="118111"/>
                </a:lnTo>
                <a:lnTo>
                  <a:pt x="625387" y="158913"/>
                </a:lnTo>
                <a:lnTo>
                  <a:pt x="640244" y="189850"/>
                </a:lnTo>
                <a:lnTo>
                  <a:pt x="663053" y="209419"/>
                </a:lnTo>
                <a:lnTo>
                  <a:pt x="691957" y="216119"/>
                </a:lnTo>
                <a:lnTo>
                  <a:pt x="720828" y="209419"/>
                </a:lnTo>
                <a:lnTo>
                  <a:pt x="743631" y="189850"/>
                </a:lnTo>
                <a:lnTo>
                  <a:pt x="745825" y="185334"/>
                </a:lnTo>
                <a:lnTo>
                  <a:pt x="691957" y="185334"/>
                </a:lnTo>
                <a:lnTo>
                  <a:pt x="676020" y="180971"/>
                </a:lnTo>
                <a:lnTo>
                  <a:pt x="663647" y="167861"/>
                </a:lnTo>
                <a:lnTo>
                  <a:pt x="655691" y="146682"/>
                </a:lnTo>
                <a:lnTo>
                  <a:pt x="653006" y="118111"/>
                </a:lnTo>
                <a:lnTo>
                  <a:pt x="655691" y="89850"/>
                </a:lnTo>
                <a:lnTo>
                  <a:pt x="663647" y="68715"/>
                </a:lnTo>
                <a:lnTo>
                  <a:pt x="676020" y="55472"/>
                </a:lnTo>
                <a:lnTo>
                  <a:pt x="691957" y="50888"/>
                </a:lnTo>
                <a:lnTo>
                  <a:pt x="745604" y="50888"/>
                </a:lnTo>
                <a:lnTo>
                  <a:pt x="743631" y="46844"/>
                </a:lnTo>
                <a:lnTo>
                  <a:pt x="720828" y="27157"/>
                </a:lnTo>
                <a:lnTo>
                  <a:pt x="691957" y="20104"/>
                </a:lnTo>
                <a:close/>
              </a:path>
              <a:path w="1664969" h="278129">
                <a:moveTo>
                  <a:pt x="745604" y="50888"/>
                </a:moveTo>
                <a:lnTo>
                  <a:pt x="691957" y="50888"/>
                </a:lnTo>
                <a:lnTo>
                  <a:pt x="708169" y="55472"/>
                </a:lnTo>
                <a:lnTo>
                  <a:pt x="720582" y="68715"/>
                </a:lnTo>
                <a:lnTo>
                  <a:pt x="728578" y="89850"/>
                </a:lnTo>
                <a:lnTo>
                  <a:pt x="731537" y="118111"/>
                </a:lnTo>
                <a:lnTo>
                  <a:pt x="728578" y="146682"/>
                </a:lnTo>
                <a:lnTo>
                  <a:pt x="720582" y="167861"/>
                </a:lnTo>
                <a:lnTo>
                  <a:pt x="708169" y="180971"/>
                </a:lnTo>
                <a:lnTo>
                  <a:pt x="691957" y="185334"/>
                </a:lnTo>
                <a:lnTo>
                  <a:pt x="745825" y="185334"/>
                </a:lnTo>
                <a:lnTo>
                  <a:pt x="758660" y="158913"/>
                </a:lnTo>
                <a:lnTo>
                  <a:pt x="764207" y="118111"/>
                </a:lnTo>
                <a:lnTo>
                  <a:pt x="758660" y="77662"/>
                </a:lnTo>
                <a:lnTo>
                  <a:pt x="745604" y="50888"/>
                </a:lnTo>
                <a:close/>
              </a:path>
              <a:path w="1664969" h="278129">
                <a:moveTo>
                  <a:pt x="834571" y="0"/>
                </a:moveTo>
                <a:lnTo>
                  <a:pt x="800645" y="0"/>
                </a:lnTo>
                <a:lnTo>
                  <a:pt x="800645" y="277059"/>
                </a:lnTo>
                <a:lnTo>
                  <a:pt x="834571" y="277059"/>
                </a:lnTo>
                <a:lnTo>
                  <a:pt x="834571" y="135074"/>
                </a:lnTo>
                <a:lnTo>
                  <a:pt x="877292" y="135074"/>
                </a:lnTo>
                <a:lnTo>
                  <a:pt x="877292" y="106803"/>
                </a:lnTo>
                <a:lnTo>
                  <a:pt x="834571" y="106803"/>
                </a:lnTo>
                <a:lnTo>
                  <a:pt x="834571" y="0"/>
                </a:lnTo>
                <a:close/>
              </a:path>
              <a:path w="1664969" h="278129">
                <a:moveTo>
                  <a:pt x="1022893" y="123451"/>
                </a:moveTo>
                <a:lnTo>
                  <a:pt x="987006" y="123451"/>
                </a:lnTo>
                <a:lnTo>
                  <a:pt x="971835" y="147389"/>
                </a:lnTo>
                <a:lnTo>
                  <a:pt x="951392" y="169353"/>
                </a:lnTo>
                <a:lnTo>
                  <a:pt x="925118" y="189491"/>
                </a:lnTo>
                <a:lnTo>
                  <a:pt x="892454" y="207951"/>
                </a:lnTo>
                <a:lnTo>
                  <a:pt x="910673" y="234338"/>
                </a:lnTo>
                <a:lnTo>
                  <a:pt x="963723" y="201533"/>
                </a:lnTo>
                <a:lnTo>
                  <a:pt x="1000564" y="163843"/>
                </a:lnTo>
                <a:lnTo>
                  <a:pt x="1022893" y="123451"/>
                </a:lnTo>
                <a:close/>
              </a:path>
              <a:path w="1664969" h="278129">
                <a:moveTo>
                  <a:pt x="1039465" y="27643"/>
                </a:moveTo>
                <a:lnTo>
                  <a:pt x="908789" y="27643"/>
                </a:lnTo>
                <a:lnTo>
                  <a:pt x="908789" y="55286"/>
                </a:lnTo>
                <a:lnTo>
                  <a:pt x="1005225" y="55286"/>
                </a:lnTo>
                <a:lnTo>
                  <a:pt x="1004097" y="65814"/>
                </a:lnTo>
                <a:lnTo>
                  <a:pt x="1002527" y="76279"/>
                </a:lnTo>
                <a:lnTo>
                  <a:pt x="1000543" y="86163"/>
                </a:lnTo>
                <a:lnTo>
                  <a:pt x="998001" y="95808"/>
                </a:lnTo>
                <a:lnTo>
                  <a:pt x="894339" y="102405"/>
                </a:lnTo>
                <a:lnTo>
                  <a:pt x="898737" y="131933"/>
                </a:lnTo>
                <a:lnTo>
                  <a:pt x="987006" y="123451"/>
                </a:lnTo>
                <a:lnTo>
                  <a:pt x="1022893" y="123451"/>
                </a:lnTo>
                <a:lnTo>
                  <a:pt x="1023759" y="121886"/>
                </a:lnTo>
                <a:lnTo>
                  <a:pt x="1035872" y="76279"/>
                </a:lnTo>
                <a:lnTo>
                  <a:pt x="1039465" y="27643"/>
                </a:lnTo>
                <a:close/>
              </a:path>
              <a:path w="1664969" h="278129">
                <a:moveTo>
                  <a:pt x="1120510" y="0"/>
                </a:moveTo>
                <a:lnTo>
                  <a:pt x="1085956" y="0"/>
                </a:lnTo>
                <a:lnTo>
                  <a:pt x="1085956" y="277059"/>
                </a:lnTo>
                <a:lnTo>
                  <a:pt x="1120510" y="277059"/>
                </a:lnTo>
                <a:lnTo>
                  <a:pt x="1120510" y="0"/>
                </a:lnTo>
                <a:close/>
              </a:path>
              <a:path w="1664969" h="278129">
                <a:moveTo>
                  <a:pt x="1342985" y="5654"/>
                </a:moveTo>
                <a:lnTo>
                  <a:pt x="1310316" y="5654"/>
                </a:lnTo>
                <a:lnTo>
                  <a:pt x="1310316" y="71620"/>
                </a:lnTo>
                <a:lnTo>
                  <a:pt x="1279531" y="71620"/>
                </a:lnTo>
                <a:lnTo>
                  <a:pt x="1279531" y="99263"/>
                </a:lnTo>
                <a:lnTo>
                  <a:pt x="1310316" y="99263"/>
                </a:lnTo>
                <a:lnTo>
                  <a:pt x="1310316" y="170256"/>
                </a:lnTo>
                <a:lnTo>
                  <a:pt x="1342985" y="170256"/>
                </a:lnTo>
                <a:lnTo>
                  <a:pt x="1342985" y="5654"/>
                </a:lnTo>
                <a:close/>
              </a:path>
              <a:path w="1664969" h="278129">
                <a:moveTo>
                  <a:pt x="1277646" y="18847"/>
                </a:moveTo>
                <a:lnTo>
                  <a:pt x="1172100" y="18847"/>
                </a:lnTo>
                <a:lnTo>
                  <a:pt x="1172100" y="158948"/>
                </a:lnTo>
                <a:lnTo>
                  <a:pt x="1190319" y="158948"/>
                </a:lnTo>
                <a:lnTo>
                  <a:pt x="1219818" y="158584"/>
                </a:lnTo>
                <a:lnTo>
                  <a:pt x="1245134" y="157691"/>
                </a:lnTo>
                <a:lnTo>
                  <a:pt x="1268331" y="155855"/>
                </a:lnTo>
                <a:lnTo>
                  <a:pt x="1291468" y="152665"/>
                </a:lnTo>
                <a:lnTo>
                  <a:pt x="1289041" y="131304"/>
                </a:lnTo>
                <a:lnTo>
                  <a:pt x="1204769" y="131304"/>
                </a:lnTo>
                <a:lnTo>
                  <a:pt x="1204769" y="101148"/>
                </a:lnTo>
                <a:lnTo>
                  <a:pt x="1266966" y="101148"/>
                </a:lnTo>
                <a:lnTo>
                  <a:pt x="1266966" y="74762"/>
                </a:lnTo>
                <a:lnTo>
                  <a:pt x="1204769" y="74762"/>
                </a:lnTo>
                <a:lnTo>
                  <a:pt x="1204769" y="46490"/>
                </a:lnTo>
                <a:lnTo>
                  <a:pt x="1277646" y="46490"/>
                </a:lnTo>
                <a:lnTo>
                  <a:pt x="1277646" y="18847"/>
                </a:lnTo>
                <a:close/>
              </a:path>
              <a:path w="1664969" h="278129">
                <a:moveTo>
                  <a:pt x="1288327" y="125022"/>
                </a:moveTo>
                <a:lnTo>
                  <a:pt x="1268556" y="128168"/>
                </a:lnTo>
                <a:lnTo>
                  <a:pt x="1248904" y="130166"/>
                </a:lnTo>
                <a:lnTo>
                  <a:pt x="1228073" y="131162"/>
                </a:lnTo>
                <a:lnTo>
                  <a:pt x="1204769" y="131304"/>
                </a:lnTo>
                <a:lnTo>
                  <a:pt x="1289041" y="131304"/>
                </a:lnTo>
                <a:lnTo>
                  <a:pt x="1288327" y="125022"/>
                </a:lnTo>
                <a:close/>
              </a:path>
              <a:path w="1664969" h="278129">
                <a:moveTo>
                  <a:pt x="1397643" y="184078"/>
                </a:moveTo>
                <a:lnTo>
                  <a:pt x="1206654" y="184078"/>
                </a:lnTo>
                <a:lnTo>
                  <a:pt x="1206654" y="211721"/>
                </a:lnTo>
                <a:lnTo>
                  <a:pt x="1363717" y="211721"/>
                </a:lnTo>
                <a:lnTo>
                  <a:pt x="1363717" y="277059"/>
                </a:lnTo>
                <a:lnTo>
                  <a:pt x="1397643" y="277059"/>
                </a:lnTo>
                <a:lnTo>
                  <a:pt x="1397643" y="184078"/>
                </a:lnTo>
                <a:close/>
              </a:path>
              <a:path w="1664969" h="278129">
                <a:moveTo>
                  <a:pt x="1397643" y="628"/>
                </a:moveTo>
                <a:lnTo>
                  <a:pt x="1365602" y="628"/>
                </a:lnTo>
                <a:lnTo>
                  <a:pt x="1365602" y="172141"/>
                </a:lnTo>
                <a:lnTo>
                  <a:pt x="1397643" y="172141"/>
                </a:lnTo>
                <a:lnTo>
                  <a:pt x="1397643" y="628"/>
                </a:lnTo>
                <a:close/>
              </a:path>
              <a:path w="1664969" h="278129">
                <a:moveTo>
                  <a:pt x="1664734" y="0"/>
                </a:moveTo>
                <a:lnTo>
                  <a:pt x="1630180" y="0"/>
                </a:lnTo>
                <a:lnTo>
                  <a:pt x="1630180" y="108059"/>
                </a:lnTo>
                <a:lnTo>
                  <a:pt x="1576779" y="108059"/>
                </a:lnTo>
                <a:lnTo>
                  <a:pt x="1576779" y="135702"/>
                </a:lnTo>
                <a:lnTo>
                  <a:pt x="1630180" y="135702"/>
                </a:lnTo>
                <a:lnTo>
                  <a:pt x="1630180" y="277687"/>
                </a:lnTo>
                <a:lnTo>
                  <a:pt x="1664734" y="277687"/>
                </a:lnTo>
                <a:lnTo>
                  <a:pt x="1664734" y="0"/>
                </a:lnTo>
                <a:close/>
              </a:path>
              <a:path w="1664969" h="278129">
                <a:moveTo>
                  <a:pt x="1533429" y="73505"/>
                </a:moveTo>
                <a:lnTo>
                  <a:pt x="1499504" y="73505"/>
                </a:lnTo>
                <a:lnTo>
                  <a:pt x="1499504" y="87955"/>
                </a:lnTo>
                <a:lnTo>
                  <a:pt x="1494821" y="120914"/>
                </a:lnTo>
                <a:lnTo>
                  <a:pt x="1481598" y="152312"/>
                </a:lnTo>
                <a:lnTo>
                  <a:pt x="1460365" y="179174"/>
                </a:lnTo>
                <a:lnTo>
                  <a:pt x="1431652" y="198527"/>
                </a:lnTo>
                <a:lnTo>
                  <a:pt x="1449872" y="224914"/>
                </a:lnTo>
                <a:lnTo>
                  <a:pt x="1471983" y="211529"/>
                </a:lnTo>
                <a:lnTo>
                  <a:pt x="1490590" y="193227"/>
                </a:lnTo>
                <a:lnTo>
                  <a:pt x="1505487" y="170978"/>
                </a:lnTo>
                <a:lnTo>
                  <a:pt x="1516466" y="145754"/>
                </a:lnTo>
                <a:lnTo>
                  <a:pt x="1549501" y="145754"/>
                </a:lnTo>
                <a:lnTo>
                  <a:pt x="1537856" y="119564"/>
                </a:lnTo>
                <a:lnTo>
                  <a:pt x="1533429" y="87955"/>
                </a:lnTo>
                <a:lnTo>
                  <a:pt x="1533429" y="73505"/>
                </a:lnTo>
                <a:close/>
              </a:path>
              <a:path w="1664969" h="278129">
                <a:moveTo>
                  <a:pt x="1549501" y="145754"/>
                </a:moveTo>
                <a:lnTo>
                  <a:pt x="1516466" y="145754"/>
                </a:lnTo>
                <a:lnTo>
                  <a:pt x="1527677" y="169584"/>
                </a:lnTo>
                <a:lnTo>
                  <a:pt x="1542775" y="190557"/>
                </a:lnTo>
                <a:lnTo>
                  <a:pt x="1561524" y="207819"/>
                </a:lnTo>
                <a:lnTo>
                  <a:pt x="1583689" y="220516"/>
                </a:lnTo>
                <a:lnTo>
                  <a:pt x="1601909" y="194130"/>
                </a:lnTo>
                <a:lnTo>
                  <a:pt x="1572744" y="175243"/>
                </a:lnTo>
                <a:lnTo>
                  <a:pt x="1551177" y="149524"/>
                </a:lnTo>
                <a:lnTo>
                  <a:pt x="1549501" y="145754"/>
                </a:lnTo>
                <a:close/>
              </a:path>
              <a:path w="1664969" h="278129">
                <a:moveTo>
                  <a:pt x="1591857" y="46490"/>
                </a:moveTo>
                <a:lnTo>
                  <a:pt x="1439820" y="46490"/>
                </a:lnTo>
                <a:lnTo>
                  <a:pt x="1439820" y="73505"/>
                </a:lnTo>
                <a:lnTo>
                  <a:pt x="1591857" y="73505"/>
                </a:lnTo>
                <a:lnTo>
                  <a:pt x="1591857" y="46490"/>
                </a:lnTo>
                <a:close/>
              </a:path>
              <a:path w="1664969" h="278129">
                <a:moveTo>
                  <a:pt x="1533429" y="6282"/>
                </a:moveTo>
                <a:lnTo>
                  <a:pt x="1499504" y="6282"/>
                </a:lnTo>
                <a:lnTo>
                  <a:pt x="1499504" y="46490"/>
                </a:lnTo>
                <a:lnTo>
                  <a:pt x="1533429" y="46490"/>
                </a:lnTo>
                <a:lnTo>
                  <a:pt x="1533429" y="628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226319" y="4228311"/>
            <a:ext cx="287020" cy="182880"/>
          </a:xfrm>
          <a:custGeom>
            <a:avLst/>
            <a:gdLst/>
            <a:ahLst/>
            <a:cxnLst/>
            <a:rect l="l" t="t" r="r" b="b"/>
            <a:pathLst>
              <a:path w="287019" h="182879">
                <a:moveTo>
                  <a:pt x="65338" y="0"/>
                </a:moveTo>
                <a:lnTo>
                  <a:pt x="37989" y="6015"/>
                </a:lnTo>
                <a:lnTo>
                  <a:pt x="17496" y="23810"/>
                </a:lnTo>
                <a:lnTo>
                  <a:pt x="4590" y="52443"/>
                </a:lnTo>
                <a:lnTo>
                  <a:pt x="0" y="90971"/>
                </a:lnTo>
                <a:lnTo>
                  <a:pt x="4554" y="129859"/>
                </a:lnTo>
                <a:lnTo>
                  <a:pt x="17402" y="158571"/>
                </a:lnTo>
                <a:lnTo>
                  <a:pt x="37883" y="176350"/>
                </a:lnTo>
                <a:lnTo>
                  <a:pt x="65338" y="182444"/>
                </a:lnTo>
                <a:lnTo>
                  <a:pt x="92934" y="176350"/>
                </a:lnTo>
                <a:lnTo>
                  <a:pt x="112592" y="159324"/>
                </a:lnTo>
                <a:lnTo>
                  <a:pt x="65338" y="159324"/>
                </a:lnTo>
                <a:lnTo>
                  <a:pt x="49298" y="154793"/>
                </a:lnTo>
                <a:lnTo>
                  <a:pt x="37286" y="141733"/>
                </a:lnTo>
                <a:lnTo>
                  <a:pt x="29751" y="120381"/>
                </a:lnTo>
                <a:lnTo>
                  <a:pt x="27140" y="90971"/>
                </a:lnTo>
                <a:lnTo>
                  <a:pt x="29787" y="61737"/>
                </a:lnTo>
                <a:lnTo>
                  <a:pt x="37381" y="40302"/>
                </a:lnTo>
                <a:lnTo>
                  <a:pt x="49404" y="27113"/>
                </a:lnTo>
                <a:lnTo>
                  <a:pt x="65338" y="22617"/>
                </a:lnTo>
                <a:lnTo>
                  <a:pt x="111990" y="22617"/>
                </a:lnTo>
                <a:lnTo>
                  <a:pt x="92828" y="6015"/>
                </a:lnTo>
                <a:lnTo>
                  <a:pt x="65338" y="0"/>
                </a:lnTo>
                <a:close/>
              </a:path>
              <a:path w="287019" h="182879">
                <a:moveTo>
                  <a:pt x="111990" y="22617"/>
                </a:moveTo>
                <a:lnTo>
                  <a:pt x="65338" y="22617"/>
                </a:lnTo>
                <a:lnTo>
                  <a:pt x="81413" y="27113"/>
                </a:lnTo>
                <a:lnTo>
                  <a:pt x="93484" y="40302"/>
                </a:lnTo>
                <a:lnTo>
                  <a:pt x="101030" y="61737"/>
                </a:lnTo>
                <a:lnTo>
                  <a:pt x="103536" y="90971"/>
                </a:lnTo>
                <a:lnTo>
                  <a:pt x="101066" y="120381"/>
                </a:lnTo>
                <a:lnTo>
                  <a:pt x="93578" y="141733"/>
                </a:lnTo>
                <a:lnTo>
                  <a:pt x="81519" y="154793"/>
                </a:lnTo>
                <a:lnTo>
                  <a:pt x="65338" y="159324"/>
                </a:lnTo>
                <a:lnTo>
                  <a:pt x="112592" y="159324"/>
                </a:lnTo>
                <a:lnTo>
                  <a:pt x="113462" y="158571"/>
                </a:lnTo>
                <a:lnTo>
                  <a:pt x="126263" y="129859"/>
                </a:lnTo>
                <a:lnTo>
                  <a:pt x="130676" y="90971"/>
                </a:lnTo>
                <a:lnTo>
                  <a:pt x="126227" y="52443"/>
                </a:lnTo>
                <a:lnTo>
                  <a:pt x="113368" y="23810"/>
                </a:lnTo>
                <a:lnTo>
                  <a:pt x="111990" y="22617"/>
                </a:lnTo>
                <a:close/>
              </a:path>
              <a:path w="287019" h="182879">
                <a:moveTo>
                  <a:pt x="225218" y="0"/>
                </a:moveTo>
                <a:lnTo>
                  <a:pt x="196322" y="6357"/>
                </a:lnTo>
                <a:lnTo>
                  <a:pt x="174424" y="25224"/>
                </a:lnTo>
                <a:lnTo>
                  <a:pt x="160582" y="55729"/>
                </a:lnTo>
                <a:lnTo>
                  <a:pt x="155859" y="97002"/>
                </a:lnTo>
                <a:lnTo>
                  <a:pt x="161603" y="137987"/>
                </a:lnTo>
                <a:lnTo>
                  <a:pt x="176937" y="164225"/>
                </a:lnTo>
                <a:lnTo>
                  <a:pt x="198442" y="178211"/>
                </a:lnTo>
                <a:lnTo>
                  <a:pt x="222705" y="182444"/>
                </a:lnTo>
                <a:lnTo>
                  <a:pt x="248758" y="177925"/>
                </a:lnTo>
                <a:lnTo>
                  <a:pt x="268850" y="165136"/>
                </a:lnTo>
                <a:lnTo>
                  <a:pt x="272412" y="159827"/>
                </a:lnTo>
                <a:lnTo>
                  <a:pt x="222705" y="159827"/>
                </a:lnTo>
                <a:lnTo>
                  <a:pt x="207485" y="156772"/>
                </a:lnTo>
                <a:lnTo>
                  <a:pt x="195564" y="148581"/>
                </a:lnTo>
                <a:lnTo>
                  <a:pt x="187790" y="136715"/>
                </a:lnTo>
                <a:lnTo>
                  <a:pt x="185010" y="122635"/>
                </a:lnTo>
                <a:lnTo>
                  <a:pt x="187939" y="108448"/>
                </a:lnTo>
                <a:lnTo>
                  <a:pt x="196004" y="96593"/>
                </a:lnTo>
                <a:lnTo>
                  <a:pt x="208121" y="88461"/>
                </a:lnTo>
                <a:lnTo>
                  <a:pt x="213163" y="87452"/>
                </a:lnTo>
                <a:lnTo>
                  <a:pt x="181491" y="87452"/>
                </a:lnTo>
                <a:lnTo>
                  <a:pt x="184436" y="60481"/>
                </a:lnTo>
                <a:lnTo>
                  <a:pt x="192988" y="40365"/>
                </a:lnTo>
                <a:lnTo>
                  <a:pt x="206724" y="27835"/>
                </a:lnTo>
                <a:lnTo>
                  <a:pt x="225218" y="23622"/>
                </a:lnTo>
                <a:lnTo>
                  <a:pt x="273862" y="23622"/>
                </a:lnTo>
                <a:lnTo>
                  <a:pt x="265520" y="13476"/>
                </a:lnTo>
                <a:lnTo>
                  <a:pt x="247595" y="3475"/>
                </a:lnTo>
                <a:lnTo>
                  <a:pt x="225218" y="0"/>
                </a:lnTo>
                <a:close/>
              </a:path>
              <a:path w="287019" h="182879">
                <a:moveTo>
                  <a:pt x="273395" y="85442"/>
                </a:moveTo>
                <a:lnTo>
                  <a:pt x="223207" y="85442"/>
                </a:lnTo>
                <a:lnTo>
                  <a:pt x="237995" y="88312"/>
                </a:lnTo>
                <a:lnTo>
                  <a:pt x="249720" y="96154"/>
                </a:lnTo>
                <a:lnTo>
                  <a:pt x="257486" y="107812"/>
                </a:lnTo>
                <a:lnTo>
                  <a:pt x="260298" y="121629"/>
                </a:lnTo>
                <a:lnTo>
                  <a:pt x="260298" y="122635"/>
                </a:lnTo>
                <a:lnTo>
                  <a:pt x="257408" y="136821"/>
                </a:lnTo>
                <a:lnTo>
                  <a:pt x="249468" y="148801"/>
                </a:lnTo>
                <a:lnTo>
                  <a:pt x="237571" y="156870"/>
                </a:lnTo>
                <a:lnTo>
                  <a:pt x="222705" y="159827"/>
                </a:lnTo>
                <a:lnTo>
                  <a:pt x="272412" y="159827"/>
                </a:lnTo>
                <a:lnTo>
                  <a:pt x="281827" y="145797"/>
                </a:lnTo>
                <a:lnTo>
                  <a:pt x="286535" y="121629"/>
                </a:lnTo>
                <a:lnTo>
                  <a:pt x="281929" y="98243"/>
                </a:lnTo>
                <a:lnTo>
                  <a:pt x="273395" y="85442"/>
                </a:lnTo>
                <a:close/>
              </a:path>
              <a:path w="287019" h="182879">
                <a:moveTo>
                  <a:pt x="229239" y="63327"/>
                </a:moveTo>
                <a:lnTo>
                  <a:pt x="215272" y="65083"/>
                </a:lnTo>
                <a:lnTo>
                  <a:pt x="202695" y="69830"/>
                </a:lnTo>
                <a:lnTo>
                  <a:pt x="191956" y="77357"/>
                </a:lnTo>
                <a:lnTo>
                  <a:pt x="183502" y="87452"/>
                </a:lnTo>
                <a:lnTo>
                  <a:pt x="213163" y="87452"/>
                </a:lnTo>
                <a:lnTo>
                  <a:pt x="223207" y="85442"/>
                </a:lnTo>
                <a:lnTo>
                  <a:pt x="273395" y="85442"/>
                </a:lnTo>
                <a:lnTo>
                  <a:pt x="269667" y="79850"/>
                </a:lnTo>
                <a:lnTo>
                  <a:pt x="251514" y="67772"/>
                </a:lnTo>
                <a:lnTo>
                  <a:pt x="229239" y="63327"/>
                </a:lnTo>
                <a:close/>
              </a:path>
              <a:path w="287019" h="182879">
                <a:moveTo>
                  <a:pt x="273862" y="23622"/>
                </a:moveTo>
                <a:lnTo>
                  <a:pt x="225218" y="23622"/>
                </a:lnTo>
                <a:lnTo>
                  <a:pt x="237355" y="25350"/>
                </a:lnTo>
                <a:lnTo>
                  <a:pt x="246924" y="30470"/>
                </a:lnTo>
                <a:lnTo>
                  <a:pt x="253807" y="38323"/>
                </a:lnTo>
                <a:lnTo>
                  <a:pt x="257887" y="48249"/>
                </a:lnTo>
                <a:lnTo>
                  <a:pt x="284525" y="48249"/>
                </a:lnTo>
                <a:lnTo>
                  <a:pt x="278121" y="28801"/>
                </a:lnTo>
                <a:lnTo>
                  <a:pt x="273862" y="23622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348882" y="5518784"/>
            <a:ext cx="2634615" cy="278765"/>
          </a:xfrm>
          <a:custGeom>
            <a:avLst/>
            <a:gdLst/>
            <a:ahLst/>
            <a:cxnLst/>
            <a:rect l="l" t="t" r="r" b="b"/>
            <a:pathLst>
              <a:path w="2634615" h="278764">
                <a:moveTo>
                  <a:pt x="104290" y="23245"/>
                </a:moveTo>
                <a:lnTo>
                  <a:pt x="70364" y="23245"/>
                </a:lnTo>
                <a:lnTo>
                  <a:pt x="70364" y="67223"/>
                </a:lnTo>
                <a:lnTo>
                  <a:pt x="65686" y="105443"/>
                </a:lnTo>
                <a:lnTo>
                  <a:pt x="52027" y="141160"/>
                </a:lnTo>
                <a:lnTo>
                  <a:pt x="29945" y="171164"/>
                </a:lnTo>
                <a:lnTo>
                  <a:pt x="0" y="192245"/>
                </a:lnTo>
                <a:lnTo>
                  <a:pt x="21360" y="219888"/>
                </a:lnTo>
                <a:lnTo>
                  <a:pt x="43246" y="205173"/>
                </a:lnTo>
                <a:lnTo>
                  <a:pt x="61686" y="185570"/>
                </a:lnTo>
                <a:lnTo>
                  <a:pt x="76533" y="161843"/>
                </a:lnTo>
                <a:lnTo>
                  <a:pt x="87641" y="134760"/>
                </a:lnTo>
                <a:lnTo>
                  <a:pt x="120725" y="134760"/>
                </a:lnTo>
                <a:lnTo>
                  <a:pt x="108839" y="104049"/>
                </a:lnTo>
                <a:lnTo>
                  <a:pt x="104290" y="67223"/>
                </a:lnTo>
                <a:lnTo>
                  <a:pt x="104290" y="23245"/>
                </a:lnTo>
                <a:close/>
              </a:path>
              <a:path w="2634615" h="278764">
                <a:moveTo>
                  <a:pt x="120725" y="134760"/>
                </a:moveTo>
                <a:lnTo>
                  <a:pt x="87641" y="134760"/>
                </a:lnTo>
                <a:lnTo>
                  <a:pt x="98355" y="160130"/>
                </a:lnTo>
                <a:lnTo>
                  <a:pt x="112575" y="182468"/>
                </a:lnTo>
                <a:lnTo>
                  <a:pt x="130269" y="200977"/>
                </a:lnTo>
                <a:lnTo>
                  <a:pt x="151409" y="214862"/>
                </a:lnTo>
                <a:lnTo>
                  <a:pt x="172141" y="187847"/>
                </a:lnTo>
                <a:lnTo>
                  <a:pt x="143384" y="167100"/>
                </a:lnTo>
                <a:lnTo>
                  <a:pt x="122077" y="138254"/>
                </a:lnTo>
                <a:lnTo>
                  <a:pt x="120725" y="134760"/>
                </a:lnTo>
                <a:close/>
              </a:path>
              <a:path w="2634615" h="278764">
                <a:moveTo>
                  <a:pt x="222401" y="628"/>
                </a:moveTo>
                <a:lnTo>
                  <a:pt x="188475" y="628"/>
                </a:lnTo>
                <a:lnTo>
                  <a:pt x="188475" y="277687"/>
                </a:lnTo>
                <a:lnTo>
                  <a:pt x="222401" y="277687"/>
                </a:lnTo>
                <a:lnTo>
                  <a:pt x="222401" y="138215"/>
                </a:lnTo>
                <a:lnTo>
                  <a:pt x="265122" y="138215"/>
                </a:lnTo>
                <a:lnTo>
                  <a:pt x="265122" y="109316"/>
                </a:lnTo>
                <a:lnTo>
                  <a:pt x="222401" y="109316"/>
                </a:lnTo>
                <a:lnTo>
                  <a:pt x="222401" y="628"/>
                </a:lnTo>
                <a:close/>
              </a:path>
              <a:path w="2634615" h="278764">
                <a:moveTo>
                  <a:pt x="529701" y="133817"/>
                </a:moveTo>
                <a:lnTo>
                  <a:pt x="277143" y="133817"/>
                </a:lnTo>
                <a:lnTo>
                  <a:pt x="277143" y="161461"/>
                </a:lnTo>
                <a:lnTo>
                  <a:pt x="529701" y="161461"/>
                </a:lnTo>
                <a:lnTo>
                  <a:pt x="529701" y="133817"/>
                </a:lnTo>
                <a:close/>
              </a:path>
              <a:path w="2634615" h="278764">
                <a:moveTo>
                  <a:pt x="403422" y="5026"/>
                </a:moveTo>
                <a:lnTo>
                  <a:pt x="361785" y="8766"/>
                </a:lnTo>
                <a:lnTo>
                  <a:pt x="330191" y="19161"/>
                </a:lnTo>
                <a:lnTo>
                  <a:pt x="310082" y="35682"/>
                </a:lnTo>
                <a:lnTo>
                  <a:pt x="302901" y="57799"/>
                </a:lnTo>
                <a:lnTo>
                  <a:pt x="305223" y="70629"/>
                </a:lnTo>
                <a:lnTo>
                  <a:pt x="311579" y="81751"/>
                </a:lnTo>
                <a:lnTo>
                  <a:pt x="321764" y="91106"/>
                </a:lnTo>
                <a:lnTo>
                  <a:pt x="335570" y="98635"/>
                </a:lnTo>
                <a:lnTo>
                  <a:pt x="335570" y="133817"/>
                </a:lnTo>
                <a:lnTo>
                  <a:pt x="370124" y="133817"/>
                </a:lnTo>
                <a:lnTo>
                  <a:pt x="370124" y="107745"/>
                </a:lnTo>
                <a:lnTo>
                  <a:pt x="470017" y="107745"/>
                </a:lnTo>
                <a:lnTo>
                  <a:pt x="470017" y="98949"/>
                </a:lnTo>
                <a:lnTo>
                  <a:pt x="483868" y="91371"/>
                </a:lnTo>
                <a:lnTo>
                  <a:pt x="491657" y="84185"/>
                </a:lnTo>
                <a:lnTo>
                  <a:pt x="403422" y="84185"/>
                </a:lnTo>
                <a:lnTo>
                  <a:pt x="375774" y="82360"/>
                </a:lnTo>
                <a:lnTo>
                  <a:pt x="355400" y="77353"/>
                </a:lnTo>
                <a:lnTo>
                  <a:pt x="342859" y="69166"/>
                </a:lnTo>
                <a:lnTo>
                  <a:pt x="338712" y="57799"/>
                </a:lnTo>
                <a:lnTo>
                  <a:pt x="342859" y="46520"/>
                </a:lnTo>
                <a:lnTo>
                  <a:pt x="355400" y="38244"/>
                </a:lnTo>
                <a:lnTo>
                  <a:pt x="375774" y="33150"/>
                </a:lnTo>
                <a:lnTo>
                  <a:pt x="403422" y="31412"/>
                </a:lnTo>
                <a:lnTo>
                  <a:pt x="490555" y="31412"/>
                </a:lnTo>
                <a:lnTo>
                  <a:pt x="475789" y="19161"/>
                </a:lnTo>
                <a:lnTo>
                  <a:pt x="444509" y="8766"/>
                </a:lnTo>
                <a:lnTo>
                  <a:pt x="403422" y="5026"/>
                </a:lnTo>
                <a:close/>
              </a:path>
              <a:path w="2634615" h="278764">
                <a:moveTo>
                  <a:pt x="470017" y="107745"/>
                </a:moveTo>
                <a:lnTo>
                  <a:pt x="436091" y="107745"/>
                </a:lnTo>
                <a:lnTo>
                  <a:pt x="436091" y="133817"/>
                </a:lnTo>
                <a:lnTo>
                  <a:pt x="470017" y="133817"/>
                </a:lnTo>
                <a:lnTo>
                  <a:pt x="470017" y="107745"/>
                </a:lnTo>
                <a:close/>
              </a:path>
              <a:path w="2634615" h="278764">
                <a:moveTo>
                  <a:pt x="436091" y="107745"/>
                </a:moveTo>
                <a:lnTo>
                  <a:pt x="370124" y="107745"/>
                </a:lnTo>
                <a:lnTo>
                  <a:pt x="377889" y="108751"/>
                </a:lnTo>
                <a:lnTo>
                  <a:pt x="386066" y="109433"/>
                </a:lnTo>
                <a:lnTo>
                  <a:pt x="394597" y="109821"/>
                </a:lnTo>
                <a:lnTo>
                  <a:pt x="403422" y="109944"/>
                </a:lnTo>
                <a:lnTo>
                  <a:pt x="412016" y="109821"/>
                </a:lnTo>
                <a:lnTo>
                  <a:pt x="420345" y="109433"/>
                </a:lnTo>
                <a:lnTo>
                  <a:pt x="428380" y="108751"/>
                </a:lnTo>
                <a:lnTo>
                  <a:pt x="436091" y="107745"/>
                </a:lnTo>
                <a:close/>
              </a:path>
              <a:path w="2634615" h="278764">
                <a:moveTo>
                  <a:pt x="490555" y="31412"/>
                </a:moveTo>
                <a:lnTo>
                  <a:pt x="403422" y="31412"/>
                </a:lnTo>
                <a:lnTo>
                  <a:pt x="430574" y="33150"/>
                </a:lnTo>
                <a:lnTo>
                  <a:pt x="450776" y="38244"/>
                </a:lnTo>
                <a:lnTo>
                  <a:pt x="463322" y="46520"/>
                </a:lnTo>
                <a:lnTo>
                  <a:pt x="467504" y="57799"/>
                </a:lnTo>
                <a:lnTo>
                  <a:pt x="463322" y="69166"/>
                </a:lnTo>
                <a:lnTo>
                  <a:pt x="450776" y="77353"/>
                </a:lnTo>
                <a:lnTo>
                  <a:pt x="430574" y="82360"/>
                </a:lnTo>
                <a:lnTo>
                  <a:pt x="403422" y="84185"/>
                </a:lnTo>
                <a:lnTo>
                  <a:pt x="491657" y="84185"/>
                </a:lnTo>
                <a:lnTo>
                  <a:pt x="494126" y="81908"/>
                </a:lnTo>
                <a:lnTo>
                  <a:pt x="500497" y="70678"/>
                </a:lnTo>
                <a:lnTo>
                  <a:pt x="502686" y="57799"/>
                </a:lnTo>
                <a:lnTo>
                  <a:pt x="495701" y="35682"/>
                </a:lnTo>
                <a:lnTo>
                  <a:pt x="490555" y="31412"/>
                </a:lnTo>
                <a:close/>
              </a:path>
              <a:path w="2634615" h="278764">
                <a:moveTo>
                  <a:pt x="402794" y="178423"/>
                </a:moveTo>
                <a:lnTo>
                  <a:pt x="362276" y="181486"/>
                </a:lnTo>
                <a:lnTo>
                  <a:pt x="331919" y="190910"/>
                </a:lnTo>
                <a:lnTo>
                  <a:pt x="312811" y="206341"/>
                </a:lnTo>
                <a:lnTo>
                  <a:pt x="306043" y="227427"/>
                </a:lnTo>
                <a:lnTo>
                  <a:pt x="312811" y="248876"/>
                </a:lnTo>
                <a:lnTo>
                  <a:pt x="331919" y="264494"/>
                </a:lnTo>
                <a:lnTo>
                  <a:pt x="362276" y="273987"/>
                </a:lnTo>
                <a:lnTo>
                  <a:pt x="402794" y="277059"/>
                </a:lnTo>
                <a:lnTo>
                  <a:pt x="443124" y="273987"/>
                </a:lnTo>
                <a:lnTo>
                  <a:pt x="473354" y="264494"/>
                </a:lnTo>
                <a:lnTo>
                  <a:pt x="489388" y="251301"/>
                </a:lnTo>
                <a:lnTo>
                  <a:pt x="402794" y="251301"/>
                </a:lnTo>
                <a:lnTo>
                  <a:pt x="376166" y="249912"/>
                </a:lnTo>
                <a:lnTo>
                  <a:pt x="356813" y="245372"/>
                </a:lnTo>
                <a:lnTo>
                  <a:pt x="345058" y="237828"/>
                </a:lnTo>
                <a:lnTo>
                  <a:pt x="341225" y="227427"/>
                </a:lnTo>
                <a:lnTo>
                  <a:pt x="345058" y="217301"/>
                </a:lnTo>
                <a:lnTo>
                  <a:pt x="356813" y="210032"/>
                </a:lnTo>
                <a:lnTo>
                  <a:pt x="376166" y="205649"/>
                </a:lnTo>
                <a:lnTo>
                  <a:pt x="402794" y="204182"/>
                </a:lnTo>
                <a:lnTo>
                  <a:pt x="489678" y="204182"/>
                </a:lnTo>
                <a:lnTo>
                  <a:pt x="473354" y="190910"/>
                </a:lnTo>
                <a:lnTo>
                  <a:pt x="443124" y="181486"/>
                </a:lnTo>
                <a:lnTo>
                  <a:pt x="402794" y="178423"/>
                </a:lnTo>
                <a:close/>
              </a:path>
              <a:path w="2634615" h="278764">
                <a:moveTo>
                  <a:pt x="489678" y="204182"/>
                </a:moveTo>
                <a:lnTo>
                  <a:pt x="402794" y="204182"/>
                </a:lnTo>
                <a:lnTo>
                  <a:pt x="429298" y="205649"/>
                </a:lnTo>
                <a:lnTo>
                  <a:pt x="448735" y="210032"/>
                </a:lnTo>
                <a:lnTo>
                  <a:pt x="460750" y="217301"/>
                </a:lnTo>
                <a:lnTo>
                  <a:pt x="464991" y="227427"/>
                </a:lnTo>
                <a:lnTo>
                  <a:pt x="460750" y="237828"/>
                </a:lnTo>
                <a:lnTo>
                  <a:pt x="448735" y="245372"/>
                </a:lnTo>
                <a:lnTo>
                  <a:pt x="429298" y="249912"/>
                </a:lnTo>
                <a:lnTo>
                  <a:pt x="402794" y="251301"/>
                </a:lnTo>
                <a:lnTo>
                  <a:pt x="489388" y="251301"/>
                </a:lnTo>
                <a:lnTo>
                  <a:pt x="492334" y="248876"/>
                </a:lnTo>
                <a:lnTo>
                  <a:pt x="498916" y="227427"/>
                </a:lnTo>
                <a:lnTo>
                  <a:pt x="492334" y="206341"/>
                </a:lnTo>
                <a:lnTo>
                  <a:pt x="489678" y="204182"/>
                </a:lnTo>
                <a:close/>
              </a:path>
              <a:path w="2634615" h="278764">
                <a:moveTo>
                  <a:pt x="623384" y="191617"/>
                </a:moveTo>
                <a:lnTo>
                  <a:pt x="589458" y="191617"/>
                </a:lnTo>
                <a:lnTo>
                  <a:pt x="589458" y="272661"/>
                </a:lnTo>
                <a:lnTo>
                  <a:pt x="777934" y="272661"/>
                </a:lnTo>
                <a:lnTo>
                  <a:pt x="777934" y="245018"/>
                </a:lnTo>
                <a:lnTo>
                  <a:pt x="623384" y="245018"/>
                </a:lnTo>
                <a:lnTo>
                  <a:pt x="623384" y="191617"/>
                </a:lnTo>
                <a:close/>
              </a:path>
              <a:path w="2634615" h="278764">
                <a:moveTo>
                  <a:pt x="767254" y="1256"/>
                </a:moveTo>
                <a:lnTo>
                  <a:pt x="732700" y="1256"/>
                </a:lnTo>
                <a:lnTo>
                  <a:pt x="732700" y="207951"/>
                </a:lnTo>
                <a:lnTo>
                  <a:pt x="767254" y="207951"/>
                </a:lnTo>
                <a:lnTo>
                  <a:pt x="767254" y="116226"/>
                </a:lnTo>
                <a:lnTo>
                  <a:pt x="806205" y="116226"/>
                </a:lnTo>
                <a:lnTo>
                  <a:pt x="806205" y="87955"/>
                </a:lnTo>
                <a:lnTo>
                  <a:pt x="767254" y="87955"/>
                </a:lnTo>
                <a:lnTo>
                  <a:pt x="767254" y="1256"/>
                </a:lnTo>
                <a:close/>
              </a:path>
              <a:path w="2634615" h="278764">
                <a:moveTo>
                  <a:pt x="630923" y="70364"/>
                </a:moveTo>
                <a:lnTo>
                  <a:pt x="603314" y="74158"/>
                </a:lnTo>
                <a:lnTo>
                  <a:pt x="581801" y="84931"/>
                </a:lnTo>
                <a:lnTo>
                  <a:pt x="567886" y="101772"/>
                </a:lnTo>
                <a:lnTo>
                  <a:pt x="563071" y="123765"/>
                </a:lnTo>
                <a:lnTo>
                  <a:pt x="567886" y="145165"/>
                </a:lnTo>
                <a:lnTo>
                  <a:pt x="581801" y="161618"/>
                </a:lnTo>
                <a:lnTo>
                  <a:pt x="603314" y="172180"/>
                </a:lnTo>
                <a:lnTo>
                  <a:pt x="630923" y="175910"/>
                </a:lnTo>
                <a:lnTo>
                  <a:pt x="658311" y="172180"/>
                </a:lnTo>
                <a:lnTo>
                  <a:pt x="679691" y="161618"/>
                </a:lnTo>
                <a:lnTo>
                  <a:pt x="689952" y="149524"/>
                </a:lnTo>
                <a:lnTo>
                  <a:pt x="630923" y="149524"/>
                </a:lnTo>
                <a:lnTo>
                  <a:pt x="616546" y="147796"/>
                </a:lnTo>
                <a:lnTo>
                  <a:pt x="605439" y="142770"/>
                </a:lnTo>
                <a:lnTo>
                  <a:pt x="598278" y="134681"/>
                </a:lnTo>
                <a:lnTo>
                  <a:pt x="595741" y="123765"/>
                </a:lnTo>
                <a:lnTo>
                  <a:pt x="598278" y="112256"/>
                </a:lnTo>
                <a:lnTo>
                  <a:pt x="605439" y="103779"/>
                </a:lnTo>
                <a:lnTo>
                  <a:pt x="616546" y="98542"/>
                </a:lnTo>
                <a:lnTo>
                  <a:pt x="630923" y="96750"/>
                </a:lnTo>
                <a:lnTo>
                  <a:pt x="689488" y="96750"/>
                </a:lnTo>
                <a:lnTo>
                  <a:pt x="679691" y="84931"/>
                </a:lnTo>
                <a:lnTo>
                  <a:pt x="658311" y="74158"/>
                </a:lnTo>
                <a:lnTo>
                  <a:pt x="630923" y="70364"/>
                </a:lnTo>
                <a:close/>
              </a:path>
              <a:path w="2634615" h="278764">
                <a:moveTo>
                  <a:pt x="689488" y="96750"/>
                </a:moveTo>
                <a:lnTo>
                  <a:pt x="630923" y="96750"/>
                </a:lnTo>
                <a:lnTo>
                  <a:pt x="645299" y="98542"/>
                </a:lnTo>
                <a:lnTo>
                  <a:pt x="656406" y="103779"/>
                </a:lnTo>
                <a:lnTo>
                  <a:pt x="663567" y="112256"/>
                </a:lnTo>
                <a:lnTo>
                  <a:pt x="666105" y="123765"/>
                </a:lnTo>
                <a:lnTo>
                  <a:pt x="663567" y="134681"/>
                </a:lnTo>
                <a:lnTo>
                  <a:pt x="656406" y="142770"/>
                </a:lnTo>
                <a:lnTo>
                  <a:pt x="645299" y="147796"/>
                </a:lnTo>
                <a:lnTo>
                  <a:pt x="630923" y="149524"/>
                </a:lnTo>
                <a:lnTo>
                  <a:pt x="689952" y="149524"/>
                </a:lnTo>
                <a:lnTo>
                  <a:pt x="693650" y="145165"/>
                </a:lnTo>
                <a:lnTo>
                  <a:pt x="698774" y="123765"/>
                </a:lnTo>
                <a:lnTo>
                  <a:pt x="693650" y="101772"/>
                </a:lnTo>
                <a:lnTo>
                  <a:pt x="689488" y="96750"/>
                </a:lnTo>
                <a:close/>
              </a:path>
              <a:path w="2634615" h="278764">
                <a:moveTo>
                  <a:pt x="713224" y="31412"/>
                </a:moveTo>
                <a:lnTo>
                  <a:pt x="548622" y="31412"/>
                </a:lnTo>
                <a:lnTo>
                  <a:pt x="548622" y="59055"/>
                </a:lnTo>
                <a:lnTo>
                  <a:pt x="713224" y="59055"/>
                </a:lnTo>
                <a:lnTo>
                  <a:pt x="713224" y="31412"/>
                </a:lnTo>
                <a:close/>
              </a:path>
              <a:path w="2634615" h="278764">
                <a:moveTo>
                  <a:pt x="647886" y="628"/>
                </a:moveTo>
                <a:lnTo>
                  <a:pt x="613960" y="628"/>
                </a:lnTo>
                <a:lnTo>
                  <a:pt x="613960" y="31412"/>
                </a:lnTo>
                <a:lnTo>
                  <a:pt x="647886" y="31412"/>
                </a:lnTo>
                <a:lnTo>
                  <a:pt x="647886" y="628"/>
                </a:lnTo>
                <a:close/>
              </a:path>
              <a:path w="2634615" h="278764">
                <a:moveTo>
                  <a:pt x="1148153" y="216119"/>
                </a:moveTo>
                <a:lnTo>
                  <a:pt x="894967" y="216119"/>
                </a:lnTo>
                <a:lnTo>
                  <a:pt x="894967" y="244390"/>
                </a:lnTo>
                <a:lnTo>
                  <a:pt x="1148153" y="244390"/>
                </a:lnTo>
                <a:lnTo>
                  <a:pt x="1148153" y="216119"/>
                </a:lnTo>
                <a:close/>
              </a:path>
              <a:path w="2634615" h="278764">
                <a:moveTo>
                  <a:pt x="1021246" y="16334"/>
                </a:moveTo>
                <a:lnTo>
                  <a:pt x="980056" y="21699"/>
                </a:lnTo>
                <a:lnTo>
                  <a:pt x="947348" y="36870"/>
                </a:lnTo>
                <a:lnTo>
                  <a:pt x="925830" y="60464"/>
                </a:lnTo>
                <a:lnTo>
                  <a:pt x="918212" y="91096"/>
                </a:lnTo>
                <a:lnTo>
                  <a:pt x="924416" y="119603"/>
                </a:lnTo>
                <a:lnTo>
                  <a:pt x="942165" y="141985"/>
                </a:lnTo>
                <a:lnTo>
                  <a:pt x="969454" y="157534"/>
                </a:lnTo>
                <a:lnTo>
                  <a:pt x="1004283" y="165544"/>
                </a:lnTo>
                <a:lnTo>
                  <a:pt x="1004283" y="216119"/>
                </a:lnTo>
                <a:lnTo>
                  <a:pt x="1037580" y="216119"/>
                </a:lnTo>
                <a:lnTo>
                  <a:pt x="1037580" y="165544"/>
                </a:lnTo>
                <a:lnTo>
                  <a:pt x="1072463" y="157666"/>
                </a:lnTo>
                <a:lnTo>
                  <a:pt x="1099895" y="142103"/>
                </a:lnTo>
                <a:lnTo>
                  <a:pt x="1102500" y="138843"/>
                </a:lnTo>
                <a:lnTo>
                  <a:pt x="1021246" y="138843"/>
                </a:lnTo>
                <a:lnTo>
                  <a:pt x="993078" y="135624"/>
                </a:lnTo>
                <a:lnTo>
                  <a:pt x="970946" y="126278"/>
                </a:lnTo>
                <a:lnTo>
                  <a:pt x="956531" y="111279"/>
                </a:lnTo>
                <a:lnTo>
                  <a:pt x="951510" y="91096"/>
                </a:lnTo>
                <a:lnTo>
                  <a:pt x="956531" y="71498"/>
                </a:lnTo>
                <a:lnTo>
                  <a:pt x="970946" y="56582"/>
                </a:lnTo>
                <a:lnTo>
                  <a:pt x="993078" y="47143"/>
                </a:lnTo>
                <a:lnTo>
                  <a:pt x="1021246" y="43977"/>
                </a:lnTo>
                <a:lnTo>
                  <a:pt x="1101408" y="43977"/>
                </a:lnTo>
                <a:lnTo>
                  <a:pt x="1094909" y="36870"/>
                </a:lnTo>
                <a:lnTo>
                  <a:pt x="1062259" y="21699"/>
                </a:lnTo>
                <a:lnTo>
                  <a:pt x="1021246" y="16334"/>
                </a:lnTo>
                <a:close/>
              </a:path>
              <a:path w="2634615" h="278764">
                <a:moveTo>
                  <a:pt x="1101408" y="43977"/>
                </a:moveTo>
                <a:lnTo>
                  <a:pt x="1021246" y="43977"/>
                </a:lnTo>
                <a:lnTo>
                  <a:pt x="1049193" y="47143"/>
                </a:lnTo>
                <a:lnTo>
                  <a:pt x="1071192" y="56582"/>
                </a:lnTo>
                <a:lnTo>
                  <a:pt x="1085652" y="71498"/>
                </a:lnTo>
                <a:lnTo>
                  <a:pt x="1090982" y="91096"/>
                </a:lnTo>
                <a:lnTo>
                  <a:pt x="1085652" y="111279"/>
                </a:lnTo>
                <a:lnTo>
                  <a:pt x="1071192" y="126278"/>
                </a:lnTo>
                <a:lnTo>
                  <a:pt x="1049193" y="135624"/>
                </a:lnTo>
                <a:lnTo>
                  <a:pt x="1021246" y="138843"/>
                </a:lnTo>
                <a:lnTo>
                  <a:pt x="1102500" y="138843"/>
                </a:lnTo>
                <a:lnTo>
                  <a:pt x="1117845" y="119647"/>
                </a:lnTo>
                <a:lnTo>
                  <a:pt x="1124279" y="91096"/>
                </a:lnTo>
                <a:lnTo>
                  <a:pt x="1116485" y="60464"/>
                </a:lnTo>
                <a:lnTo>
                  <a:pt x="1101408" y="43977"/>
                </a:lnTo>
                <a:close/>
              </a:path>
              <a:path w="2634615" h="278764">
                <a:moveTo>
                  <a:pt x="1393873" y="93609"/>
                </a:moveTo>
                <a:lnTo>
                  <a:pt x="1190319" y="93609"/>
                </a:lnTo>
                <a:lnTo>
                  <a:pt x="1190319" y="120624"/>
                </a:lnTo>
                <a:lnTo>
                  <a:pt x="1393873" y="120624"/>
                </a:lnTo>
                <a:lnTo>
                  <a:pt x="1393873" y="93609"/>
                </a:lnTo>
                <a:close/>
              </a:path>
              <a:path w="2634615" h="278764">
                <a:moveTo>
                  <a:pt x="1261312" y="40208"/>
                </a:moveTo>
                <a:lnTo>
                  <a:pt x="1227386" y="40208"/>
                </a:lnTo>
                <a:lnTo>
                  <a:pt x="1227386" y="93609"/>
                </a:lnTo>
                <a:lnTo>
                  <a:pt x="1261312" y="93609"/>
                </a:lnTo>
                <a:lnTo>
                  <a:pt x="1261312" y="40208"/>
                </a:lnTo>
                <a:close/>
              </a:path>
              <a:path w="2634615" h="278764">
                <a:moveTo>
                  <a:pt x="1357435" y="40208"/>
                </a:moveTo>
                <a:lnTo>
                  <a:pt x="1323509" y="40208"/>
                </a:lnTo>
                <a:lnTo>
                  <a:pt x="1323509" y="93609"/>
                </a:lnTo>
                <a:lnTo>
                  <a:pt x="1357435" y="93609"/>
                </a:lnTo>
                <a:lnTo>
                  <a:pt x="1357435" y="40208"/>
                </a:lnTo>
                <a:close/>
              </a:path>
              <a:path w="2634615" h="278764">
                <a:moveTo>
                  <a:pt x="1395758" y="13193"/>
                </a:moveTo>
                <a:lnTo>
                  <a:pt x="1189063" y="13193"/>
                </a:lnTo>
                <a:lnTo>
                  <a:pt x="1189063" y="40208"/>
                </a:lnTo>
                <a:lnTo>
                  <a:pt x="1395758" y="40208"/>
                </a:lnTo>
                <a:lnTo>
                  <a:pt x="1395758" y="13193"/>
                </a:lnTo>
                <a:close/>
              </a:path>
              <a:path w="2634615" h="278764">
                <a:moveTo>
                  <a:pt x="1419003" y="145126"/>
                </a:moveTo>
                <a:lnTo>
                  <a:pt x="1166446" y="145126"/>
                </a:lnTo>
                <a:lnTo>
                  <a:pt x="1166446" y="172769"/>
                </a:lnTo>
                <a:lnTo>
                  <a:pt x="1419003" y="172769"/>
                </a:lnTo>
                <a:lnTo>
                  <a:pt x="1419003" y="145126"/>
                </a:lnTo>
                <a:close/>
              </a:path>
              <a:path w="2634615" h="278764">
                <a:moveTo>
                  <a:pt x="1231784" y="193501"/>
                </a:moveTo>
                <a:lnTo>
                  <a:pt x="1197230" y="193501"/>
                </a:lnTo>
                <a:lnTo>
                  <a:pt x="1197230" y="272661"/>
                </a:lnTo>
                <a:lnTo>
                  <a:pt x="1390104" y="272661"/>
                </a:lnTo>
                <a:lnTo>
                  <a:pt x="1390104" y="245018"/>
                </a:lnTo>
                <a:lnTo>
                  <a:pt x="1231784" y="245018"/>
                </a:lnTo>
                <a:lnTo>
                  <a:pt x="1231784" y="193501"/>
                </a:lnTo>
                <a:close/>
              </a:path>
              <a:path w="2634615" h="278764">
                <a:moveTo>
                  <a:pt x="1765977" y="216119"/>
                </a:moveTo>
                <a:lnTo>
                  <a:pt x="1512791" y="216119"/>
                </a:lnTo>
                <a:lnTo>
                  <a:pt x="1512791" y="243762"/>
                </a:lnTo>
                <a:lnTo>
                  <a:pt x="1765977" y="243762"/>
                </a:lnTo>
                <a:lnTo>
                  <a:pt x="1765977" y="216119"/>
                </a:lnTo>
                <a:close/>
              </a:path>
              <a:path w="2634615" h="278764">
                <a:moveTo>
                  <a:pt x="1654776" y="152037"/>
                </a:moveTo>
                <a:lnTo>
                  <a:pt x="1620851" y="152037"/>
                </a:lnTo>
                <a:lnTo>
                  <a:pt x="1620851" y="216119"/>
                </a:lnTo>
                <a:lnTo>
                  <a:pt x="1654776" y="216119"/>
                </a:lnTo>
                <a:lnTo>
                  <a:pt x="1654776" y="152037"/>
                </a:lnTo>
                <a:close/>
              </a:path>
              <a:path w="2634615" h="278764">
                <a:moveTo>
                  <a:pt x="1656033" y="17591"/>
                </a:moveTo>
                <a:lnTo>
                  <a:pt x="1619594" y="17591"/>
                </a:lnTo>
                <a:lnTo>
                  <a:pt x="1619594" y="37695"/>
                </a:lnTo>
                <a:lnTo>
                  <a:pt x="1612070" y="68523"/>
                </a:lnTo>
                <a:lnTo>
                  <a:pt x="1591441" y="96319"/>
                </a:lnTo>
                <a:lnTo>
                  <a:pt x="1559915" y="118047"/>
                </a:lnTo>
                <a:lnTo>
                  <a:pt x="1519702" y="130676"/>
                </a:lnTo>
                <a:lnTo>
                  <a:pt x="1534780" y="158948"/>
                </a:lnTo>
                <a:lnTo>
                  <a:pt x="1567886" y="149033"/>
                </a:lnTo>
                <a:lnTo>
                  <a:pt x="1596781" y="133111"/>
                </a:lnTo>
                <a:lnTo>
                  <a:pt x="1620433" y="112123"/>
                </a:lnTo>
                <a:lnTo>
                  <a:pt x="1637814" y="87013"/>
                </a:lnTo>
                <a:lnTo>
                  <a:pt x="1677036" y="87013"/>
                </a:lnTo>
                <a:lnTo>
                  <a:pt x="1663336" y="68656"/>
                </a:lnTo>
                <a:lnTo>
                  <a:pt x="1656033" y="37695"/>
                </a:lnTo>
                <a:lnTo>
                  <a:pt x="1656033" y="17591"/>
                </a:lnTo>
                <a:close/>
              </a:path>
              <a:path w="2634615" h="278764">
                <a:moveTo>
                  <a:pt x="1677036" y="87013"/>
                </a:moveTo>
                <a:lnTo>
                  <a:pt x="1637814" y="87013"/>
                </a:lnTo>
                <a:lnTo>
                  <a:pt x="1655248" y="112211"/>
                </a:lnTo>
                <a:lnTo>
                  <a:pt x="1679043" y="133111"/>
                </a:lnTo>
                <a:lnTo>
                  <a:pt x="1708139" y="148945"/>
                </a:lnTo>
                <a:lnTo>
                  <a:pt x="1741475" y="158948"/>
                </a:lnTo>
                <a:lnTo>
                  <a:pt x="1755925" y="130676"/>
                </a:lnTo>
                <a:lnTo>
                  <a:pt x="1715756" y="118091"/>
                </a:lnTo>
                <a:lnTo>
                  <a:pt x="1684069" y="96436"/>
                </a:lnTo>
                <a:lnTo>
                  <a:pt x="1677036" y="87013"/>
                </a:lnTo>
                <a:close/>
              </a:path>
              <a:path w="2634615" h="278764">
                <a:moveTo>
                  <a:pt x="1927511" y="18219"/>
                </a:moveTo>
                <a:lnTo>
                  <a:pt x="1891073" y="18219"/>
                </a:lnTo>
                <a:lnTo>
                  <a:pt x="1891073" y="38951"/>
                </a:lnTo>
                <a:lnTo>
                  <a:pt x="1883470" y="70349"/>
                </a:lnTo>
                <a:lnTo>
                  <a:pt x="1862762" y="98832"/>
                </a:lnTo>
                <a:lnTo>
                  <a:pt x="1831394" y="121247"/>
                </a:lnTo>
                <a:lnTo>
                  <a:pt x="1791809" y="134446"/>
                </a:lnTo>
                <a:lnTo>
                  <a:pt x="1806887" y="163345"/>
                </a:lnTo>
                <a:lnTo>
                  <a:pt x="1839811" y="152542"/>
                </a:lnTo>
                <a:lnTo>
                  <a:pt x="1868613" y="135820"/>
                </a:lnTo>
                <a:lnTo>
                  <a:pt x="1892231" y="114091"/>
                </a:lnTo>
                <a:lnTo>
                  <a:pt x="1909606" y="88269"/>
                </a:lnTo>
                <a:lnTo>
                  <a:pt x="1947704" y="88269"/>
                </a:lnTo>
                <a:lnTo>
                  <a:pt x="1934815" y="70526"/>
                </a:lnTo>
                <a:lnTo>
                  <a:pt x="1927511" y="38951"/>
                </a:lnTo>
                <a:lnTo>
                  <a:pt x="1927511" y="18219"/>
                </a:lnTo>
                <a:close/>
              </a:path>
              <a:path w="2634615" h="278764">
                <a:moveTo>
                  <a:pt x="1947704" y="88269"/>
                </a:moveTo>
                <a:lnTo>
                  <a:pt x="1909606" y="88269"/>
                </a:lnTo>
                <a:lnTo>
                  <a:pt x="1926574" y="114268"/>
                </a:lnTo>
                <a:lnTo>
                  <a:pt x="1949932" y="136056"/>
                </a:lnTo>
                <a:lnTo>
                  <a:pt x="1978650" y="152719"/>
                </a:lnTo>
                <a:lnTo>
                  <a:pt x="2011697" y="163345"/>
                </a:lnTo>
                <a:lnTo>
                  <a:pt x="2027404" y="134446"/>
                </a:lnTo>
                <a:lnTo>
                  <a:pt x="1987235" y="121424"/>
                </a:lnTo>
                <a:lnTo>
                  <a:pt x="1955547" y="99067"/>
                </a:lnTo>
                <a:lnTo>
                  <a:pt x="1947704" y="88269"/>
                </a:lnTo>
                <a:close/>
              </a:path>
              <a:path w="2634615" h="278764">
                <a:moveTo>
                  <a:pt x="2037456" y="214234"/>
                </a:moveTo>
                <a:lnTo>
                  <a:pt x="1784270" y="214234"/>
                </a:lnTo>
                <a:lnTo>
                  <a:pt x="1784270" y="242505"/>
                </a:lnTo>
                <a:lnTo>
                  <a:pt x="2037456" y="242505"/>
                </a:lnTo>
                <a:lnTo>
                  <a:pt x="2037456" y="214234"/>
                </a:lnTo>
                <a:close/>
              </a:path>
              <a:path w="2634615" h="278764">
                <a:moveTo>
                  <a:pt x="2351750" y="165858"/>
                </a:moveTo>
                <a:lnTo>
                  <a:pt x="2160133" y="165858"/>
                </a:lnTo>
                <a:lnTo>
                  <a:pt x="2160133" y="190360"/>
                </a:lnTo>
                <a:lnTo>
                  <a:pt x="2317824" y="190360"/>
                </a:lnTo>
                <a:lnTo>
                  <a:pt x="2317824" y="207951"/>
                </a:lnTo>
                <a:lnTo>
                  <a:pt x="2160133" y="207951"/>
                </a:lnTo>
                <a:lnTo>
                  <a:pt x="2160133" y="275803"/>
                </a:lnTo>
                <a:lnTo>
                  <a:pt x="2359289" y="275803"/>
                </a:lnTo>
                <a:lnTo>
                  <a:pt x="2359289" y="250044"/>
                </a:lnTo>
                <a:lnTo>
                  <a:pt x="2194058" y="250044"/>
                </a:lnTo>
                <a:lnTo>
                  <a:pt x="2194058" y="231197"/>
                </a:lnTo>
                <a:lnTo>
                  <a:pt x="2351750" y="231197"/>
                </a:lnTo>
                <a:lnTo>
                  <a:pt x="2351750" y="165858"/>
                </a:lnTo>
                <a:close/>
              </a:path>
              <a:path w="2634615" h="278764">
                <a:moveTo>
                  <a:pt x="2273218" y="145754"/>
                </a:moveTo>
                <a:lnTo>
                  <a:pt x="2239921" y="145754"/>
                </a:lnTo>
                <a:lnTo>
                  <a:pt x="2239921" y="165858"/>
                </a:lnTo>
                <a:lnTo>
                  <a:pt x="2273218" y="165858"/>
                </a:lnTo>
                <a:lnTo>
                  <a:pt x="2273218" y="145754"/>
                </a:lnTo>
                <a:close/>
              </a:path>
              <a:path w="2634615" h="278764">
                <a:moveTo>
                  <a:pt x="2382534" y="120624"/>
                </a:moveTo>
                <a:lnTo>
                  <a:pt x="2130605" y="120624"/>
                </a:lnTo>
                <a:lnTo>
                  <a:pt x="2130605" y="145754"/>
                </a:lnTo>
                <a:lnTo>
                  <a:pt x="2382534" y="145754"/>
                </a:lnTo>
                <a:lnTo>
                  <a:pt x="2382534" y="120624"/>
                </a:lnTo>
                <a:close/>
              </a:path>
              <a:path w="2634615" h="278764">
                <a:moveTo>
                  <a:pt x="2276674" y="49003"/>
                </a:moveTo>
                <a:lnTo>
                  <a:pt x="2235837" y="49003"/>
                </a:lnTo>
                <a:lnTo>
                  <a:pt x="2225800" y="62614"/>
                </a:lnTo>
                <a:lnTo>
                  <a:pt x="2206663" y="73780"/>
                </a:lnTo>
                <a:lnTo>
                  <a:pt x="2178632" y="81825"/>
                </a:lnTo>
                <a:lnTo>
                  <a:pt x="2141913" y="86070"/>
                </a:lnTo>
                <a:lnTo>
                  <a:pt x="2151337" y="111200"/>
                </a:lnTo>
                <a:lnTo>
                  <a:pt x="2186509" y="107102"/>
                </a:lnTo>
                <a:lnTo>
                  <a:pt x="2216204" y="99146"/>
                </a:lnTo>
                <a:lnTo>
                  <a:pt x="2239774" y="87479"/>
                </a:lnTo>
                <a:lnTo>
                  <a:pt x="2256570" y="72249"/>
                </a:lnTo>
                <a:lnTo>
                  <a:pt x="2303400" y="72249"/>
                </a:lnTo>
                <a:lnTo>
                  <a:pt x="2286765" y="62614"/>
                </a:lnTo>
                <a:lnTo>
                  <a:pt x="2276674" y="49003"/>
                </a:lnTo>
                <a:close/>
              </a:path>
              <a:path w="2634615" h="278764">
                <a:moveTo>
                  <a:pt x="2303400" y="72249"/>
                </a:moveTo>
                <a:lnTo>
                  <a:pt x="2256570" y="72249"/>
                </a:lnTo>
                <a:lnTo>
                  <a:pt x="2273179" y="87479"/>
                </a:lnTo>
                <a:lnTo>
                  <a:pt x="2296621" y="99146"/>
                </a:lnTo>
                <a:lnTo>
                  <a:pt x="2326188" y="107102"/>
                </a:lnTo>
                <a:lnTo>
                  <a:pt x="2361174" y="111200"/>
                </a:lnTo>
                <a:lnTo>
                  <a:pt x="2371226" y="86070"/>
                </a:lnTo>
                <a:lnTo>
                  <a:pt x="2334277" y="81825"/>
                </a:lnTo>
                <a:lnTo>
                  <a:pt x="2306044" y="73780"/>
                </a:lnTo>
                <a:lnTo>
                  <a:pt x="2303400" y="72249"/>
                </a:lnTo>
                <a:close/>
              </a:path>
              <a:path w="2634615" h="278764">
                <a:moveTo>
                  <a:pt x="2358032" y="23245"/>
                </a:moveTo>
                <a:lnTo>
                  <a:pt x="2155107" y="23245"/>
                </a:lnTo>
                <a:lnTo>
                  <a:pt x="2155107" y="49003"/>
                </a:lnTo>
                <a:lnTo>
                  <a:pt x="2358032" y="49003"/>
                </a:lnTo>
                <a:lnTo>
                  <a:pt x="2358032" y="23245"/>
                </a:lnTo>
                <a:close/>
              </a:path>
              <a:path w="2634615" h="278764">
                <a:moveTo>
                  <a:pt x="2273218" y="0"/>
                </a:moveTo>
                <a:lnTo>
                  <a:pt x="2239293" y="0"/>
                </a:lnTo>
                <a:lnTo>
                  <a:pt x="2239293" y="23245"/>
                </a:lnTo>
                <a:lnTo>
                  <a:pt x="2273218" y="23245"/>
                </a:lnTo>
                <a:lnTo>
                  <a:pt x="2273218" y="0"/>
                </a:lnTo>
                <a:close/>
              </a:path>
              <a:path w="2634615" h="278764">
                <a:moveTo>
                  <a:pt x="2634548" y="628"/>
                </a:moveTo>
                <a:lnTo>
                  <a:pt x="2599994" y="628"/>
                </a:lnTo>
                <a:lnTo>
                  <a:pt x="2599994" y="108687"/>
                </a:lnTo>
                <a:lnTo>
                  <a:pt x="2546592" y="108687"/>
                </a:lnTo>
                <a:lnTo>
                  <a:pt x="2546592" y="136330"/>
                </a:lnTo>
                <a:lnTo>
                  <a:pt x="2599994" y="136330"/>
                </a:lnTo>
                <a:lnTo>
                  <a:pt x="2599994" y="278316"/>
                </a:lnTo>
                <a:lnTo>
                  <a:pt x="2634548" y="278316"/>
                </a:lnTo>
                <a:lnTo>
                  <a:pt x="2634548" y="628"/>
                </a:lnTo>
                <a:close/>
              </a:path>
              <a:path w="2634615" h="278764">
                <a:moveTo>
                  <a:pt x="2503243" y="74133"/>
                </a:moveTo>
                <a:lnTo>
                  <a:pt x="2469317" y="74133"/>
                </a:lnTo>
                <a:lnTo>
                  <a:pt x="2469317" y="88583"/>
                </a:lnTo>
                <a:lnTo>
                  <a:pt x="2464635" y="121542"/>
                </a:lnTo>
                <a:lnTo>
                  <a:pt x="2451412" y="152940"/>
                </a:lnTo>
                <a:lnTo>
                  <a:pt x="2430179" y="179803"/>
                </a:lnTo>
                <a:lnTo>
                  <a:pt x="2401466" y="199156"/>
                </a:lnTo>
                <a:lnTo>
                  <a:pt x="2419685" y="225542"/>
                </a:lnTo>
                <a:lnTo>
                  <a:pt x="2441797" y="212158"/>
                </a:lnTo>
                <a:lnTo>
                  <a:pt x="2460404" y="193855"/>
                </a:lnTo>
                <a:lnTo>
                  <a:pt x="2475300" y="171606"/>
                </a:lnTo>
                <a:lnTo>
                  <a:pt x="2486280" y="146382"/>
                </a:lnTo>
                <a:lnTo>
                  <a:pt x="2519315" y="146382"/>
                </a:lnTo>
                <a:lnTo>
                  <a:pt x="2507670" y="120192"/>
                </a:lnTo>
                <a:lnTo>
                  <a:pt x="2503243" y="88583"/>
                </a:lnTo>
                <a:lnTo>
                  <a:pt x="2503243" y="74133"/>
                </a:lnTo>
                <a:close/>
              </a:path>
              <a:path w="2634615" h="278764">
                <a:moveTo>
                  <a:pt x="2519315" y="146382"/>
                </a:moveTo>
                <a:lnTo>
                  <a:pt x="2486280" y="146382"/>
                </a:lnTo>
                <a:lnTo>
                  <a:pt x="2497490" y="170212"/>
                </a:lnTo>
                <a:lnTo>
                  <a:pt x="2512588" y="191185"/>
                </a:lnTo>
                <a:lnTo>
                  <a:pt x="2531337" y="208447"/>
                </a:lnTo>
                <a:lnTo>
                  <a:pt x="2553503" y="221145"/>
                </a:lnTo>
                <a:lnTo>
                  <a:pt x="2571722" y="194758"/>
                </a:lnTo>
                <a:lnTo>
                  <a:pt x="2542558" y="175871"/>
                </a:lnTo>
                <a:lnTo>
                  <a:pt x="2520991" y="150152"/>
                </a:lnTo>
                <a:lnTo>
                  <a:pt x="2519315" y="146382"/>
                </a:lnTo>
                <a:close/>
              </a:path>
              <a:path w="2634615" h="278764">
                <a:moveTo>
                  <a:pt x="2561670" y="47118"/>
                </a:moveTo>
                <a:lnTo>
                  <a:pt x="2409633" y="47118"/>
                </a:lnTo>
                <a:lnTo>
                  <a:pt x="2409633" y="74133"/>
                </a:lnTo>
                <a:lnTo>
                  <a:pt x="2561670" y="74133"/>
                </a:lnTo>
                <a:lnTo>
                  <a:pt x="2561670" y="47118"/>
                </a:lnTo>
                <a:close/>
              </a:path>
              <a:path w="2634615" h="278764">
                <a:moveTo>
                  <a:pt x="2503243" y="6910"/>
                </a:moveTo>
                <a:lnTo>
                  <a:pt x="2469317" y="6910"/>
                </a:lnTo>
                <a:lnTo>
                  <a:pt x="2469317" y="47118"/>
                </a:lnTo>
                <a:lnTo>
                  <a:pt x="2503243" y="47118"/>
                </a:lnTo>
                <a:lnTo>
                  <a:pt x="2503243" y="691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226319" y="5568584"/>
            <a:ext cx="267335" cy="182880"/>
          </a:xfrm>
          <a:custGeom>
            <a:avLst/>
            <a:gdLst/>
            <a:ahLst/>
            <a:cxnLst/>
            <a:rect l="l" t="t" r="r" b="b"/>
            <a:pathLst>
              <a:path w="267334" h="182879">
                <a:moveTo>
                  <a:pt x="65338" y="0"/>
                </a:moveTo>
                <a:lnTo>
                  <a:pt x="37989" y="6015"/>
                </a:lnTo>
                <a:lnTo>
                  <a:pt x="17496" y="23810"/>
                </a:lnTo>
                <a:lnTo>
                  <a:pt x="4590" y="52443"/>
                </a:lnTo>
                <a:lnTo>
                  <a:pt x="0" y="90971"/>
                </a:lnTo>
                <a:lnTo>
                  <a:pt x="4554" y="129859"/>
                </a:lnTo>
                <a:lnTo>
                  <a:pt x="17402" y="158571"/>
                </a:lnTo>
                <a:lnTo>
                  <a:pt x="37883" y="176350"/>
                </a:lnTo>
                <a:lnTo>
                  <a:pt x="65338" y="182444"/>
                </a:lnTo>
                <a:lnTo>
                  <a:pt x="92934" y="176350"/>
                </a:lnTo>
                <a:lnTo>
                  <a:pt x="112592" y="159324"/>
                </a:lnTo>
                <a:lnTo>
                  <a:pt x="65338" y="159324"/>
                </a:lnTo>
                <a:lnTo>
                  <a:pt x="49298" y="154793"/>
                </a:lnTo>
                <a:lnTo>
                  <a:pt x="37286" y="141733"/>
                </a:lnTo>
                <a:lnTo>
                  <a:pt x="29751" y="120381"/>
                </a:lnTo>
                <a:lnTo>
                  <a:pt x="27140" y="90971"/>
                </a:lnTo>
                <a:lnTo>
                  <a:pt x="29787" y="61737"/>
                </a:lnTo>
                <a:lnTo>
                  <a:pt x="37381" y="40302"/>
                </a:lnTo>
                <a:lnTo>
                  <a:pt x="49404" y="27113"/>
                </a:lnTo>
                <a:lnTo>
                  <a:pt x="65338" y="22617"/>
                </a:lnTo>
                <a:lnTo>
                  <a:pt x="111990" y="22617"/>
                </a:lnTo>
                <a:lnTo>
                  <a:pt x="92828" y="6015"/>
                </a:lnTo>
                <a:lnTo>
                  <a:pt x="65338" y="0"/>
                </a:lnTo>
                <a:close/>
              </a:path>
              <a:path w="267334" h="182879">
                <a:moveTo>
                  <a:pt x="111990" y="22617"/>
                </a:moveTo>
                <a:lnTo>
                  <a:pt x="65338" y="22617"/>
                </a:lnTo>
                <a:lnTo>
                  <a:pt x="81413" y="27113"/>
                </a:lnTo>
                <a:lnTo>
                  <a:pt x="93484" y="40302"/>
                </a:lnTo>
                <a:lnTo>
                  <a:pt x="101030" y="61737"/>
                </a:lnTo>
                <a:lnTo>
                  <a:pt x="103536" y="90971"/>
                </a:lnTo>
                <a:lnTo>
                  <a:pt x="101066" y="120381"/>
                </a:lnTo>
                <a:lnTo>
                  <a:pt x="93578" y="141733"/>
                </a:lnTo>
                <a:lnTo>
                  <a:pt x="81519" y="154793"/>
                </a:lnTo>
                <a:lnTo>
                  <a:pt x="65338" y="159324"/>
                </a:lnTo>
                <a:lnTo>
                  <a:pt x="112592" y="159324"/>
                </a:lnTo>
                <a:lnTo>
                  <a:pt x="113462" y="158571"/>
                </a:lnTo>
                <a:lnTo>
                  <a:pt x="126263" y="129859"/>
                </a:lnTo>
                <a:lnTo>
                  <a:pt x="130676" y="90971"/>
                </a:lnTo>
                <a:lnTo>
                  <a:pt x="126227" y="52443"/>
                </a:lnTo>
                <a:lnTo>
                  <a:pt x="113368" y="23810"/>
                </a:lnTo>
                <a:lnTo>
                  <a:pt x="111990" y="22617"/>
                </a:lnTo>
                <a:close/>
              </a:path>
              <a:path w="267334" h="182879">
                <a:moveTo>
                  <a:pt x="267300" y="2010"/>
                </a:moveTo>
                <a:lnTo>
                  <a:pt x="147681" y="2010"/>
                </a:lnTo>
                <a:lnTo>
                  <a:pt x="147681" y="25632"/>
                </a:lnTo>
                <a:lnTo>
                  <a:pt x="239155" y="25632"/>
                </a:lnTo>
                <a:lnTo>
                  <a:pt x="239155" y="26637"/>
                </a:lnTo>
                <a:lnTo>
                  <a:pt x="159743" y="179931"/>
                </a:lnTo>
                <a:lnTo>
                  <a:pt x="187889" y="179931"/>
                </a:lnTo>
                <a:lnTo>
                  <a:pt x="267300" y="26135"/>
                </a:lnTo>
                <a:lnTo>
                  <a:pt x="267300" y="201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8921197"/>
            <a:ext cx="5097780" cy="1749425"/>
          </a:xfrm>
          <a:custGeom>
            <a:avLst/>
            <a:gdLst/>
            <a:ahLst/>
            <a:cxnLst/>
            <a:rect l="l" t="t" r="r" b="b"/>
            <a:pathLst>
              <a:path w="5097780" h="1749425">
                <a:moveTo>
                  <a:pt x="1079906" y="1426311"/>
                </a:moveTo>
                <a:lnTo>
                  <a:pt x="982459" y="1154925"/>
                </a:lnTo>
                <a:lnTo>
                  <a:pt x="900391" y="926388"/>
                </a:lnTo>
                <a:lnTo>
                  <a:pt x="686447" y="330568"/>
                </a:lnTo>
                <a:lnTo>
                  <a:pt x="606513" y="107975"/>
                </a:lnTo>
                <a:lnTo>
                  <a:pt x="606513" y="926388"/>
                </a:lnTo>
                <a:lnTo>
                  <a:pt x="194335" y="926388"/>
                </a:lnTo>
                <a:lnTo>
                  <a:pt x="400418" y="330568"/>
                </a:lnTo>
                <a:lnTo>
                  <a:pt x="606513" y="926388"/>
                </a:lnTo>
                <a:lnTo>
                  <a:pt x="606513" y="107975"/>
                </a:lnTo>
                <a:lnTo>
                  <a:pt x="567740" y="0"/>
                </a:lnTo>
                <a:lnTo>
                  <a:pt x="235140" y="0"/>
                </a:lnTo>
                <a:lnTo>
                  <a:pt x="0" y="654862"/>
                </a:lnTo>
                <a:lnTo>
                  <a:pt x="0" y="1426311"/>
                </a:lnTo>
                <a:lnTo>
                  <a:pt x="22923" y="1426311"/>
                </a:lnTo>
                <a:lnTo>
                  <a:pt x="116789" y="1154925"/>
                </a:lnTo>
                <a:lnTo>
                  <a:pt x="684047" y="1154925"/>
                </a:lnTo>
                <a:lnTo>
                  <a:pt x="777913" y="1426311"/>
                </a:lnTo>
                <a:lnTo>
                  <a:pt x="1079906" y="1426311"/>
                </a:lnTo>
                <a:close/>
              </a:path>
              <a:path w="5097780" h="1749425">
                <a:moveTo>
                  <a:pt x="2338908" y="475145"/>
                </a:moveTo>
                <a:lnTo>
                  <a:pt x="2078304" y="475145"/>
                </a:lnTo>
                <a:lnTo>
                  <a:pt x="1833435" y="1218476"/>
                </a:lnTo>
                <a:lnTo>
                  <a:pt x="1588579" y="475145"/>
                </a:lnTo>
                <a:lnTo>
                  <a:pt x="1326235" y="475145"/>
                </a:lnTo>
                <a:lnTo>
                  <a:pt x="1683029" y="1444091"/>
                </a:lnTo>
                <a:lnTo>
                  <a:pt x="1980361" y="1444091"/>
                </a:lnTo>
                <a:lnTo>
                  <a:pt x="2063838" y="1218476"/>
                </a:lnTo>
                <a:lnTo>
                  <a:pt x="2338908" y="475145"/>
                </a:lnTo>
                <a:close/>
              </a:path>
              <a:path w="5097780" h="1749425">
                <a:moveTo>
                  <a:pt x="2625102" y="475145"/>
                </a:moveTo>
                <a:lnTo>
                  <a:pt x="2380234" y="475145"/>
                </a:lnTo>
                <a:lnTo>
                  <a:pt x="2380234" y="1444091"/>
                </a:lnTo>
                <a:lnTo>
                  <a:pt x="2625102" y="1444091"/>
                </a:lnTo>
                <a:lnTo>
                  <a:pt x="2625102" y="475145"/>
                </a:lnTo>
                <a:close/>
              </a:path>
              <a:path w="5097780" h="1749425">
                <a:moveTo>
                  <a:pt x="2654833" y="216293"/>
                </a:moveTo>
                <a:lnTo>
                  <a:pt x="2643898" y="160324"/>
                </a:lnTo>
                <a:lnTo>
                  <a:pt x="2611107" y="114858"/>
                </a:lnTo>
                <a:lnTo>
                  <a:pt x="2563444" y="83375"/>
                </a:lnTo>
                <a:lnTo>
                  <a:pt x="2504414" y="72872"/>
                </a:lnTo>
                <a:lnTo>
                  <a:pt x="2473375" y="75501"/>
                </a:lnTo>
                <a:lnTo>
                  <a:pt x="2419146" y="96494"/>
                </a:lnTo>
                <a:lnTo>
                  <a:pt x="2377617" y="136283"/>
                </a:lnTo>
                <a:lnTo>
                  <a:pt x="2356624" y="186994"/>
                </a:lnTo>
                <a:lnTo>
                  <a:pt x="2353995" y="216293"/>
                </a:lnTo>
                <a:lnTo>
                  <a:pt x="2356624" y="245706"/>
                </a:lnTo>
                <a:lnTo>
                  <a:pt x="2377617" y="297294"/>
                </a:lnTo>
                <a:lnTo>
                  <a:pt x="2419146" y="337083"/>
                </a:lnTo>
                <a:lnTo>
                  <a:pt x="2473375" y="357200"/>
                </a:lnTo>
                <a:lnTo>
                  <a:pt x="2504414" y="359714"/>
                </a:lnTo>
                <a:lnTo>
                  <a:pt x="2535351" y="357200"/>
                </a:lnTo>
                <a:lnTo>
                  <a:pt x="2588691" y="337083"/>
                </a:lnTo>
                <a:lnTo>
                  <a:pt x="2630233" y="297294"/>
                </a:lnTo>
                <a:lnTo>
                  <a:pt x="2652103" y="245706"/>
                </a:lnTo>
                <a:lnTo>
                  <a:pt x="2654833" y="216293"/>
                </a:lnTo>
                <a:close/>
              </a:path>
              <a:path w="5097780" h="1749425">
                <a:moveTo>
                  <a:pt x="3512489" y="1457502"/>
                </a:moveTo>
                <a:lnTo>
                  <a:pt x="3220986" y="1457502"/>
                </a:lnTo>
                <a:lnTo>
                  <a:pt x="3220986" y="1749005"/>
                </a:lnTo>
                <a:lnTo>
                  <a:pt x="3512489" y="1749005"/>
                </a:lnTo>
                <a:lnTo>
                  <a:pt x="3512489" y="1457502"/>
                </a:lnTo>
                <a:close/>
              </a:path>
              <a:path w="5097780" h="1749425">
                <a:moveTo>
                  <a:pt x="3671557" y="938631"/>
                </a:moveTo>
                <a:lnTo>
                  <a:pt x="3669106" y="883297"/>
                </a:lnTo>
                <a:lnTo>
                  <a:pt x="3661765" y="830618"/>
                </a:lnTo>
                <a:lnTo>
                  <a:pt x="3649522" y="780592"/>
                </a:lnTo>
                <a:lnTo>
                  <a:pt x="3632377" y="733234"/>
                </a:lnTo>
                <a:lnTo>
                  <a:pt x="3610343" y="688530"/>
                </a:lnTo>
                <a:lnTo>
                  <a:pt x="3584524" y="646480"/>
                </a:lnTo>
                <a:lnTo>
                  <a:pt x="3554653" y="608495"/>
                </a:lnTo>
                <a:lnTo>
                  <a:pt x="3520732" y="574560"/>
                </a:lnTo>
                <a:lnTo>
                  <a:pt x="3482733" y="544690"/>
                </a:lnTo>
                <a:lnTo>
                  <a:pt x="3440696" y="518871"/>
                </a:lnTo>
                <a:lnTo>
                  <a:pt x="3417951" y="507949"/>
                </a:lnTo>
                <a:lnTo>
                  <a:pt x="3417951" y="868680"/>
                </a:lnTo>
                <a:lnTo>
                  <a:pt x="2957969" y="868680"/>
                </a:lnTo>
                <a:lnTo>
                  <a:pt x="2967913" y="822439"/>
                </a:lnTo>
                <a:lnTo>
                  <a:pt x="2983763" y="781659"/>
                </a:lnTo>
                <a:lnTo>
                  <a:pt x="3005518" y="746353"/>
                </a:lnTo>
                <a:lnTo>
                  <a:pt x="3033179" y="716508"/>
                </a:lnTo>
                <a:lnTo>
                  <a:pt x="3066402" y="692023"/>
                </a:lnTo>
                <a:lnTo>
                  <a:pt x="3103130" y="674535"/>
                </a:lnTo>
                <a:lnTo>
                  <a:pt x="3143364" y="664044"/>
                </a:lnTo>
                <a:lnTo>
                  <a:pt x="3187090" y="660539"/>
                </a:lnTo>
                <a:lnTo>
                  <a:pt x="3233331" y="664146"/>
                </a:lnTo>
                <a:lnTo>
                  <a:pt x="3275850" y="674966"/>
                </a:lnTo>
                <a:lnTo>
                  <a:pt x="3314649" y="693013"/>
                </a:lnTo>
                <a:lnTo>
                  <a:pt x="3349739" y="718261"/>
                </a:lnTo>
                <a:lnTo>
                  <a:pt x="3378936" y="748652"/>
                </a:lnTo>
                <a:lnTo>
                  <a:pt x="3400031" y="783844"/>
                </a:lnTo>
                <a:lnTo>
                  <a:pt x="3413036" y="823861"/>
                </a:lnTo>
                <a:lnTo>
                  <a:pt x="3417951" y="868680"/>
                </a:lnTo>
                <a:lnTo>
                  <a:pt x="3417951" y="507949"/>
                </a:lnTo>
                <a:lnTo>
                  <a:pt x="3349180" y="480809"/>
                </a:lnTo>
                <a:lnTo>
                  <a:pt x="3299866" y="468922"/>
                </a:lnTo>
                <a:lnTo>
                  <a:pt x="3248164" y="461784"/>
                </a:lnTo>
                <a:lnTo>
                  <a:pt x="3194088" y="459409"/>
                </a:lnTo>
                <a:lnTo>
                  <a:pt x="3138043" y="461860"/>
                </a:lnTo>
                <a:lnTo>
                  <a:pt x="3084665" y="469201"/>
                </a:lnTo>
                <a:lnTo>
                  <a:pt x="3033941" y="481444"/>
                </a:lnTo>
                <a:lnTo>
                  <a:pt x="2985884" y="498589"/>
                </a:lnTo>
                <a:lnTo>
                  <a:pt x="2940481" y="520623"/>
                </a:lnTo>
                <a:lnTo>
                  <a:pt x="2898356" y="547204"/>
                </a:lnTo>
                <a:lnTo>
                  <a:pt x="2860167" y="577989"/>
                </a:lnTo>
                <a:lnTo>
                  <a:pt x="2825877" y="612965"/>
                </a:lnTo>
                <a:lnTo>
                  <a:pt x="2795524" y="652145"/>
                </a:lnTo>
                <a:lnTo>
                  <a:pt x="2769070" y="695528"/>
                </a:lnTo>
                <a:lnTo>
                  <a:pt x="2747035" y="742467"/>
                </a:lnTo>
                <a:lnTo>
                  <a:pt x="2729903" y="792353"/>
                </a:lnTo>
                <a:lnTo>
                  <a:pt x="2717660" y="845172"/>
                </a:lnTo>
                <a:lnTo>
                  <a:pt x="2710307" y="900925"/>
                </a:lnTo>
                <a:lnTo>
                  <a:pt x="2707856" y="959624"/>
                </a:lnTo>
                <a:lnTo>
                  <a:pt x="2710307" y="1017689"/>
                </a:lnTo>
                <a:lnTo>
                  <a:pt x="2717660" y="1072959"/>
                </a:lnTo>
                <a:lnTo>
                  <a:pt x="2729903" y="1125423"/>
                </a:lnTo>
                <a:lnTo>
                  <a:pt x="2747035" y="1175105"/>
                </a:lnTo>
                <a:lnTo>
                  <a:pt x="2769070" y="1221968"/>
                </a:lnTo>
                <a:lnTo>
                  <a:pt x="2796146" y="1265415"/>
                </a:lnTo>
                <a:lnTo>
                  <a:pt x="2827007" y="1304810"/>
                </a:lnTo>
                <a:lnTo>
                  <a:pt x="2861627" y="1340129"/>
                </a:lnTo>
                <a:lnTo>
                  <a:pt x="2900045" y="1371409"/>
                </a:lnTo>
                <a:lnTo>
                  <a:pt x="2942221" y="1398625"/>
                </a:lnTo>
                <a:lnTo>
                  <a:pt x="2988335" y="1420723"/>
                </a:lnTo>
                <a:lnTo>
                  <a:pt x="3037268" y="1437995"/>
                </a:lnTo>
                <a:lnTo>
                  <a:pt x="3089287" y="1450327"/>
                </a:lnTo>
                <a:lnTo>
                  <a:pt x="3144609" y="1457642"/>
                </a:lnTo>
                <a:lnTo>
                  <a:pt x="3203473" y="1459839"/>
                </a:lnTo>
                <a:lnTo>
                  <a:pt x="3203410" y="1371409"/>
                </a:lnTo>
                <a:lnTo>
                  <a:pt x="3203194" y="1258773"/>
                </a:lnTo>
                <a:lnTo>
                  <a:pt x="3188830" y="1256957"/>
                </a:lnTo>
                <a:lnTo>
                  <a:pt x="3170034" y="1253236"/>
                </a:lnTo>
                <a:lnTo>
                  <a:pt x="3125432" y="1242085"/>
                </a:lnTo>
                <a:lnTo>
                  <a:pt x="3072739" y="1223505"/>
                </a:lnTo>
                <a:lnTo>
                  <a:pt x="3029674" y="1197483"/>
                </a:lnTo>
                <a:lnTo>
                  <a:pt x="3000819" y="1164907"/>
                </a:lnTo>
                <a:lnTo>
                  <a:pt x="2978950" y="1126655"/>
                </a:lnTo>
                <a:lnTo>
                  <a:pt x="2964091" y="1082713"/>
                </a:lnTo>
                <a:lnTo>
                  <a:pt x="2956217" y="1033081"/>
                </a:lnTo>
                <a:lnTo>
                  <a:pt x="3664559" y="1033081"/>
                </a:lnTo>
                <a:lnTo>
                  <a:pt x="3667620" y="1011440"/>
                </a:lnTo>
                <a:lnTo>
                  <a:pt x="3669817" y="988479"/>
                </a:lnTo>
                <a:lnTo>
                  <a:pt x="3671125" y="964209"/>
                </a:lnTo>
                <a:lnTo>
                  <a:pt x="3671557" y="938631"/>
                </a:lnTo>
                <a:close/>
              </a:path>
              <a:path w="5097780" h="1749425">
                <a:moveTo>
                  <a:pt x="5097323" y="475145"/>
                </a:moveTo>
                <a:lnTo>
                  <a:pt x="4862957" y="475145"/>
                </a:lnTo>
                <a:lnTo>
                  <a:pt x="4691558" y="1211478"/>
                </a:lnTo>
                <a:lnTo>
                  <a:pt x="4581817" y="767232"/>
                </a:lnTo>
                <a:lnTo>
                  <a:pt x="4509655" y="475145"/>
                </a:lnTo>
                <a:lnTo>
                  <a:pt x="4250804" y="475145"/>
                </a:lnTo>
                <a:lnTo>
                  <a:pt x="4065409" y="1213231"/>
                </a:lnTo>
                <a:lnTo>
                  <a:pt x="3894010" y="475145"/>
                </a:lnTo>
                <a:lnTo>
                  <a:pt x="3645649" y="475145"/>
                </a:lnTo>
                <a:lnTo>
                  <a:pt x="3930739" y="1444091"/>
                </a:lnTo>
                <a:lnTo>
                  <a:pt x="4196588" y="1444091"/>
                </a:lnTo>
                <a:lnTo>
                  <a:pt x="4256837" y="1213231"/>
                </a:lnTo>
                <a:lnTo>
                  <a:pt x="4373232" y="767232"/>
                </a:lnTo>
                <a:lnTo>
                  <a:pt x="4549889" y="1444091"/>
                </a:lnTo>
                <a:lnTo>
                  <a:pt x="4813986" y="1444091"/>
                </a:lnTo>
                <a:lnTo>
                  <a:pt x="4882007" y="1211478"/>
                </a:lnTo>
                <a:lnTo>
                  <a:pt x="5097323" y="475145"/>
                </a:lnTo>
                <a:close/>
              </a:path>
            </a:pathLst>
          </a:custGeom>
          <a:solidFill>
            <a:srgbClr val="27272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6610" y="1364984"/>
            <a:ext cx="392430" cy="304165"/>
          </a:xfrm>
          <a:custGeom>
            <a:avLst/>
            <a:gdLst/>
            <a:ahLst/>
            <a:cxnLst/>
            <a:rect l="l" t="t" r="r" b="b"/>
            <a:pathLst>
              <a:path w="392430" h="304164">
                <a:moveTo>
                  <a:pt x="113923" y="0"/>
                </a:moveTo>
                <a:lnTo>
                  <a:pt x="74733" y="6359"/>
                </a:lnTo>
                <a:lnTo>
                  <a:pt x="19594" y="56512"/>
                </a:lnTo>
                <a:lnTo>
                  <a:pt x="5012" y="98818"/>
                </a:lnTo>
                <a:lnTo>
                  <a:pt x="0" y="151618"/>
                </a:lnTo>
                <a:lnTo>
                  <a:pt x="4972" y="204787"/>
                </a:lnTo>
                <a:lnTo>
                  <a:pt x="19474" y="247260"/>
                </a:lnTo>
                <a:lnTo>
                  <a:pt x="42882" y="278394"/>
                </a:lnTo>
                <a:lnTo>
                  <a:pt x="74572" y="297547"/>
                </a:lnTo>
                <a:lnTo>
                  <a:pt x="113923" y="304074"/>
                </a:lnTo>
                <a:lnTo>
                  <a:pt x="152911" y="297547"/>
                </a:lnTo>
                <a:lnTo>
                  <a:pt x="184481" y="278394"/>
                </a:lnTo>
                <a:lnTo>
                  <a:pt x="199221" y="258840"/>
                </a:lnTo>
                <a:lnTo>
                  <a:pt x="113923" y="258840"/>
                </a:lnTo>
                <a:lnTo>
                  <a:pt x="88773" y="252276"/>
                </a:lnTo>
                <a:lnTo>
                  <a:pt x="69788" y="232087"/>
                </a:lnTo>
                <a:lnTo>
                  <a:pt x="57792" y="198469"/>
                </a:lnTo>
                <a:lnTo>
                  <a:pt x="53610" y="151618"/>
                </a:lnTo>
                <a:lnTo>
                  <a:pt x="57792" y="105108"/>
                </a:lnTo>
                <a:lnTo>
                  <a:pt x="69788" y="71359"/>
                </a:lnTo>
                <a:lnTo>
                  <a:pt x="88773" y="50724"/>
                </a:lnTo>
                <a:lnTo>
                  <a:pt x="113923" y="43558"/>
                </a:lnTo>
                <a:lnTo>
                  <a:pt x="198164" y="43558"/>
                </a:lnTo>
                <a:lnTo>
                  <a:pt x="184481" y="25445"/>
                </a:lnTo>
                <a:lnTo>
                  <a:pt x="152911" y="6359"/>
                </a:lnTo>
                <a:lnTo>
                  <a:pt x="113923" y="0"/>
                </a:lnTo>
                <a:close/>
              </a:path>
              <a:path w="392430" h="304164">
                <a:moveTo>
                  <a:pt x="198164" y="43558"/>
                </a:moveTo>
                <a:lnTo>
                  <a:pt x="113923" y="43558"/>
                </a:lnTo>
                <a:lnTo>
                  <a:pt x="138824" y="50724"/>
                </a:lnTo>
                <a:lnTo>
                  <a:pt x="157639" y="71359"/>
                </a:lnTo>
                <a:lnTo>
                  <a:pt x="169464" y="105108"/>
                </a:lnTo>
                <a:lnTo>
                  <a:pt x="173397" y="151618"/>
                </a:lnTo>
                <a:lnTo>
                  <a:pt x="169464" y="198469"/>
                </a:lnTo>
                <a:lnTo>
                  <a:pt x="157639" y="232087"/>
                </a:lnTo>
                <a:lnTo>
                  <a:pt x="138824" y="252276"/>
                </a:lnTo>
                <a:lnTo>
                  <a:pt x="113923" y="258840"/>
                </a:lnTo>
                <a:lnTo>
                  <a:pt x="199221" y="258840"/>
                </a:lnTo>
                <a:lnTo>
                  <a:pt x="207950" y="247260"/>
                </a:lnTo>
                <a:lnTo>
                  <a:pt x="222632" y="204787"/>
                </a:lnTo>
                <a:lnTo>
                  <a:pt x="227846" y="151618"/>
                </a:lnTo>
                <a:lnTo>
                  <a:pt x="222632" y="98818"/>
                </a:lnTo>
                <a:lnTo>
                  <a:pt x="207950" y="56512"/>
                </a:lnTo>
                <a:lnTo>
                  <a:pt x="198164" y="43558"/>
                </a:lnTo>
                <a:close/>
              </a:path>
              <a:path w="392430" h="304164">
                <a:moveTo>
                  <a:pt x="391902" y="55286"/>
                </a:moveTo>
                <a:lnTo>
                  <a:pt x="338291" y="55286"/>
                </a:lnTo>
                <a:lnTo>
                  <a:pt x="338291" y="299886"/>
                </a:lnTo>
                <a:lnTo>
                  <a:pt x="391902" y="299886"/>
                </a:lnTo>
                <a:lnTo>
                  <a:pt x="391902" y="55286"/>
                </a:lnTo>
                <a:close/>
              </a:path>
              <a:path w="392430" h="304164">
                <a:moveTo>
                  <a:pt x="391902" y="3350"/>
                </a:moveTo>
                <a:lnTo>
                  <a:pt x="340804" y="3350"/>
                </a:lnTo>
                <a:lnTo>
                  <a:pt x="267089" y="51097"/>
                </a:lnTo>
                <a:lnTo>
                  <a:pt x="267089" y="99682"/>
                </a:lnTo>
                <a:lnTo>
                  <a:pt x="336615" y="55286"/>
                </a:lnTo>
                <a:lnTo>
                  <a:pt x="391902" y="55286"/>
                </a:lnTo>
                <a:lnTo>
                  <a:pt x="391902" y="335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4882" y="1947584"/>
            <a:ext cx="1754505" cy="467359"/>
          </a:xfrm>
          <a:custGeom>
            <a:avLst/>
            <a:gdLst/>
            <a:ahLst/>
            <a:cxnLst/>
            <a:rect l="l" t="t" r="r" b="b"/>
            <a:pathLst>
              <a:path w="1754505" h="467360">
                <a:moveTo>
                  <a:pt x="406270" y="229312"/>
                </a:moveTo>
                <a:lnTo>
                  <a:pt x="344492" y="229312"/>
                </a:lnTo>
                <a:lnTo>
                  <a:pt x="344492" y="465954"/>
                </a:lnTo>
                <a:lnTo>
                  <a:pt x="406270" y="465954"/>
                </a:lnTo>
                <a:lnTo>
                  <a:pt x="406270" y="229312"/>
                </a:lnTo>
                <a:close/>
              </a:path>
              <a:path w="1754505" h="467360">
                <a:moveTo>
                  <a:pt x="301561" y="12565"/>
                </a:moveTo>
                <a:lnTo>
                  <a:pt x="240830" y="12565"/>
                </a:lnTo>
                <a:lnTo>
                  <a:pt x="240830" y="445012"/>
                </a:lnTo>
                <a:lnTo>
                  <a:pt x="301561" y="445012"/>
                </a:lnTo>
                <a:lnTo>
                  <a:pt x="301561" y="229312"/>
                </a:lnTo>
                <a:lnTo>
                  <a:pt x="406270" y="229312"/>
                </a:lnTo>
                <a:lnTo>
                  <a:pt x="406270" y="176957"/>
                </a:lnTo>
                <a:lnTo>
                  <a:pt x="301561" y="176957"/>
                </a:lnTo>
                <a:lnTo>
                  <a:pt x="301561" y="12565"/>
                </a:lnTo>
                <a:close/>
              </a:path>
              <a:path w="1754505" h="467360">
                <a:moveTo>
                  <a:pt x="406270" y="0"/>
                </a:moveTo>
                <a:lnTo>
                  <a:pt x="344492" y="0"/>
                </a:lnTo>
                <a:lnTo>
                  <a:pt x="344492" y="176957"/>
                </a:lnTo>
                <a:lnTo>
                  <a:pt x="406270" y="176957"/>
                </a:lnTo>
                <a:lnTo>
                  <a:pt x="406270" y="0"/>
                </a:lnTo>
                <a:close/>
              </a:path>
              <a:path w="1754505" h="467360">
                <a:moveTo>
                  <a:pt x="207323" y="57589"/>
                </a:moveTo>
                <a:lnTo>
                  <a:pt x="23035" y="57589"/>
                </a:lnTo>
                <a:lnTo>
                  <a:pt x="23035" y="109944"/>
                </a:lnTo>
                <a:lnTo>
                  <a:pt x="143974" y="109944"/>
                </a:lnTo>
                <a:lnTo>
                  <a:pt x="136981" y="153621"/>
                </a:lnTo>
                <a:lnTo>
                  <a:pt x="123965" y="193783"/>
                </a:lnTo>
                <a:lnTo>
                  <a:pt x="104381" y="230621"/>
                </a:lnTo>
                <a:lnTo>
                  <a:pt x="77581" y="264525"/>
                </a:lnTo>
                <a:lnTo>
                  <a:pt x="42986" y="295754"/>
                </a:lnTo>
                <a:lnTo>
                  <a:pt x="0" y="324597"/>
                </a:lnTo>
                <a:lnTo>
                  <a:pt x="37695" y="370669"/>
                </a:lnTo>
                <a:lnTo>
                  <a:pt x="82562" y="340617"/>
                </a:lnTo>
                <a:lnTo>
                  <a:pt x="119417" y="307835"/>
                </a:lnTo>
                <a:lnTo>
                  <a:pt x="148884" y="272391"/>
                </a:lnTo>
                <a:lnTo>
                  <a:pt x="171591" y="234351"/>
                </a:lnTo>
                <a:lnTo>
                  <a:pt x="188171" y="193750"/>
                </a:lnTo>
                <a:lnTo>
                  <a:pt x="199224" y="150756"/>
                </a:lnTo>
                <a:lnTo>
                  <a:pt x="205403" y="105335"/>
                </a:lnTo>
                <a:lnTo>
                  <a:pt x="207323" y="57589"/>
                </a:lnTo>
                <a:close/>
              </a:path>
              <a:path w="1754505" h="467360">
                <a:moveTo>
                  <a:pt x="536244" y="20941"/>
                </a:moveTo>
                <a:lnTo>
                  <a:pt x="471324" y="20941"/>
                </a:lnTo>
                <a:lnTo>
                  <a:pt x="471324" y="224076"/>
                </a:lnTo>
                <a:lnTo>
                  <a:pt x="697496" y="224076"/>
                </a:lnTo>
                <a:lnTo>
                  <a:pt x="697496" y="173816"/>
                </a:lnTo>
                <a:lnTo>
                  <a:pt x="536244" y="173816"/>
                </a:lnTo>
                <a:lnTo>
                  <a:pt x="536244" y="125650"/>
                </a:lnTo>
                <a:lnTo>
                  <a:pt x="697496" y="125650"/>
                </a:lnTo>
                <a:lnTo>
                  <a:pt x="697496" y="76437"/>
                </a:lnTo>
                <a:lnTo>
                  <a:pt x="536244" y="76437"/>
                </a:lnTo>
                <a:lnTo>
                  <a:pt x="536244" y="20941"/>
                </a:lnTo>
                <a:close/>
              </a:path>
              <a:path w="1754505" h="467360">
                <a:moveTo>
                  <a:pt x="697496" y="125650"/>
                </a:moveTo>
                <a:lnTo>
                  <a:pt x="631529" y="125650"/>
                </a:lnTo>
                <a:lnTo>
                  <a:pt x="631529" y="173816"/>
                </a:lnTo>
                <a:lnTo>
                  <a:pt x="697496" y="173816"/>
                </a:lnTo>
                <a:lnTo>
                  <a:pt x="697496" y="125650"/>
                </a:lnTo>
                <a:close/>
              </a:path>
              <a:path w="1754505" h="467360">
                <a:moveTo>
                  <a:pt x="697496" y="20941"/>
                </a:moveTo>
                <a:lnTo>
                  <a:pt x="631529" y="20941"/>
                </a:lnTo>
                <a:lnTo>
                  <a:pt x="631529" y="76437"/>
                </a:lnTo>
                <a:lnTo>
                  <a:pt x="697496" y="76437"/>
                </a:lnTo>
                <a:lnTo>
                  <a:pt x="697496" y="20941"/>
                </a:lnTo>
                <a:close/>
              </a:path>
              <a:path w="1754505" h="467360">
                <a:moveTo>
                  <a:pt x="827335" y="254442"/>
                </a:moveTo>
                <a:lnTo>
                  <a:pt x="518443" y="254442"/>
                </a:lnTo>
                <a:lnTo>
                  <a:pt x="518443" y="304702"/>
                </a:lnTo>
                <a:lnTo>
                  <a:pt x="762415" y="304702"/>
                </a:lnTo>
                <a:lnTo>
                  <a:pt x="762415" y="334021"/>
                </a:lnTo>
                <a:lnTo>
                  <a:pt x="519490" y="334021"/>
                </a:lnTo>
                <a:lnTo>
                  <a:pt x="519490" y="462813"/>
                </a:lnTo>
                <a:lnTo>
                  <a:pt x="840947" y="462813"/>
                </a:lnTo>
                <a:lnTo>
                  <a:pt x="840947" y="411505"/>
                </a:lnTo>
                <a:lnTo>
                  <a:pt x="583363" y="411505"/>
                </a:lnTo>
                <a:lnTo>
                  <a:pt x="583363" y="381140"/>
                </a:lnTo>
                <a:lnTo>
                  <a:pt x="827335" y="381140"/>
                </a:lnTo>
                <a:lnTo>
                  <a:pt x="827335" y="254442"/>
                </a:lnTo>
                <a:close/>
              </a:path>
              <a:path w="1754505" h="467360">
                <a:moveTo>
                  <a:pt x="827335" y="0"/>
                </a:moveTo>
                <a:lnTo>
                  <a:pt x="761368" y="0"/>
                </a:lnTo>
                <a:lnTo>
                  <a:pt x="761368" y="237689"/>
                </a:lnTo>
                <a:lnTo>
                  <a:pt x="827335" y="237689"/>
                </a:lnTo>
                <a:lnTo>
                  <a:pt x="827335" y="143451"/>
                </a:lnTo>
                <a:lnTo>
                  <a:pt x="890160" y="143451"/>
                </a:lnTo>
                <a:lnTo>
                  <a:pt x="890160" y="91096"/>
                </a:lnTo>
                <a:lnTo>
                  <a:pt x="827335" y="91096"/>
                </a:lnTo>
                <a:lnTo>
                  <a:pt x="827335" y="0"/>
                </a:lnTo>
                <a:close/>
              </a:path>
              <a:path w="1754505" h="467360">
                <a:moveTo>
                  <a:pt x="1335308" y="219888"/>
                </a:moveTo>
                <a:lnTo>
                  <a:pt x="910190" y="219888"/>
                </a:lnTo>
                <a:lnTo>
                  <a:pt x="910190" y="272243"/>
                </a:lnTo>
                <a:lnTo>
                  <a:pt x="1335308" y="272243"/>
                </a:lnTo>
                <a:lnTo>
                  <a:pt x="1335308" y="219888"/>
                </a:lnTo>
                <a:close/>
              </a:path>
              <a:path w="1754505" h="467360">
                <a:moveTo>
                  <a:pt x="1155208" y="180099"/>
                </a:moveTo>
                <a:lnTo>
                  <a:pt x="1091336" y="180099"/>
                </a:lnTo>
                <a:lnTo>
                  <a:pt x="1091336" y="219888"/>
                </a:lnTo>
                <a:lnTo>
                  <a:pt x="1155208" y="219888"/>
                </a:lnTo>
                <a:lnTo>
                  <a:pt x="1155208" y="180099"/>
                </a:lnTo>
                <a:close/>
              </a:path>
              <a:path w="1754505" h="467360">
                <a:moveTo>
                  <a:pt x="1285047" y="20941"/>
                </a:moveTo>
                <a:lnTo>
                  <a:pt x="961497" y="20941"/>
                </a:lnTo>
                <a:lnTo>
                  <a:pt x="961497" y="180099"/>
                </a:lnTo>
                <a:lnTo>
                  <a:pt x="1287141" y="180099"/>
                </a:lnTo>
                <a:lnTo>
                  <a:pt x="1287141" y="128791"/>
                </a:lnTo>
                <a:lnTo>
                  <a:pt x="1026416" y="128791"/>
                </a:lnTo>
                <a:lnTo>
                  <a:pt x="1026416" y="72249"/>
                </a:lnTo>
                <a:lnTo>
                  <a:pt x="1285047" y="72249"/>
                </a:lnTo>
                <a:lnTo>
                  <a:pt x="1285047" y="20941"/>
                </a:lnTo>
                <a:close/>
              </a:path>
              <a:path w="1754505" h="467360">
                <a:moveTo>
                  <a:pt x="1121701" y="295278"/>
                </a:moveTo>
                <a:lnTo>
                  <a:pt x="1053420" y="300890"/>
                </a:lnTo>
                <a:lnTo>
                  <a:pt x="1002268" y="317398"/>
                </a:lnTo>
                <a:lnTo>
                  <a:pt x="970258" y="344312"/>
                </a:lnTo>
                <a:lnTo>
                  <a:pt x="959403" y="381140"/>
                </a:lnTo>
                <a:lnTo>
                  <a:pt x="970258" y="417452"/>
                </a:lnTo>
                <a:lnTo>
                  <a:pt x="1002268" y="444292"/>
                </a:lnTo>
                <a:lnTo>
                  <a:pt x="1053420" y="461021"/>
                </a:lnTo>
                <a:lnTo>
                  <a:pt x="1121701" y="467001"/>
                </a:lnTo>
                <a:lnTo>
                  <a:pt x="1189615" y="461021"/>
                </a:lnTo>
                <a:lnTo>
                  <a:pt x="1240546" y="444292"/>
                </a:lnTo>
                <a:lnTo>
                  <a:pt x="1272629" y="417452"/>
                </a:lnTo>
                <a:lnTo>
                  <a:pt x="1272852" y="416741"/>
                </a:lnTo>
                <a:lnTo>
                  <a:pt x="1121701" y="416741"/>
                </a:lnTo>
                <a:lnTo>
                  <a:pt x="1079409" y="414565"/>
                </a:lnTo>
                <a:lnTo>
                  <a:pt x="1049191" y="407971"/>
                </a:lnTo>
                <a:lnTo>
                  <a:pt x="1031145" y="396862"/>
                </a:lnTo>
                <a:lnTo>
                  <a:pt x="1025369" y="381140"/>
                </a:lnTo>
                <a:lnTo>
                  <a:pt x="1031145" y="365253"/>
                </a:lnTo>
                <a:lnTo>
                  <a:pt x="1049191" y="353785"/>
                </a:lnTo>
                <a:lnTo>
                  <a:pt x="1079409" y="346831"/>
                </a:lnTo>
                <a:lnTo>
                  <a:pt x="1121701" y="344492"/>
                </a:lnTo>
                <a:lnTo>
                  <a:pt x="1272685" y="344492"/>
                </a:lnTo>
                <a:lnTo>
                  <a:pt x="1272629" y="344312"/>
                </a:lnTo>
                <a:lnTo>
                  <a:pt x="1240546" y="317398"/>
                </a:lnTo>
                <a:lnTo>
                  <a:pt x="1189615" y="300890"/>
                </a:lnTo>
                <a:lnTo>
                  <a:pt x="1121701" y="295278"/>
                </a:lnTo>
                <a:close/>
              </a:path>
              <a:path w="1754505" h="467360">
                <a:moveTo>
                  <a:pt x="1272685" y="344492"/>
                </a:moveTo>
                <a:lnTo>
                  <a:pt x="1121701" y="344492"/>
                </a:lnTo>
                <a:lnTo>
                  <a:pt x="1163569" y="346831"/>
                </a:lnTo>
                <a:lnTo>
                  <a:pt x="1193951" y="353785"/>
                </a:lnTo>
                <a:lnTo>
                  <a:pt x="1212553" y="365253"/>
                </a:lnTo>
                <a:lnTo>
                  <a:pt x="1219081" y="381140"/>
                </a:lnTo>
                <a:lnTo>
                  <a:pt x="1212553" y="396862"/>
                </a:lnTo>
                <a:lnTo>
                  <a:pt x="1193951" y="407971"/>
                </a:lnTo>
                <a:lnTo>
                  <a:pt x="1163569" y="414565"/>
                </a:lnTo>
                <a:lnTo>
                  <a:pt x="1121701" y="416741"/>
                </a:lnTo>
                <a:lnTo>
                  <a:pt x="1272852" y="416741"/>
                </a:lnTo>
                <a:lnTo>
                  <a:pt x="1284000" y="381140"/>
                </a:lnTo>
                <a:lnTo>
                  <a:pt x="1272685" y="344492"/>
                </a:lnTo>
                <a:close/>
              </a:path>
              <a:path w="1754505" h="467360">
                <a:moveTo>
                  <a:pt x="1754278" y="0"/>
                </a:moveTo>
                <a:lnTo>
                  <a:pt x="1688311" y="0"/>
                </a:lnTo>
                <a:lnTo>
                  <a:pt x="1688311" y="465954"/>
                </a:lnTo>
                <a:lnTo>
                  <a:pt x="1754278" y="465954"/>
                </a:lnTo>
                <a:lnTo>
                  <a:pt x="1754278" y="0"/>
                </a:lnTo>
                <a:close/>
              </a:path>
              <a:path w="1754505" h="467360">
                <a:moveTo>
                  <a:pt x="1613968" y="49213"/>
                </a:moveTo>
                <a:lnTo>
                  <a:pt x="1388844" y="49213"/>
                </a:lnTo>
                <a:lnTo>
                  <a:pt x="1388844" y="100520"/>
                </a:lnTo>
                <a:lnTo>
                  <a:pt x="1548002" y="100520"/>
                </a:lnTo>
                <a:lnTo>
                  <a:pt x="1539118" y="149665"/>
                </a:lnTo>
                <a:lnTo>
                  <a:pt x="1522484" y="194215"/>
                </a:lnTo>
                <a:lnTo>
                  <a:pt x="1497414" y="234547"/>
                </a:lnTo>
                <a:lnTo>
                  <a:pt x="1463226" y="271040"/>
                </a:lnTo>
                <a:lnTo>
                  <a:pt x="1419236" y="304072"/>
                </a:lnTo>
                <a:lnTo>
                  <a:pt x="1364761" y="334021"/>
                </a:lnTo>
                <a:lnTo>
                  <a:pt x="1398268" y="386375"/>
                </a:lnTo>
                <a:lnTo>
                  <a:pt x="1449531" y="358766"/>
                </a:lnTo>
                <a:lnTo>
                  <a:pt x="1492693" y="328382"/>
                </a:lnTo>
                <a:lnTo>
                  <a:pt x="1528301" y="295356"/>
                </a:lnTo>
                <a:lnTo>
                  <a:pt x="1556903" y="259823"/>
                </a:lnTo>
                <a:lnTo>
                  <a:pt x="1579045" y="221915"/>
                </a:lnTo>
                <a:lnTo>
                  <a:pt x="1595276" y="181766"/>
                </a:lnTo>
                <a:lnTo>
                  <a:pt x="1606142" y="139511"/>
                </a:lnTo>
                <a:lnTo>
                  <a:pt x="1612190" y="95282"/>
                </a:lnTo>
                <a:lnTo>
                  <a:pt x="1613968" y="49213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14256" y="4240708"/>
            <a:ext cx="3141265" cy="314126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58665" y="7981998"/>
            <a:ext cx="2995133" cy="11621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07067" y="4240708"/>
            <a:ext cx="3141265" cy="314126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54743" y="7980364"/>
            <a:ext cx="2972263" cy="11637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79463" y="4240708"/>
            <a:ext cx="3141265" cy="31412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91436" y="7981998"/>
            <a:ext cx="3124326" cy="7013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6610" y="1364984"/>
            <a:ext cx="477520" cy="304165"/>
          </a:xfrm>
          <a:custGeom>
            <a:avLst/>
            <a:gdLst/>
            <a:ahLst/>
            <a:cxnLst/>
            <a:rect l="l" t="t" r="r" b="b"/>
            <a:pathLst>
              <a:path w="477519" h="304164">
                <a:moveTo>
                  <a:pt x="113923" y="0"/>
                </a:moveTo>
                <a:lnTo>
                  <a:pt x="74733" y="6359"/>
                </a:lnTo>
                <a:lnTo>
                  <a:pt x="19594" y="56512"/>
                </a:lnTo>
                <a:lnTo>
                  <a:pt x="5012" y="98818"/>
                </a:lnTo>
                <a:lnTo>
                  <a:pt x="0" y="151618"/>
                </a:lnTo>
                <a:lnTo>
                  <a:pt x="4972" y="204787"/>
                </a:lnTo>
                <a:lnTo>
                  <a:pt x="19474" y="247260"/>
                </a:lnTo>
                <a:lnTo>
                  <a:pt x="42882" y="278394"/>
                </a:lnTo>
                <a:lnTo>
                  <a:pt x="74572" y="297547"/>
                </a:lnTo>
                <a:lnTo>
                  <a:pt x="113923" y="304074"/>
                </a:lnTo>
                <a:lnTo>
                  <a:pt x="152911" y="297547"/>
                </a:lnTo>
                <a:lnTo>
                  <a:pt x="184481" y="278394"/>
                </a:lnTo>
                <a:lnTo>
                  <a:pt x="199221" y="258840"/>
                </a:lnTo>
                <a:lnTo>
                  <a:pt x="113923" y="258840"/>
                </a:lnTo>
                <a:lnTo>
                  <a:pt x="88773" y="252276"/>
                </a:lnTo>
                <a:lnTo>
                  <a:pt x="69788" y="232087"/>
                </a:lnTo>
                <a:lnTo>
                  <a:pt x="57792" y="198469"/>
                </a:lnTo>
                <a:lnTo>
                  <a:pt x="53610" y="151618"/>
                </a:lnTo>
                <a:lnTo>
                  <a:pt x="57792" y="105108"/>
                </a:lnTo>
                <a:lnTo>
                  <a:pt x="69788" y="71359"/>
                </a:lnTo>
                <a:lnTo>
                  <a:pt x="88773" y="50724"/>
                </a:lnTo>
                <a:lnTo>
                  <a:pt x="113923" y="43558"/>
                </a:lnTo>
                <a:lnTo>
                  <a:pt x="198164" y="43558"/>
                </a:lnTo>
                <a:lnTo>
                  <a:pt x="184481" y="25445"/>
                </a:lnTo>
                <a:lnTo>
                  <a:pt x="152911" y="6359"/>
                </a:lnTo>
                <a:lnTo>
                  <a:pt x="113923" y="0"/>
                </a:lnTo>
                <a:close/>
              </a:path>
              <a:path w="477519" h="304164">
                <a:moveTo>
                  <a:pt x="198164" y="43558"/>
                </a:moveTo>
                <a:lnTo>
                  <a:pt x="113923" y="43558"/>
                </a:lnTo>
                <a:lnTo>
                  <a:pt x="138824" y="50724"/>
                </a:lnTo>
                <a:lnTo>
                  <a:pt x="157639" y="71359"/>
                </a:lnTo>
                <a:lnTo>
                  <a:pt x="169464" y="105108"/>
                </a:lnTo>
                <a:lnTo>
                  <a:pt x="173397" y="151618"/>
                </a:lnTo>
                <a:lnTo>
                  <a:pt x="169464" y="198469"/>
                </a:lnTo>
                <a:lnTo>
                  <a:pt x="157639" y="232087"/>
                </a:lnTo>
                <a:lnTo>
                  <a:pt x="138824" y="252276"/>
                </a:lnTo>
                <a:lnTo>
                  <a:pt x="113923" y="258840"/>
                </a:lnTo>
                <a:lnTo>
                  <a:pt x="199221" y="258840"/>
                </a:lnTo>
                <a:lnTo>
                  <a:pt x="207950" y="247260"/>
                </a:lnTo>
                <a:lnTo>
                  <a:pt x="222632" y="204787"/>
                </a:lnTo>
                <a:lnTo>
                  <a:pt x="227846" y="151618"/>
                </a:lnTo>
                <a:lnTo>
                  <a:pt x="222632" y="98818"/>
                </a:lnTo>
                <a:lnTo>
                  <a:pt x="207950" y="56512"/>
                </a:lnTo>
                <a:lnTo>
                  <a:pt x="198164" y="43558"/>
                </a:lnTo>
                <a:close/>
              </a:path>
              <a:path w="477519" h="304164">
                <a:moveTo>
                  <a:pt x="459218" y="42721"/>
                </a:moveTo>
                <a:lnTo>
                  <a:pt x="370960" y="42721"/>
                </a:lnTo>
                <a:lnTo>
                  <a:pt x="391077" y="46078"/>
                </a:lnTo>
                <a:lnTo>
                  <a:pt x="407189" y="55129"/>
                </a:lnTo>
                <a:lnTo>
                  <a:pt x="417961" y="69284"/>
                </a:lnTo>
                <a:lnTo>
                  <a:pt x="422058" y="87955"/>
                </a:lnTo>
                <a:lnTo>
                  <a:pt x="418923" y="105703"/>
                </a:lnTo>
                <a:lnTo>
                  <a:pt x="410173" y="122509"/>
                </a:lnTo>
                <a:lnTo>
                  <a:pt x="395848" y="140257"/>
                </a:lnTo>
                <a:lnTo>
                  <a:pt x="375986" y="160832"/>
                </a:lnTo>
                <a:lnTo>
                  <a:pt x="271277" y="261353"/>
                </a:lnTo>
                <a:lnTo>
                  <a:pt x="272115" y="299886"/>
                </a:lnTo>
                <a:lnTo>
                  <a:pt x="477344" y="299886"/>
                </a:lnTo>
                <a:lnTo>
                  <a:pt x="477344" y="255489"/>
                </a:lnTo>
                <a:lnTo>
                  <a:pt x="345830" y="255489"/>
                </a:lnTo>
                <a:lnTo>
                  <a:pt x="345830" y="252976"/>
                </a:lnTo>
                <a:lnTo>
                  <a:pt x="398603" y="201040"/>
                </a:lnTo>
                <a:lnTo>
                  <a:pt x="434577" y="164543"/>
                </a:lnTo>
                <a:lnTo>
                  <a:pt x="469458" y="109924"/>
                </a:lnTo>
                <a:lnTo>
                  <a:pt x="473156" y="85442"/>
                </a:lnTo>
                <a:lnTo>
                  <a:pt x="465564" y="51006"/>
                </a:lnTo>
                <a:lnTo>
                  <a:pt x="459218" y="42721"/>
                </a:lnTo>
                <a:close/>
              </a:path>
              <a:path w="477519" h="304164">
                <a:moveTo>
                  <a:pt x="371798" y="0"/>
                </a:moveTo>
                <a:lnTo>
                  <a:pt x="330811" y="6328"/>
                </a:lnTo>
                <a:lnTo>
                  <a:pt x="298658" y="24868"/>
                </a:lnTo>
                <a:lnTo>
                  <a:pt x="277736" y="54010"/>
                </a:lnTo>
                <a:lnTo>
                  <a:pt x="270439" y="92143"/>
                </a:lnTo>
                <a:lnTo>
                  <a:pt x="320700" y="92143"/>
                </a:lnTo>
                <a:lnTo>
                  <a:pt x="324253" y="71758"/>
                </a:lnTo>
                <a:lnTo>
                  <a:pt x="334364" y="56281"/>
                </a:lnTo>
                <a:lnTo>
                  <a:pt x="350208" y="46379"/>
                </a:lnTo>
                <a:lnTo>
                  <a:pt x="370960" y="42721"/>
                </a:lnTo>
                <a:lnTo>
                  <a:pt x="459218" y="42721"/>
                </a:lnTo>
                <a:lnTo>
                  <a:pt x="444780" y="23873"/>
                </a:lnTo>
                <a:lnTo>
                  <a:pt x="412843" y="6164"/>
                </a:lnTo>
                <a:lnTo>
                  <a:pt x="371798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0118" y="1947584"/>
            <a:ext cx="2776855" cy="466090"/>
          </a:xfrm>
          <a:custGeom>
            <a:avLst/>
            <a:gdLst/>
            <a:ahLst/>
            <a:cxnLst/>
            <a:rect l="l" t="t" r="r" b="b"/>
            <a:pathLst>
              <a:path w="2776854" h="466089">
                <a:moveTo>
                  <a:pt x="426165" y="358104"/>
                </a:moveTo>
                <a:lnTo>
                  <a:pt x="0" y="358104"/>
                </a:lnTo>
                <a:lnTo>
                  <a:pt x="0" y="411505"/>
                </a:lnTo>
                <a:lnTo>
                  <a:pt x="426165" y="411505"/>
                </a:lnTo>
                <a:lnTo>
                  <a:pt x="426165" y="358104"/>
                </a:lnTo>
                <a:close/>
              </a:path>
              <a:path w="2776854" h="466089">
                <a:moveTo>
                  <a:pt x="388469" y="234547"/>
                </a:moveTo>
                <a:lnTo>
                  <a:pt x="35601" y="234547"/>
                </a:lnTo>
                <a:lnTo>
                  <a:pt x="35601" y="285855"/>
                </a:lnTo>
                <a:lnTo>
                  <a:pt x="388469" y="285855"/>
                </a:lnTo>
                <a:lnTo>
                  <a:pt x="388469" y="234547"/>
                </a:lnTo>
                <a:close/>
              </a:path>
              <a:path w="2776854" h="466089">
                <a:moveTo>
                  <a:pt x="163345" y="93190"/>
                </a:moveTo>
                <a:lnTo>
                  <a:pt x="97379" y="93190"/>
                </a:lnTo>
                <a:lnTo>
                  <a:pt x="97379" y="234547"/>
                </a:lnTo>
                <a:lnTo>
                  <a:pt x="163345" y="234547"/>
                </a:lnTo>
                <a:lnTo>
                  <a:pt x="163345" y="93190"/>
                </a:lnTo>
                <a:close/>
              </a:path>
              <a:path w="2776854" h="466089">
                <a:moveTo>
                  <a:pt x="324597" y="93190"/>
                </a:moveTo>
                <a:lnTo>
                  <a:pt x="260725" y="93190"/>
                </a:lnTo>
                <a:lnTo>
                  <a:pt x="260725" y="234547"/>
                </a:lnTo>
                <a:lnTo>
                  <a:pt x="324597" y="234547"/>
                </a:lnTo>
                <a:lnTo>
                  <a:pt x="324597" y="93190"/>
                </a:lnTo>
                <a:close/>
              </a:path>
              <a:path w="2776854" h="466089">
                <a:moveTo>
                  <a:pt x="390564" y="41883"/>
                </a:moveTo>
                <a:lnTo>
                  <a:pt x="33506" y="41883"/>
                </a:lnTo>
                <a:lnTo>
                  <a:pt x="33506" y="93190"/>
                </a:lnTo>
                <a:lnTo>
                  <a:pt x="390564" y="93190"/>
                </a:lnTo>
                <a:lnTo>
                  <a:pt x="390564" y="41883"/>
                </a:lnTo>
                <a:close/>
              </a:path>
              <a:path w="2776854" h="466089">
                <a:moveTo>
                  <a:pt x="878642" y="360198"/>
                </a:moveTo>
                <a:lnTo>
                  <a:pt x="452477" y="360198"/>
                </a:lnTo>
                <a:lnTo>
                  <a:pt x="452477" y="413599"/>
                </a:lnTo>
                <a:lnTo>
                  <a:pt x="878642" y="413599"/>
                </a:lnTo>
                <a:lnTo>
                  <a:pt x="878642" y="360198"/>
                </a:lnTo>
                <a:close/>
              </a:path>
              <a:path w="2776854" h="466089">
                <a:moveTo>
                  <a:pt x="696448" y="290043"/>
                </a:moveTo>
                <a:lnTo>
                  <a:pt x="632576" y="290043"/>
                </a:lnTo>
                <a:lnTo>
                  <a:pt x="632576" y="360198"/>
                </a:lnTo>
                <a:lnTo>
                  <a:pt x="696448" y="360198"/>
                </a:lnTo>
                <a:lnTo>
                  <a:pt x="696448" y="290043"/>
                </a:lnTo>
                <a:close/>
              </a:path>
              <a:path w="2776854" h="466089">
                <a:moveTo>
                  <a:pt x="829429" y="30365"/>
                </a:moveTo>
                <a:lnTo>
                  <a:pt x="500643" y="30365"/>
                </a:lnTo>
                <a:lnTo>
                  <a:pt x="500643" y="82719"/>
                </a:lnTo>
                <a:lnTo>
                  <a:pt x="764509" y="82719"/>
                </a:lnTo>
                <a:lnTo>
                  <a:pt x="764509" y="134027"/>
                </a:lnTo>
                <a:lnTo>
                  <a:pt x="501690" y="134027"/>
                </a:lnTo>
                <a:lnTo>
                  <a:pt x="501690" y="290043"/>
                </a:lnTo>
                <a:lnTo>
                  <a:pt x="839900" y="290043"/>
                </a:lnTo>
                <a:lnTo>
                  <a:pt x="839900" y="237689"/>
                </a:lnTo>
                <a:lnTo>
                  <a:pt x="566609" y="237689"/>
                </a:lnTo>
                <a:lnTo>
                  <a:pt x="566609" y="185334"/>
                </a:lnTo>
                <a:lnTo>
                  <a:pt x="829429" y="185334"/>
                </a:lnTo>
                <a:lnTo>
                  <a:pt x="829429" y="30365"/>
                </a:lnTo>
                <a:close/>
              </a:path>
              <a:path w="2776854" h="466089">
                <a:moveTo>
                  <a:pt x="1212798" y="9423"/>
                </a:moveTo>
                <a:lnTo>
                  <a:pt x="1151020" y="9423"/>
                </a:lnTo>
                <a:lnTo>
                  <a:pt x="1151020" y="115179"/>
                </a:lnTo>
                <a:lnTo>
                  <a:pt x="1098666" y="115179"/>
                </a:lnTo>
                <a:lnTo>
                  <a:pt x="1098666" y="168581"/>
                </a:lnTo>
                <a:lnTo>
                  <a:pt x="1151020" y="168581"/>
                </a:lnTo>
                <a:lnTo>
                  <a:pt x="1151020" y="281666"/>
                </a:lnTo>
                <a:lnTo>
                  <a:pt x="1212798" y="281666"/>
                </a:lnTo>
                <a:lnTo>
                  <a:pt x="1212798" y="9423"/>
                </a:lnTo>
                <a:close/>
              </a:path>
              <a:path w="2776854" h="466089">
                <a:moveTo>
                  <a:pt x="1051547" y="86908"/>
                </a:moveTo>
                <a:lnTo>
                  <a:pt x="988721" y="86908"/>
                </a:lnTo>
                <a:lnTo>
                  <a:pt x="988721" y="100520"/>
                </a:lnTo>
                <a:lnTo>
                  <a:pt x="983339" y="138902"/>
                </a:lnTo>
                <a:lnTo>
                  <a:pt x="967256" y="175125"/>
                </a:lnTo>
                <a:lnTo>
                  <a:pt x="939394" y="206243"/>
                </a:lnTo>
                <a:lnTo>
                  <a:pt x="898672" y="229312"/>
                </a:lnTo>
                <a:lnTo>
                  <a:pt x="933226" y="280619"/>
                </a:lnTo>
                <a:lnTo>
                  <a:pt x="962503" y="265518"/>
                </a:lnTo>
                <a:lnTo>
                  <a:pt x="986823" y="245804"/>
                </a:lnTo>
                <a:lnTo>
                  <a:pt x="1006334" y="222162"/>
                </a:lnTo>
                <a:lnTo>
                  <a:pt x="1021181" y="195282"/>
                </a:lnTo>
                <a:lnTo>
                  <a:pt x="1094029" y="195282"/>
                </a:lnTo>
                <a:lnTo>
                  <a:pt x="1071572" y="170740"/>
                </a:lnTo>
                <a:lnTo>
                  <a:pt x="1056406" y="136931"/>
                </a:lnTo>
                <a:lnTo>
                  <a:pt x="1051547" y="100520"/>
                </a:lnTo>
                <a:lnTo>
                  <a:pt x="1051547" y="86908"/>
                </a:lnTo>
                <a:close/>
              </a:path>
              <a:path w="2776854" h="466089">
                <a:moveTo>
                  <a:pt x="1094029" y="195282"/>
                </a:moveTo>
                <a:lnTo>
                  <a:pt x="1021181" y="195282"/>
                </a:lnTo>
                <a:lnTo>
                  <a:pt x="1035358" y="219144"/>
                </a:lnTo>
                <a:lnTo>
                  <a:pt x="1053706" y="240110"/>
                </a:lnTo>
                <a:lnTo>
                  <a:pt x="1076472" y="257641"/>
                </a:lnTo>
                <a:lnTo>
                  <a:pt x="1103901" y="271195"/>
                </a:lnTo>
                <a:lnTo>
                  <a:pt x="1136361" y="220935"/>
                </a:lnTo>
                <a:lnTo>
                  <a:pt x="1097929" y="199543"/>
                </a:lnTo>
                <a:lnTo>
                  <a:pt x="1094029" y="195282"/>
                </a:lnTo>
                <a:close/>
              </a:path>
              <a:path w="2776854" h="466089">
                <a:moveTo>
                  <a:pt x="1121701" y="34553"/>
                </a:moveTo>
                <a:lnTo>
                  <a:pt x="914378" y="34553"/>
                </a:lnTo>
                <a:lnTo>
                  <a:pt x="914378" y="86908"/>
                </a:lnTo>
                <a:lnTo>
                  <a:pt x="1121701" y="86908"/>
                </a:lnTo>
                <a:lnTo>
                  <a:pt x="1121701" y="34553"/>
                </a:lnTo>
                <a:close/>
              </a:path>
              <a:path w="2776854" h="466089">
                <a:moveTo>
                  <a:pt x="1304942" y="301561"/>
                </a:moveTo>
                <a:lnTo>
                  <a:pt x="983486" y="301561"/>
                </a:lnTo>
                <a:lnTo>
                  <a:pt x="983486" y="352868"/>
                </a:lnTo>
                <a:lnTo>
                  <a:pt x="1240022" y="352868"/>
                </a:lnTo>
                <a:lnTo>
                  <a:pt x="1240022" y="465954"/>
                </a:lnTo>
                <a:lnTo>
                  <a:pt x="1304942" y="465954"/>
                </a:lnTo>
                <a:lnTo>
                  <a:pt x="1304942" y="301561"/>
                </a:lnTo>
                <a:close/>
              </a:path>
              <a:path w="2776854" h="466089">
                <a:moveTo>
                  <a:pt x="1304942" y="0"/>
                </a:moveTo>
                <a:lnTo>
                  <a:pt x="1243164" y="0"/>
                </a:lnTo>
                <a:lnTo>
                  <a:pt x="1243164" y="283760"/>
                </a:lnTo>
                <a:lnTo>
                  <a:pt x="1304942" y="283760"/>
                </a:lnTo>
                <a:lnTo>
                  <a:pt x="1304942" y="0"/>
                </a:lnTo>
                <a:close/>
              </a:path>
              <a:path w="2776854" h="466089">
                <a:moveTo>
                  <a:pt x="1733336" y="34553"/>
                </a:moveTo>
                <a:lnTo>
                  <a:pt x="1407692" y="34553"/>
                </a:lnTo>
                <a:lnTo>
                  <a:pt x="1407692" y="292137"/>
                </a:lnTo>
                <a:lnTo>
                  <a:pt x="1737525" y="292137"/>
                </a:lnTo>
                <a:lnTo>
                  <a:pt x="1737525" y="240830"/>
                </a:lnTo>
                <a:lnTo>
                  <a:pt x="1474705" y="240830"/>
                </a:lnTo>
                <a:lnTo>
                  <a:pt x="1474705" y="188475"/>
                </a:lnTo>
                <a:lnTo>
                  <a:pt x="1722865" y="188475"/>
                </a:lnTo>
                <a:lnTo>
                  <a:pt x="1722865" y="137168"/>
                </a:lnTo>
                <a:lnTo>
                  <a:pt x="1474705" y="137168"/>
                </a:lnTo>
                <a:lnTo>
                  <a:pt x="1474705" y="87955"/>
                </a:lnTo>
                <a:lnTo>
                  <a:pt x="1733336" y="87955"/>
                </a:lnTo>
                <a:lnTo>
                  <a:pt x="1733336" y="34553"/>
                </a:lnTo>
                <a:close/>
              </a:path>
              <a:path w="2776854" h="466089">
                <a:moveTo>
                  <a:pt x="1783597" y="359151"/>
                </a:moveTo>
                <a:lnTo>
                  <a:pt x="1357431" y="359151"/>
                </a:lnTo>
                <a:lnTo>
                  <a:pt x="1357431" y="411505"/>
                </a:lnTo>
                <a:lnTo>
                  <a:pt x="1783597" y="411505"/>
                </a:lnTo>
                <a:lnTo>
                  <a:pt x="1783597" y="359151"/>
                </a:lnTo>
                <a:close/>
              </a:path>
              <a:path w="2776854" h="466089">
                <a:moveTo>
                  <a:pt x="2105433" y="15706"/>
                </a:moveTo>
                <a:lnTo>
                  <a:pt x="2039466" y="15706"/>
                </a:lnTo>
                <a:lnTo>
                  <a:pt x="2039466" y="49213"/>
                </a:lnTo>
                <a:lnTo>
                  <a:pt x="2032562" y="93518"/>
                </a:lnTo>
                <a:lnTo>
                  <a:pt x="2012111" y="133503"/>
                </a:lnTo>
                <a:lnTo>
                  <a:pt x="1977328" y="166421"/>
                </a:lnTo>
                <a:lnTo>
                  <a:pt x="1927428" y="189523"/>
                </a:lnTo>
                <a:lnTo>
                  <a:pt x="1960935" y="240830"/>
                </a:lnTo>
                <a:lnTo>
                  <a:pt x="1998458" y="224960"/>
                </a:lnTo>
                <a:lnTo>
                  <a:pt x="2029453" y="203004"/>
                </a:lnTo>
                <a:lnTo>
                  <a:pt x="2054068" y="175747"/>
                </a:lnTo>
                <a:lnTo>
                  <a:pt x="2072449" y="143974"/>
                </a:lnTo>
                <a:lnTo>
                  <a:pt x="2147403" y="143974"/>
                </a:lnTo>
                <a:lnTo>
                  <a:pt x="2130432" y="127941"/>
                </a:lnTo>
                <a:lnTo>
                  <a:pt x="2111355" y="90368"/>
                </a:lnTo>
                <a:lnTo>
                  <a:pt x="2105433" y="49213"/>
                </a:lnTo>
                <a:lnTo>
                  <a:pt x="2105433" y="15706"/>
                </a:lnTo>
                <a:close/>
              </a:path>
              <a:path w="2776854" h="466089">
                <a:moveTo>
                  <a:pt x="2323227" y="0"/>
                </a:moveTo>
                <a:lnTo>
                  <a:pt x="2258308" y="0"/>
                </a:lnTo>
                <a:lnTo>
                  <a:pt x="2258308" y="70154"/>
                </a:lnTo>
                <a:lnTo>
                  <a:pt x="2170352" y="70154"/>
                </a:lnTo>
                <a:lnTo>
                  <a:pt x="2170352" y="121462"/>
                </a:lnTo>
                <a:lnTo>
                  <a:pt x="2258308" y="121462"/>
                </a:lnTo>
                <a:lnTo>
                  <a:pt x="2258308" y="237689"/>
                </a:lnTo>
                <a:lnTo>
                  <a:pt x="2323227" y="237689"/>
                </a:lnTo>
                <a:lnTo>
                  <a:pt x="2323227" y="0"/>
                </a:lnTo>
                <a:close/>
              </a:path>
              <a:path w="2776854" h="466089">
                <a:moveTo>
                  <a:pt x="2147403" y="143974"/>
                </a:moveTo>
                <a:lnTo>
                  <a:pt x="2072449" y="143974"/>
                </a:lnTo>
                <a:lnTo>
                  <a:pt x="2090422" y="172360"/>
                </a:lnTo>
                <a:lnTo>
                  <a:pt x="2113744" y="196721"/>
                </a:lnTo>
                <a:lnTo>
                  <a:pt x="2142465" y="216567"/>
                </a:lnTo>
                <a:lnTo>
                  <a:pt x="2176635" y="231406"/>
                </a:lnTo>
                <a:lnTo>
                  <a:pt x="2211189" y="181146"/>
                </a:lnTo>
                <a:lnTo>
                  <a:pt x="2163448" y="159132"/>
                </a:lnTo>
                <a:lnTo>
                  <a:pt x="2147403" y="143974"/>
                </a:lnTo>
                <a:close/>
              </a:path>
              <a:path w="2776854" h="466089">
                <a:moveTo>
                  <a:pt x="2323227" y="256536"/>
                </a:moveTo>
                <a:lnTo>
                  <a:pt x="2013289" y="256536"/>
                </a:lnTo>
                <a:lnTo>
                  <a:pt x="2013289" y="306796"/>
                </a:lnTo>
                <a:lnTo>
                  <a:pt x="2258308" y="306796"/>
                </a:lnTo>
                <a:lnTo>
                  <a:pt x="2258308" y="332974"/>
                </a:lnTo>
                <a:lnTo>
                  <a:pt x="2014336" y="332974"/>
                </a:lnTo>
                <a:lnTo>
                  <a:pt x="2014336" y="460718"/>
                </a:lnTo>
                <a:lnTo>
                  <a:pt x="2335792" y="460718"/>
                </a:lnTo>
                <a:lnTo>
                  <a:pt x="2335792" y="409411"/>
                </a:lnTo>
                <a:lnTo>
                  <a:pt x="2078208" y="409411"/>
                </a:lnTo>
                <a:lnTo>
                  <a:pt x="2078208" y="381140"/>
                </a:lnTo>
                <a:lnTo>
                  <a:pt x="2323227" y="381140"/>
                </a:lnTo>
                <a:lnTo>
                  <a:pt x="2323227" y="256536"/>
                </a:lnTo>
                <a:close/>
              </a:path>
              <a:path w="2776854" h="466089">
                <a:moveTo>
                  <a:pt x="2775705" y="213606"/>
                </a:moveTo>
                <a:lnTo>
                  <a:pt x="2710785" y="213606"/>
                </a:lnTo>
                <a:lnTo>
                  <a:pt x="2710785" y="273290"/>
                </a:lnTo>
                <a:lnTo>
                  <a:pt x="2775705" y="273290"/>
                </a:lnTo>
                <a:lnTo>
                  <a:pt x="2775705" y="213606"/>
                </a:lnTo>
                <a:close/>
              </a:path>
              <a:path w="2776854" h="466089">
                <a:moveTo>
                  <a:pt x="2623877" y="34553"/>
                </a:moveTo>
                <a:lnTo>
                  <a:pt x="2402941" y="34553"/>
                </a:lnTo>
                <a:lnTo>
                  <a:pt x="2402941" y="248159"/>
                </a:lnTo>
                <a:lnTo>
                  <a:pt x="2623877" y="248159"/>
                </a:lnTo>
                <a:lnTo>
                  <a:pt x="2623877" y="213606"/>
                </a:lnTo>
                <a:lnTo>
                  <a:pt x="2775705" y="213606"/>
                </a:lnTo>
                <a:lnTo>
                  <a:pt x="2775705" y="195805"/>
                </a:lnTo>
                <a:lnTo>
                  <a:pt x="2467860" y="195805"/>
                </a:lnTo>
                <a:lnTo>
                  <a:pt x="2467860" y="85861"/>
                </a:lnTo>
                <a:lnTo>
                  <a:pt x="2775705" y="85861"/>
                </a:lnTo>
                <a:lnTo>
                  <a:pt x="2775705" y="69107"/>
                </a:lnTo>
                <a:lnTo>
                  <a:pt x="2623877" y="69107"/>
                </a:lnTo>
                <a:lnTo>
                  <a:pt x="2623877" y="34553"/>
                </a:lnTo>
                <a:close/>
              </a:path>
              <a:path w="2776854" h="466089">
                <a:moveTo>
                  <a:pt x="2775705" y="85861"/>
                </a:moveTo>
                <a:lnTo>
                  <a:pt x="2560004" y="85861"/>
                </a:lnTo>
                <a:lnTo>
                  <a:pt x="2560004" y="195805"/>
                </a:lnTo>
                <a:lnTo>
                  <a:pt x="2775705" y="195805"/>
                </a:lnTo>
                <a:lnTo>
                  <a:pt x="2775705" y="161251"/>
                </a:lnTo>
                <a:lnTo>
                  <a:pt x="2623877" y="161251"/>
                </a:lnTo>
                <a:lnTo>
                  <a:pt x="2623877" y="120415"/>
                </a:lnTo>
                <a:lnTo>
                  <a:pt x="2775705" y="120415"/>
                </a:lnTo>
                <a:lnTo>
                  <a:pt x="2775705" y="85861"/>
                </a:lnTo>
                <a:close/>
              </a:path>
              <a:path w="2776854" h="466089">
                <a:moveTo>
                  <a:pt x="2775705" y="120415"/>
                </a:moveTo>
                <a:lnTo>
                  <a:pt x="2710785" y="120415"/>
                </a:lnTo>
                <a:lnTo>
                  <a:pt x="2710785" y="161251"/>
                </a:lnTo>
                <a:lnTo>
                  <a:pt x="2775705" y="161251"/>
                </a:lnTo>
                <a:lnTo>
                  <a:pt x="2775705" y="120415"/>
                </a:lnTo>
                <a:close/>
              </a:path>
              <a:path w="2776854" h="466089">
                <a:moveTo>
                  <a:pt x="2775705" y="0"/>
                </a:moveTo>
                <a:lnTo>
                  <a:pt x="2710785" y="0"/>
                </a:lnTo>
                <a:lnTo>
                  <a:pt x="2710785" y="69107"/>
                </a:lnTo>
                <a:lnTo>
                  <a:pt x="2775705" y="69107"/>
                </a:lnTo>
                <a:lnTo>
                  <a:pt x="2775705" y="0"/>
                </a:lnTo>
                <a:close/>
              </a:path>
              <a:path w="2776854" h="466089">
                <a:moveTo>
                  <a:pt x="2616547" y="284808"/>
                </a:moveTo>
                <a:lnTo>
                  <a:pt x="2549550" y="291237"/>
                </a:lnTo>
                <a:lnTo>
                  <a:pt x="2499142" y="309152"/>
                </a:lnTo>
                <a:lnTo>
                  <a:pt x="2467386" y="337669"/>
                </a:lnTo>
                <a:lnTo>
                  <a:pt x="2456343" y="375904"/>
                </a:lnTo>
                <a:lnTo>
                  <a:pt x="2467386" y="414270"/>
                </a:lnTo>
                <a:lnTo>
                  <a:pt x="2499142" y="442525"/>
                </a:lnTo>
                <a:lnTo>
                  <a:pt x="2549550" y="459982"/>
                </a:lnTo>
                <a:lnTo>
                  <a:pt x="2616547" y="465954"/>
                </a:lnTo>
                <a:lnTo>
                  <a:pt x="2683544" y="459982"/>
                </a:lnTo>
                <a:lnTo>
                  <a:pt x="2733952" y="442525"/>
                </a:lnTo>
                <a:lnTo>
                  <a:pt x="2762931" y="416741"/>
                </a:lnTo>
                <a:lnTo>
                  <a:pt x="2616547" y="416741"/>
                </a:lnTo>
                <a:lnTo>
                  <a:pt x="2575596" y="413894"/>
                </a:lnTo>
                <a:lnTo>
                  <a:pt x="2545738" y="406139"/>
                </a:lnTo>
                <a:lnTo>
                  <a:pt x="2527463" y="393476"/>
                </a:lnTo>
                <a:lnTo>
                  <a:pt x="2521262" y="375904"/>
                </a:lnTo>
                <a:lnTo>
                  <a:pt x="2527463" y="357817"/>
                </a:lnTo>
                <a:lnTo>
                  <a:pt x="2545738" y="345081"/>
                </a:lnTo>
                <a:lnTo>
                  <a:pt x="2575596" y="337546"/>
                </a:lnTo>
                <a:lnTo>
                  <a:pt x="2616547" y="335068"/>
                </a:lnTo>
                <a:lnTo>
                  <a:pt x="2762811" y="335068"/>
                </a:lnTo>
                <a:lnTo>
                  <a:pt x="2733952" y="309152"/>
                </a:lnTo>
                <a:lnTo>
                  <a:pt x="2683544" y="291237"/>
                </a:lnTo>
                <a:lnTo>
                  <a:pt x="2616547" y="284808"/>
                </a:lnTo>
                <a:close/>
              </a:path>
              <a:path w="2776854" h="466089">
                <a:moveTo>
                  <a:pt x="2762811" y="335068"/>
                </a:moveTo>
                <a:lnTo>
                  <a:pt x="2616547" y="335068"/>
                </a:lnTo>
                <a:lnTo>
                  <a:pt x="2657498" y="337546"/>
                </a:lnTo>
                <a:lnTo>
                  <a:pt x="2687356" y="345081"/>
                </a:lnTo>
                <a:lnTo>
                  <a:pt x="2705631" y="357817"/>
                </a:lnTo>
                <a:lnTo>
                  <a:pt x="2711832" y="375904"/>
                </a:lnTo>
                <a:lnTo>
                  <a:pt x="2705631" y="393476"/>
                </a:lnTo>
                <a:lnTo>
                  <a:pt x="2687356" y="406139"/>
                </a:lnTo>
                <a:lnTo>
                  <a:pt x="2657498" y="413894"/>
                </a:lnTo>
                <a:lnTo>
                  <a:pt x="2616547" y="416741"/>
                </a:lnTo>
                <a:lnTo>
                  <a:pt x="2762931" y="416741"/>
                </a:lnTo>
                <a:lnTo>
                  <a:pt x="2765708" y="414270"/>
                </a:lnTo>
                <a:lnTo>
                  <a:pt x="2776752" y="375904"/>
                </a:lnTo>
                <a:lnTo>
                  <a:pt x="2765708" y="337669"/>
                </a:lnTo>
                <a:lnTo>
                  <a:pt x="2762811" y="335068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7060" y="2971888"/>
            <a:ext cx="8892047" cy="25682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93001" y="5685690"/>
            <a:ext cx="7507624" cy="25234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31168" y="0"/>
            <a:ext cx="10429001" cy="455483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276610" y="1364984"/>
            <a:ext cx="477520" cy="304165"/>
          </a:xfrm>
          <a:custGeom>
            <a:avLst/>
            <a:gdLst/>
            <a:ahLst/>
            <a:cxnLst/>
            <a:rect l="l" t="t" r="r" b="b"/>
            <a:pathLst>
              <a:path w="477519" h="304164">
                <a:moveTo>
                  <a:pt x="113923" y="0"/>
                </a:moveTo>
                <a:lnTo>
                  <a:pt x="74733" y="6359"/>
                </a:lnTo>
                <a:lnTo>
                  <a:pt x="19594" y="56512"/>
                </a:lnTo>
                <a:lnTo>
                  <a:pt x="5012" y="98818"/>
                </a:lnTo>
                <a:lnTo>
                  <a:pt x="0" y="151618"/>
                </a:lnTo>
                <a:lnTo>
                  <a:pt x="4972" y="204787"/>
                </a:lnTo>
                <a:lnTo>
                  <a:pt x="19474" y="247260"/>
                </a:lnTo>
                <a:lnTo>
                  <a:pt x="42882" y="278394"/>
                </a:lnTo>
                <a:lnTo>
                  <a:pt x="74572" y="297547"/>
                </a:lnTo>
                <a:lnTo>
                  <a:pt x="113923" y="304074"/>
                </a:lnTo>
                <a:lnTo>
                  <a:pt x="152911" y="297547"/>
                </a:lnTo>
                <a:lnTo>
                  <a:pt x="184481" y="278394"/>
                </a:lnTo>
                <a:lnTo>
                  <a:pt x="199221" y="258840"/>
                </a:lnTo>
                <a:lnTo>
                  <a:pt x="113923" y="258840"/>
                </a:lnTo>
                <a:lnTo>
                  <a:pt x="88773" y="252276"/>
                </a:lnTo>
                <a:lnTo>
                  <a:pt x="69788" y="232087"/>
                </a:lnTo>
                <a:lnTo>
                  <a:pt x="57792" y="198469"/>
                </a:lnTo>
                <a:lnTo>
                  <a:pt x="53610" y="151618"/>
                </a:lnTo>
                <a:lnTo>
                  <a:pt x="57792" y="105108"/>
                </a:lnTo>
                <a:lnTo>
                  <a:pt x="69788" y="71359"/>
                </a:lnTo>
                <a:lnTo>
                  <a:pt x="88773" y="50724"/>
                </a:lnTo>
                <a:lnTo>
                  <a:pt x="113923" y="43558"/>
                </a:lnTo>
                <a:lnTo>
                  <a:pt x="198164" y="43558"/>
                </a:lnTo>
                <a:lnTo>
                  <a:pt x="184481" y="25445"/>
                </a:lnTo>
                <a:lnTo>
                  <a:pt x="152911" y="6359"/>
                </a:lnTo>
                <a:lnTo>
                  <a:pt x="113923" y="0"/>
                </a:lnTo>
                <a:close/>
              </a:path>
              <a:path w="477519" h="304164">
                <a:moveTo>
                  <a:pt x="198164" y="43558"/>
                </a:moveTo>
                <a:lnTo>
                  <a:pt x="113923" y="43558"/>
                </a:lnTo>
                <a:lnTo>
                  <a:pt x="138824" y="50724"/>
                </a:lnTo>
                <a:lnTo>
                  <a:pt x="157639" y="71359"/>
                </a:lnTo>
                <a:lnTo>
                  <a:pt x="169464" y="105108"/>
                </a:lnTo>
                <a:lnTo>
                  <a:pt x="173397" y="151618"/>
                </a:lnTo>
                <a:lnTo>
                  <a:pt x="169464" y="198469"/>
                </a:lnTo>
                <a:lnTo>
                  <a:pt x="157639" y="232087"/>
                </a:lnTo>
                <a:lnTo>
                  <a:pt x="138824" y="252276"/>
                </a:lnTo>
                <a:lnTo>
                  <a:pt x="113923" y="258840"/>
                </a:lnTo>
                <a:lnTo>
                  <a:pt x="199221" y="258840"/>
                </a:lnTo>
                <a:lnTo>
                  <a:pt x="207950" y="247260"/>
                </a:lnTo>
                <a:lnTo>
                  <a:pt x="222632" y="204787"/>
                </a:lnTo>
                <a:lnTo>
                  <a:pt x="227846" y="151618"/>
                </a:lnTo>
                <a:lnTo>
                  <a:pt x="222632" y="98818"/>
                </a:lnTo>
                <a:lnTo>
                  <a:pt x="207950" y="56512"/>
                </a:lnTo>
                <a:lnTo>
                  <a:pt x="198164" y="43558"/>
                </a:lnTo>
                <a:close/>
              </a:path>
              <a:path w="477519" h="304164">
                <a:moveTo>
                  <a:pt x="459218" y="42721"/>
                </a:moveTo>
                <a:lnTo>
                  <a:pt x="370960" y="42721"/>
                </a:lnTo>
                <a:lnTo>
                  <a:pt x="391077" y="46078"/>
                </a:lnTo>
                <a:lnTo>
                  <a:pt x="407189" y="55129"/>
                </a:lnTo>
                <a:lnTo>
                  <a:pt x="417961" y="69284"/>
                </a:lnTo>
                <a:lnTo>
                  <a:pt x="422058" y="87955"/>
                </a:lnTo>
                <a:lnTo>
                  <a:pt x="418923" y="105703"/>
                </a:lnTo>
                <a:lnTo>
                  <a:pt x="410173" y="122509"/>
                </a:lnTo>
                <a:lnTo>
                  <a:pt x="395848" y="140257"/>
                </a:lnTo>
                <a:lnTo>
                  <a:pt x="375986" y="160832"/>
                </a:lnTo>
                <a:lnTo>
                  <a:pt x="271277" y="261353"/>
                </a:lnTo>
                <a:lnTo>
                  <a:pt x="272115" y="299886"/>
                </a:lnTo>
                <a:lnTo>
                  <a:pt x="477344" y="299886"/>
                </a:lnTo>
                <a:lnTo>
                  <a:pt x="477344" y="255489"/>
                </a:lnTo>
                <a:lnTo>
                  <a:pt x="345830" y="255489"/>
                </a:lnTo>
                <a:lnTo>
                  <a:pt x="345830" y="252976"/>
                </a:lnTo>
                <a:lnTo>
                  <a:pt x="398603" y="201040"/>
                </a:lnTo>
                <a:lnTo>
                  <a:pt x="434577" y="164543"/>
                </a:lnTo>
                <a:lnTo>
                  <a:pt x="469458" y="109924"/>
                </a:lnTo>
                <a:lnTo>
                  <a:pt x="473156" y="85442"/>
                </a:lnTo>
                <a:lnTo>
                  <a:pt x="465564" y="51006"/>
                </a:lnTo>
                <a:lnTo>
                  <a:pt x="459218" y="42721"/>
                </a:lnTo>
                <a:close/>
              </a:path>
              <a:path w="477519" h="304164">
                <a:moveTo>
                  <a:pt x="371798" y="0"/>
                </a:moveTo>
                <a:lnTo>
                  <a:pt x="330811" y="6328"/>
                </a:lnTo>
                <a:lnTo>
                  <a:pt x="298658" y="24868"/>
                </a:lnTo>
                <a:lnTo>
                  <a:pt x="277736" y="54010"/>
                </a:lnTo>
                <a:lnTo>
                  <a:pt x="270439" y="92143"/>
                </a:lnTo>
                <a:lnTo>
                  <a:pt x="320700" y="92143"/>
                </a:lnTo>
                <a:lnTo>
                  <a:pt x="324253" y="71758"/>
                </a:lnTo>
                <a:lnTo>
                  <a:pt x="334364" y="56281"/>
                </a:lnTo>
                <a:lnTo>
                  <a:pt x="350208" y="46379"/>
                </a:lnTo>
                <a:lnTo>
                  <a:pt x="370960" y="42721"/>
                </a:lnTo>
                <a:lnTo>
                  <a:pt x="459218" y="42721"/>
                </a:lnTo>
                <a:lnTo>
                  <a:pt x="444780" y="23873"/>
                </a:lnTo>
                <a:lnTo>
                  <a:pt x="412843" y="6164"/>
                </a:lnTo>
                <a:lnTo>
                  <a:pt x="371798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0118" y="1947584"/>
            <a:ext cx="5095240" cy="466090"/>
          </a:xfrm>
          <a:custGeom>
            <a:avLst/>
            <a:gdLst/>
            <a:ahLst/>
            <a:cxnLst/>
            <a:rect l="l" t="t" r="r" b="b"/>
            <a:pathLst>
              <a:path w="5095240" h="466089">
                <a:moveTo>
                  <a:pt x="426165" y="358104"/>
                </a:moveTo>
                <a:lnTo>
                  <a:pt x="0" y="358104"/>
                </a:lnTo>
                <a:lnTo>
                  <a:pt x="0" y="411505"/>
                </a:lnTo>
                <a:lnTo>
                  <a:pt x="426165" y="411505"/>
                </a:lnTo>
                <a:lnTo>
                  <a:pt x="426165" y="358104"/>
                </a:lnTo>
                <a:close/>
              </a:path>
              <a:path w="5095240" h="466089">
                <a:moveTo>
                  <a:pt x="388469" y="234547"/>
                </a:moveTo>
                <a:lnTo>
                  <a:pt x="35601" y="234547"/>
                </a:lnTo>
                <a:lnTo>
                  <a:pt x="35601" y="285855"/>
                </a:lnTo>
                <a:lnTo>
                  <a:pt x="388469" y="285855"/>
                </a:lnTo>
                <a:lnTo>
                  <a:pt x="388469" y="234547"/>
                </a:lnTo>
                <a:close/>
              </a:path>
              <a:path w="5095240" h="466089">
                <a:moveTo>
                  <a:pt x="163345" y="93190"/>
                </a:moveTo>
                <a:lnTo>
                  <a:pt x="97379" y="93190"/>
                </a:lnTo>
                <a:lnTo>
                  <a:pt x="97379" y="234547"/>
                </a:lnTo>
                <a:lnTo>
                  <a:pt x="163345" y="234547"/>
                </a:lnTo>
                <a:lnTo>
                  <a:pt x="163345" y="93190"/>
                </a:lnTo>
                <a:close/>
              </a:path>
              <a:path w="5095240" h="466089">
                <a:moveTo>
                  <a:pt x="324597" y="93190"/>
                </a:moveTo>
                <a:lnTo>
                  <a:pt x="260725" y="93190"/>
                </a:lnTo>
                <a:lnTo>
                  <a:pt x="260725" y="234547"/>
                </a:lnTo>
                <a:lnTo>
                  <a:pt x="324597" y="234547"/>
                </a:lnTo>
                <a:lnTo>
                  <a:pt x="324597" y="93190"/>
                </a:lnTo>
                <a:close/>
              </a:path>
              <a:path w="5095240" h="466089">
                <a:moveTo>
                  <a:pt x="390564" y="41883"/>
                </a:moveTo>
                <a:lnTo>
                  <a:pt x="33506" y="41883"/>
                </a:lnTo>
                <a:lnTo>
                  <a:pt x="33506" y="93190"/>
                </a:lnTo>
                <a:lnTo>
                  <a:pt x="390564" y="93190"/>
                </a:lnTo>
                <a:lnTo>
                  <a:pt x="390564" y="41883"/>
                </a:lnTo>
                <a:close/>
              </a:path>
              <a:path w="5095240" h="466089">
                <a:moveTo>
                  <a:pt x="878642" y="360198"/>
                </a:moveTo>
                <a:lnTo>
                  <a:pt x="452477" y="360198"/>
                </a:lnTo>
                <a:lnTo>
                  <a:pt x="452477" y="413599"/>
                </a:lnTo>
                <a:lnTo>
                  <a:pt x="878642" y="413599"/>
                </a:lnTo>
                <a:lnTo>
                  <a:pt x="878642" y="360198"/>
                </a:lnTo>
                <a:close/>
              </a:path>
              <a:path w="5095240" h="466089">
                <a:moveTo>
                  <a:pt x="696448" y="290043"/>
                </a:moveTo>
                <a:lnTo>
                  <a:pt x="632576" y="290043"/>
                </a:lnTo>
                <a:lnTo>
                  <a:pt x="632576" y="360198"/>
                </a:lnTo>
                <a:lnTo>
                  <a:pt x="696448" y="360198"/>
                </a:lnTo>
                <a:lnTo>
                  <a:pt x="696448" y="290043"/>
                </a:lnTo>
                <a:close/>
              </a:path>
              <a:path w="5095240" h="466089">
                <a:moveTo>
                  <a:pt x="829429" y="30365"/>
                </a:moveTo>
                <a:lnTo>
                  <a:pt x="500643" y="30365"/>
                </a:lnTo>
                <a:lnTo>
                  <a:pt x="500643" y="82719"/>
                </a:lnTo>
                <a:lnTo>
                  <a:pt x="764509" y="82719"/>
                </a:lnTo>
                <a:lnTo>
                  <a:pt x="764509" y="134027"/>
                </a:lnTo>
                <a:lnTo>
                  <a:pt x="501690" y="134027"/>
                </a:lnTo>
                <a:lnTo>
                  <a:pt x="501690" y="290043"/>
                </a:lnTo>
                <a:lnTo>
                  <a:pt x="839900" y="290043"/>
                </a:lnTo>
                <a:lnTo>
                  <a:pt x="839900" y="237689"/>
                </a:lnTo>
                <a:lnTo>
                  <a:pt x="566609" y="237689"/>
                </a:lnTo>
                <a:lnTo>
                  <a:pt x="566609" y="185334"/>
                </a:lnTo>
                <a:lnTo>
                  <a:pt x="829429" y="185334"/>
                </a:lnTo>
                <a:lnTo>
                  <a:pt x="829429" y="30365"/>
                </a:lnTo>
                <a:close/>
              </a:path>
              <a:path w="5095240" h="466089">
                <a:moveTo>
                  <a:pt x="1212798" y="9423"/>
                </a:moveTo>
                <a:lnTo>
                  <a:pt x="1151020" y="9423"/>
                </a:lnTo>
                <a:lnTo>
                  <a:pt x="1151020" y="115179"/>
                </a:lnTo>
                <a:lnTo>
                  <a:pt x="1098666" y="115179"/>
                </a:lnTo>
                <a:lnTo>
                  <a:pt x="1098666" y="168581"/>
                </a:lnTo>
                <a:lnTo>
                  <a:pt x="1151020" y="168581"/>
                </a:lnTo>
                <a:lnTo>
                  <a:pt x="1151020" y="281666"/>
                </a:lnTo>
                <a:lnTo>
                  <a:pt x="1212798" y="281666"/>
                </a:lnTo>
                <a:lnTo>
                  <a:pt x="1212798" y="9423"/>
                </a:lnTo>
                <a:close/>
              </a:path>
              <a:path w="5095240" h="466089">
                <a:moveTo>
                  <a:pt x="1051547" y="86908"/>
                </a:moveTo>
                <a:lnTo>
                  <a:pt x="988721" y="86908"/>
                </a:lnTo>
                <a:lnTo>
                  <a:pt x="988721" y="100520"/>
                </a:lnTo>
                <a:lnTo>
                  <a:pt x="983339" y="138902"/>
                </a:lnTo>
                <a:lnTo>
                  <a:pt x="967256" y="175125"/>
                </a:lnTo>
                <a:lnTo>
                  <a:pt x="939394" y="206243"/>
                </a:lnTo>
                <a:lnTo>
                  <a:pt x="898672" y="229312"/>
                </a:lnTo>
                <a:lnTo>
                  <a:pt x="933226" y="280619"/>
                </a:lnTo>
                <a:lnTo>
                  <a:pt x="962503" y="265518"/>
                </a:lnTo>
                <a:lnTo>
                  <a:pt x="986823" y="245804"/>
                </a:lnTo>
                <a:lnTo>
                  <a:pt x="1006334" y="222162"/>
                </a:lnTo>
                <a:lnTo>
                  <a:pt x="1021181" y="195282"/>
                </a:lnTo>
                <a:lnTo>
                  <a:pt x="1094029" y="195282"/>
                </a:lnTo>
                <a:lnTo>
                  <a:pt x="1071572" y="170740"/>
                </a:lnTo>
                <a:lnTo>
                  <a:pt x="1056406" y="136931"/>
                </a:lnTo>
                <a:lnTo>
                  <a:pt x="1051547" y="100520"/>
                </a:lnTo>
                <a:lnTo>
                  <a:pt x="1051547" y="86908"/>
                </a:lnTo>
                <a:close/>
              </a:path>
              <a:path w="5095240" h="466089">
                <a:moveTo>
                  <a:pt x="1094029" y="195282"/>
                </a:moveTo>
                <a:lnTo>
                  <a:pt x="1021181" y="195282"/>
                </a:lnTo>
                <a:lnTo>
                  <a:pt x="1035358" y="219144"/>
                </a:lnTo>
                <a:lnTo>
                  <a:pt x="1053706" y="240110"/>
                </a:lnTo>
                <a:lnTo>
                  <a:pt x="1076472" y="257641"/>
                </a:lnTo>
                <a:lnTo>
                  <a:pt x="1103901" y="271195"/>
                </a:lnTo>
                <a:lnTo>
                  <a:pt x="1136361" y="220935"/>
                </a:lnTo>
                <a:lnTo>
                  <a:pt x="1097929" y="199543"/>
                </a:lnTo>
                <a:lnTo>
                  <a:pt x="1094029" y="195282"/>
                </a:lnTo>
                <a:close/>
              </a:path>
              <a:path w="5095240" h="466089">
                <a:moveTo>
                  <a:pt x="1121701" y="34553"/>
                </a:moveTo>
                <a:lnTo>
                  <a:pt x="914378" y="34553"/>
                </a:lnTo>
                <a:lnTo>
                  <a:pt x="914378" y="86908"/>
                </a:lnTo>
                <a:lnTo>
                  <a:pt x="1121701" y="86908"/>
                </a:lnTo>
                <a:lnTo>
                  <a:pt x="1121701" y="34553"/>
                </a:lnTo>
                <a:close/>
              </a:path>
              <a:path w="5095240" h="466089">
                <a:moveTo>
                  <a:pt x="1304942" y="301561"/>
                </a:moveTo>
                <a:lnTo>
                  <a:pt x="983486" y="301561"/>
                </a:lnTo>
                <a:lnTo>
                  <a:pt x="983486" y="352868"/>
                </a:lnTo>
                <a:lnTo>
                  <a:pt x="1240022" y="352868"/>
                </a:lnTo>
                <a:lnTo>
                  <a:pt x="1240022" y="465954"/>
                </a:lnTo>
                <a:lnTo>
                  <a:pt x="1304942" y="465954"/>
                </a:lnTo>
                <a:lnTo>
                  <a:pt x="1304942" y="301561"/>
                </a:lnTo>
                <a:close/>
              </a:path>
              <a:path w="5095240" h="466089">
                <a:moveTo>
                  <a:pt x="1304942" y="0"/>
                </a:moveTo>
                <a:lnTo>
                  <a:pt x="1243164" y="0"/>
                </a:lnTo>
                <a:lnTo>
                  <a:pt x="1243164" y="283760"/>
                </a:lnTo>
                <a:lnTo>
                  <a:pt x="1304942" y="283760"/>
                </a:lnTo>
                <a:lnTo>
                  <a:pt x="1304942" y="0"/>
                </a:lnTo>
                <a:close/>
              </a:path>
              <a:path w="5095240" h="466089">
                <a:moveTo>
                  <a:pt x="1733336" y="34553"/>
                </a:moveTo>
                <a:lnTo>
                  <a:pt x="1407692" y="34553"/>
                </a:lnTo>
                <a:lnTo>
                  <a:pt x="1407692" y="292137"/>
                </a:lnTo>
                <a:lnTo>
                  <a:pt x="1737525" y="292137"/>
                </a:lnTo>
                <a:lnTo>
                  <a:pt x="1737525" y="240830"/>
                </a:lnTo>
                <a:lnTo>
                  <a:pt x="1474705" y="240830"/>
                </a:lnTo>
                <a:lnTo>
                  <a:pt x="1474705" y="188475"/>
                </a:lnTo>
                <a:lnTo>
                  <a:pt x="1722865" y="188475"/>
                </a:lnTo>
                <a:lnTo>
                  <a:pt x="1722865" y="137168"/>
                </a:lnTo>
                <a:lnTo>
                  <a:pt x="1474705" y="137168"/>
                </a:lnTo>
                <a:lnTo>
                  <a:pt x="1474705" y="87955"/>
                </a:lnTo>
                <a:lnTo>
                  <a:pt x="1733336" y="87955"/>
                </a:lnTo>
                <a:lnTo>
                  <a:pt x="1733336" y="34553"/>
                </a:lnTo>
                <a:close/>
              </a:path>
              <a:path w="5095240" h="466089">
                <a:moveTo>
                  <a:pt x="1783597" y="359151"/>
                </a:moveTo>
                <a:lnTo>
                  <a:pt x="1357431" y="359151"/>
                </a:lnTo>
                <a:lnTo>
                  <a:pt x="1357431" y="411505"/>
                </a:lnTo>
                <a:lnTo>
                  <a:pt x="1783597" y="411505"/>
                </a:lnTo>
                <a:lnTo>
                  <a:pt x="1783597" y="359151"/>
                </a:lnTo>
                <a:close/>
              </a:path>
              <a:path w="5095240" h="466089">
                <a:moveTo>
                  <a:pt x="2105433" y="15706"/>
                </a:moveTo>
                <a:lnTo>
                  <a:pt x="2039466" y="15706"/>
                </a:lnTo>
                <a:lnTo>
                  <a:pt x="2039466" y="49213"/>
                </a:lnTo>
                <a:lnTo>
                  <a:pt x="2032562" y="93518"/>
                </a:lnTo>
                <a:lnTo>
                  <a:pt x="2012111" y="133503"/>
                </a:lnTo>
                <a:lnTo>
                  <a:pt x="1977328" y="166421"/>
                </a:lnTo>
                <a:lnTo>
                  <a:pt x="1927428" y="189523"/>
                </a:lnTo>
                <a:lnTo>
                  <a:pt x="1960935" y="240830"/>
                </a:lnTo>
                <a:lnTo>
                  <a:pt x="1998458" y="224960"/>
                </a:lnTo>
                <a:lnTo>
                  <a:pt x="2029453" y="203004"/>
                </a:lnTo>
                <a:lnTo>
                  <a:pt x="2054068" y="175747"/>
                </a:lnTo>
                <a:lnTo>
                  <a:pt x="2072449" y="143974"/>
                </a:lnTo>
                <a:lnTo>
                  <a:pt x="2147403" y="143974"/>
                </a:lnTo>
                <a:lnTo>
                  <a:pt x="2130432" y="127941"/>
                </a:lnTo>
                <a:lnTo>
                  <a:pt x="2111355" y="90368"/>
                </a:lnTo>
                <a:lnTo>
                  <a:pt x="2105433" y="49213"/>
                </a:lnTo>
                <a:lnTo>
                  <a:pt x="2105433" y="15706"/>
                </a:lnTo>
                <a:close/>
              </a:path>
              <a:path w="5095240" h="466089">
                <a:moveTo>
                  <a:pt x="2323227" y="0"/>
                </a:moveTo>
                <a:lnTo>
                  <a:pt x="2258308" y="0"/>
                </a:lnTo>
                <a:lnTo>
                  <a:pt x="2258308" y="70154"/>
                </a:lnTo>
                <a:lnTo>
                  <a:pt x="2170352" y="70154"/>
                </a:lnTo>
                <a:lnTo>
                  <a:pt x="2170352" y="121462"/>
                </a:lnTo>
                <a:lnTo>
                  <a:pt x="2258308" y="121462"/>
                </a:lnTo>
                <a:lnTo>
                  <a:pt x="2258308" y="237689"/>
                </a:lnTo>
                <a:lnTo>
                  <a:pt x="2323227" y="237689"/>
                </a:lnTo>
                <a:lnTo>
                  <a:pt x="2323227" y="0"/>
                </a:lnTo>
                <a:close/>
              </a:path>
              <a:path w="5095240" h="466089">
                <a:moveTo>
                  <a:pt x="2147403" y="143974"/>
                </a:moveTo>
                <a:lnTo>
                  <a:pt x="2072449" y="143974"/>
                </a:lnTo>
                <a:lnTo>
                  <a:pt x="2090422" y="172360"/>
                </a:lnTo>
                <a:lnTo>
                  <a:pt x="2113744" y="196721"/>
                </a:lnTo>
                <a:lnTo>
                  <a:pt x="2142465" y="216567"/>
                </a:lnTo>
                <a:lnTo>
                  <a:pt x="2176635" y="231406"/>
                </a:lnTo>
                <a:lnTo>
                  <a:pt x="2211189" y="181146"/>
                </a:lnTo>
                <a:lnTo>
                  <a:pt x="2163448" y="159132"/>
                </a:lnTo>
                <a:lnTo>
                  <a:pt x="2147403" y="143974"/>
                </a:lnTo>
                <a:close/>
              </a:path>
              <a:path w="5095240" h="466089">
                <a:moveTo>
                  <a:pt x="2323227" y="256536"/>
                </a:moveTo>
                <a:lnTo>
                  <a:pt x="2013289" y="256536"/>
                </a:lnTo>
                <a:lnTo>
                  <a:pt x="2013289" y="306796"/>
                </a:lnTo>
                <a:lnTo>
                  <a:pt x="2258308" y="306796"/>
                </a:lnTo>
                <a:lnTo>
                  <a:pt x="2258308" y="332974"/>
                </a:lnTo>
                <a:lnTo>
                  <a:pt x="2014336" y="332974"/>
                </a:lnTo>
                <a:lnTo>
                  <a:pt x="2014336" y="460718"/>
                </a:lnTo>
                <a:lnTo>
                  <a:pt x="2335792" y="460718"/>
                </a:lnTo>
                <a:lnTo>
                  <a:pt x="2335792" y="409411"/>
                </a:lnTo>
                <a:lnTo>
                  <a:pt x="2078208" y="409411"/>
                </a:lnTo>
                <a:lnTo>
                  <a:pt x="2078208" y="381140"/>
                </a:lnTo>
                <a:lnTo>
                  <a:pt x="2323227" y="381140"/>
                </a:lnTo>
                <a:lnTo>
                  <a:pt x="2323227" y="256536"/>
                </a:lnTo>
                <a:close/>
              </a:path>
              <a:path w="5095240" h="466089">
                <a:moveTo>
                  <a:pt x="2775705" y="213606"/>
                </a:moveTo>
                <a:lnTo>
                  <a:pt x="2710785" y="213606"/>
                </a:lnTo>
                <a:lnTo>
                  <a:pt x="2710785" y="273290"/>
                </a:lnTo>
                <a:lnTo>
                  <a:pt x="2775705" y="273290"/>
                </a:lnTo>
                <a:lnTo>
                  <a:pt x="2775705" y="213606"/>
                </a:lnTo>
                <a:close/>
              </a:path>
              <a:path w="5095240" h="466089">
                <a:moveTo>
                  <a:pt x="2623877" y="34553"/>
                </a:moveTo>
                <a:lnTo>
                  <a:pt x="2402941" y="34553"/>
                </a:lnTo>
                <a:lnTo>
                  <a:pt x="2402941" y="248159"/>
                </a:lnTo>
                <a:lnTo>
                  <a:pt x="2623877" y="248159"/>
                </a:lnTo>
                <a:lnTo>
                  <a:pt x="2623877" y="213606"/>
                </a:lnTo>
                <a:lnTo>
                  <a:pt x="2775705" y="213606"/>
                </a:lnTo>
                <a:lnTo>
                  <a:pt x="2775705" y="195805"/>
                </a:lnTo>
                <a:lnTo>
                  <a:pt x="2467860" y="195805"/>
                </a:lnTo>
                <a:lnTo>
                  <a:pt x="2467860" y="85861"/>
                </a:lnTo>
                <a:lnTo>
                  <a:pt x="2775705" y="85861"/>
                </a:lnTo>
                <a:lnTo>
                  <a:pt x="2775705" y="69107"/>
                </a:lnTo>
                <a:lnTo>
                  <a:pt x="2623877" y="69107"/>
                </a:lnTo>
                <a:lnTo>
                  <a:pt x="2623877" y="34553"/>
                </a:lnTo>
                <a:close/>
              </a:path>
              <a:path w="5095240" h="466089">
                <a:moveTo>
                  <a:pt x="2775705" y="85861"/>
                </a:moveTo>
                <a:lnTo>
                  <a:pt x="2560004" y="85861"/>
                </a:lnTo>
                <a:lnTo>
                  <a:pt x="2560004" y="195805"/>
                </a:lnTo>
                <a:lnTo>
                  <a:pt x="2775705" y="195805"/>
                </a:lnTo>
                <a:lnTo>
                  <a:pt x="2775705" y="161251"/>
                </a:lnTo>
                <a:lnTo>
                  <a:pt x="2623877" y="161251"/>
                </a:lnTo>
                <a:lnTo>
                  <a:pt x="2623877" y="120415"/>
                </a:lnTo>
                <a:lnTo>
                  <a:pt x="2775705" y="120415"/>
                </a:lnTo>
                <a:lnTo>
                  <a:pt x="2775705" y="85861"/>
                </a:lnTo>
                <a:close/>
              </a:path>
              <a:path w="5095240" h="466089">
                <a:moveTo>
                  <a:pt x="2775705" y="120415"/>
                </a:moveTo>
                <a:lnTo>
                  <a:pt x="2710785" y="120415"/>
                </a:lnTo>
                <a:lnTo>
                  <a:pt x="2710785" y="161251"/>
                </a:lnTo>
                <a:lnTo>
                  <a:pt x="2775705" y="161251"/>
                </a:lnTo>
                <a:lnTo>
                  <a:pt x="2775705" y="120415"/>
                </a:lnTo>
                <a:close/>
              </a:path>
              <a:path w="5095240" h="466089">
                <a:moveTo>
                  <a:pt x="2775705" y="0"/>
                </a:moveTo>
                <a:lnTo>
                  <a:pt x="2710785" y="0"/>
                </a:lnTo>
                <a:lnTo>
                  <a:pt x="2710785" y="69107"/>
                </a:lnTo>
                <a:lnTo>
                  <a:pt x="2775705" y="69107"/>
                </a:lnTo>
                <a:lnTo>
                  <a:pt x="2775705" y="0"/>
                </a:lnTo>
                <a:close/>
              </a:path>
              <a:path w="5095240" h="466089">
                <a:moveTo>
                  <a:pt x="2616547" y="284808"/>
                </a:moveTo>
                <a:lnTo>
                  <a:pt x="2549550" y="291237"/>
                </a:lnTo>
                <a:lnTo>
                  <a:pt x="2499142" y="309152"/>
                </a:lnTo>
                <a:lnTo>
                  <a:pt x="2467386" y="337669"/>
                </a:lnTo>
                <a:lnTo>
                  <a:pt x="2456343" y="375904"/>
                </a:lnTo>
                <a:lnTo>
                  <a:pt x="2467386" y="414270"/>
                </a:lnTo>
                <a:lnTo>
                  <a:pt x="2499142" y="442525"/>
                </a:lnTo>
                <a:lnTo>
                  <a:pt x="2549550" y="459982"/>
                </a:lnTo>
                <a:lnTo>
                  <a:pt x="2616547" y="465954"/>
                </a:lnTo>
                <a:lnTo>
                  <a:pt x="2683544" y="459982"/>
                </a:lnTo>
                <a:lnTo>
                  <a:pt x="2733952" y="442525"/>
                </a:lnTo>
                <a:lnTo>
                  <a:pt x="2762931" y="416741"/>
                </a:lnTo>
                <a:lnTo>
                  <a:pt x="2616547" y="416741"/>
                </a:lnTo>
                <a:lnTo>
                  <a:pt x="2575596" y="413894"/>
                </a:lnTo>
                <a:lnTo>
                  <a:pt x="2545738" y="406139"/>
                </a:lnTo>
                <a:lnTo>
                  <a:pt x="2527463" y="393476"/>
                </a:lnTo>
                <a:lnTo>
                  <a:pt x="2521262" y="375904"/>
                </a:lnTo>
                <a:lnTo>
                  <a:pt x="2527463" y="357817"/>
                </a:lnTo>
                <a:lnTo>
                  <a:pt x="2545738" y="345081"/>
                </a:lnTo>
                <a:lnTo>
                  <a:pt x="2575596" y="337546"/>
                </a:lnTo>
                <a:lnTo>
                  <a:pt x="2616547" y="335068"/>
                </a:lnTo>
                <a:lnTo>
                  <a:pt x="2762811" y="335068"/>
                </a:lnTo>
                <a:lnTo>
                  <a:pt x="2733952" y="309152"/>
                </a:lnTo>
                <a:lnTo>
                  <a:pt x="2683544" y="291237"/>
                </a:lnTo>
                <a:lnTo>
                  <a:pt x="2616547" y="284808"/>
                </a:lnTo>
                <a:close/>
              </a:path>
              <a:path w="5095240" h="466089">
                <a:moveTo>
                  <a:pt x="2762811" y="335068"/>
                </a:moveTo>
                <a:lnTo>
                  <a:pt x="2616547" y="335068"/>
                </a:lnTo>
                <a:lnTo>
                  <a:pt x="2657498" y="337546"/>
                </a:lnTo>
                <a:lnTo>
                  <a:pt x="2687356" y="345081"/>
                </a:lnTo>
                <a:lnTo>
                  <a:pt x="2705631" y="357817"/>
                </a:lnTo>
                <a:lnTo>
                  <a:pt x="2711832" y="375904"/>
                </a:lnTo>
                <a:lnTo>
                  <a:pt x="2705631" y="393476"/>
                </a:lnTo>
                <a:lnTo>
                  <a:pt x="2687356" y="406139"/>
                </a:lnTo>
                <a:lnTo>
                  <a:pt x="2657498" y="413894"/>
                </a:lnTo>
                <a:lnTo>
                  <a:pt x="2616547" y="416741"/>
                </a:lnTo>
                <a:lnTo>
                  <a:pt x="2762931" y="416741"/>
                </a:lnTo>
                <a:lnTo>
                  <a:pt x="2765708" y="414270"/>
                </a:lnTo>
                <a:lnTo>
                  <a:pt x="2776752" y="375904"/>
                </a:lnTo>
                <a:lnTo>
                  <a:pt x="2765708" y="337669"/>
                </a:lnTo>
                <a:lnTo>
                  <a:pt x="2762811" y="335068"/>
                </a:lnTo>
                <a:close/>
              </a:path>
              <a:path w="5095240" h="466089">
                <a:moveTo>
                  <a:pt x="3144660" y="236642"/>
                </a:moveTo>
                <a:lnTo>
                  <a:pt x="2976079" y="236642"/>
                </a:lnTo>
                <a:lnTo>
                  <a:pt x="2976079" y="296326"/>
                </a:lnTo>
                <a:lnTo>
                  <a:pt x="3144660" y="296326"/>
                </a:lnTo>
                <a:lnTo>
                  <a:pt x="3144660" y="236642"/>
                </a:lnTo>
                <a:close/>
              </a:path>
              <a:path w="5095240" h="466089">
                <a:moveTo>
                  <a:pt x="3538713" y="48166"/>
                </a:moveTo>
                <a:lnTo>
                  <a:pt x="3310447" y="48166"/>
                </a:lnTo>
                <a:lnTo>
                  <a:pt x="3310447" y="98426"/>
                </a:lnTo>
                <a:lnTo>
                  <a:pt x="3538713" y="98426"/>
                </a:lnTo>
                <a:lnTo>
                  <a:pt x="3538713" y="48166"/>
                </a:lnTo>
                <a:close/>
              </a:path>
              <a:path w="5095240" h="466089">
                <a:moveTo>
                  <a:pt x="3457040" y="4188"/>
                </a:moveTo>
                <a:lnTo>
                  <a:pt x="3392120" y="4188"/>
                </a:lnTo>
                <a:lnTo>
                  <a:pt x="3392120" y="48166"/>
                </a:lnTo>
                <a:lnTo>
                  <a:pt x="3457040" y="48166"/>
                </a:lnTo>
                <a:lnTo>
                  <a:pt x="3457040" y="4188"/>
                </a:lnTo>
                <a:close/>
              </a:path>
              <a:path w="5095240" h="466089">
                <a:moveTo>
                  <a:pt x="3424580" y="113085"/>
                </a:moveTo>
                <a:lnTo>
                  <a:pt x="3384652" y="119269"/>
                </a:lnTo>
                <a:lnTo>
                  <a:pt x="3352920" y="136645"/>
                </a:lnTo>
                <a:lnTo>
                  <a:pt x="3331888" y="163443"/>
                </a:lnTo>
                <a:lnTo>
                  <a:pt x="3324060" y="197899"/>
                </a:lnTo>
                <a:lnTo>
                  <a:pt x="3331888" y="231071"/>
                </a:lnTo>
                <a:lnTo>
                  <a:pt x="3352920" y="257125"/>
                </a:lnTo>
                <a:lnTo>
                  <a:pt x="3384652" y="274247"/>
                </a:lnTo>
                <a:lnTo>
                  <a:pt x="3424580" y="280619"/>
                </a:lnTo>
                <a:lnTo>
                  <a:pt x="3465719" y="274247"/>
                </a:lnTo>
                <a:lnTo>
                  <a:pt x="3498073" y="257125"/>
                </a:lnTo>
                <a:lnTo>
                  <a:pt x="3518205" y="232453"/>
                </a:lnTo>
                <a:lnTo>
                  <a:pt x="3424580" y="232453"/>
                </a:lnTo>
                <a:lnTo>
                  <a:pt x="3407655" y="230146"/>
                </a:lnTo>
                <a:lnTo>
                  <a:pt x="3394411" y="223422"/>
                </a:lnTo>
                <a:lnTo>
                  <a:pt x="3385781" y="212575"/>
                </a:lnTo>
                <a:lnTo>
                  <a:pt x="3382697" y="197899"/>
                </a:lnTo>
                <a:lnTo>
                  <a:pt x="3385781" y="182013"/>
                </a:lnTo>
                <a:lnTo>
                  <a:pt x="3394411" y="170544"/>
                </a:lnTo>
                <a:lnTo>
                  <a:pt x="3407655" y="163591"/>
                </a:lnTo>
                <a:lnTo>
                  <a:pt x="3424580" y="161251"/>
                </a:lnTo>
                <a:lnTo>
                  <a:pt x="3517594" y="161251"/>
                </a:lnTo>
                <a:lnTo>
                  <a:pt x="3498073" y="136645"/>
                </a:lnTo>
                <a:lnTo>
                  <a:pt x="3465719" y="119269"/>
                </a:lnTo>
                <a:lnTo>
                  <a:pt x="3424580" y="113085"/>
                </a:lnTo>
                <a:close/>
              </a:path>
              <a:path w="5095240" h="466089">
                <a:moveTo>
                  <a:pt x="3517594" y="161251"/>
                </a:moveTo>
                <a:lnTo>
                  <a:pt x="3424580" y="161251"/>
                </a:lnTo>
                <a:lnTo>
                  <a:pt x="3442405" y="163591"/>
                </a:lnTo>
                <a:lnTo>
                  <a:pt x="3456058" y="170544"/>
                </a:lnTo>
                <a:lnTo>
                  <a:pt x="3464705" y="182013"/>
                </a:lnTo>
                <a:lnTo>
                  <a:pt x="3467511" y="197899"/>
                </a:lnTo>
                <a:lnTo>
                  <a:pt x="3464705" y="212575"/>
                </a:lnTo>
                <a:lnTo>
                  <a:pt x="3456058" y="223422"/>
                </a:lnTo>
                <a:lnTo>
                  <a:pt x="3442405" y="230146"/>
                </a:lnTo>
                <a:lnTo>
                  <a:pt x="3424580" y="232453"/>
                </a:lnTo>
                <a:lnTo>
                  <a:pt x="3518205" y="232453"/>
                </a:lnTo>
                <a:lnTo>
                  <a:pt x="3519333" y="231071"/>
                </a:lnTo>
                <a:lnTo>
                  <a:pt x="3527195" y="197899"/>
                </a:lnTo>
                <a:lnTo>
                  <a:pt x="3519333" y="163443"/>
                </a:lnTo>
                <a:lnTo>
                  <a:pt x="3517594" y="161251"/>
                </a:lnTo>
                <a:close/>
              </a:path>
              <a:path w="5095240" h="466089">
                <a:moveTo>
                  <a:pt x="3712529" y="313079"/>
                </a:moveTo>
                <a:lnTo>
                  <a:pt x="3391073" y="313079"/>
                </a:lnTo>
                <a:lnTo>
                  <a:pt x="3391073" y="364386"/>
                </a:lnTo>
                <a:lnTo>
                  <a:pt x="3647610" y="364386"/>
                </a:lnTo>
                <a:lnTo>
                  <a:pt x="3647610" y="465954"/>
                </a:lnTo>
                <a:lnTo>
                  <a:pt x="3712529" y="465954"/>
                </a:lnTo>
                <a:lnTo>
                  <a:pt x="3712529" y="313079"/>
                </a:lnTo>
                <a:close/>
              </a:path>
              <a:path w="5095240" h="466089">
                <a:moveTo>
                  <a:pt x="3712529" y="176957"/>
                </a:moveTo>
                <a:lnTo>
                  <a:pt x="3650751" y="176957"/>
                </a:lnTo>
                <a:lnTo>
                  <a:pt x="3650751" y="292137"/>
                </a:lnTo>
                <a:lnTo>
                  <a:pt x="3712529" y="292137"/>
                </a:lnTo>
                <a:lnTo>
                  <a:pt x="3712529" y="176957"/>
                </a:lnTo>
                <a:close/>
              </a:path>
              <a:path w="5095240" h="466089">
                <a:moveTo>
                  <a:pt x="3615150" y="8376"/>
                </a:moveTo>
                <a:lnTo>
                  <a:pt x="3553372" y="8376"/>
                </a:lnTo>
                <a:lnTo>
                  <a:pt x="3553372" y="288996"/>
                </a:lnTo>
                <a:lnTo>
                  <a:pt x="3615150" y="288996"/>
                </a:lnTo>
                <a:lnTo>
                  <a:pt x="3615150" y="176957"/>
                </a:lnTo>
                <a:lnTo>
                  <a:pt x="3712529" y="176957"/>
                </a:lnTo>
                <a:lnTo>
                  <a:pt x="3712529" y="123556"/>
                </a:lnTo>
                <a:lnTo>
                  <a:pt x="3615150" y="123556"/>
                </a:lnTo>
                <a:lnTo>
                  <a:pt x="3615150" y="8376"/>
                </a:lnTo>
                <a:close/>
              </a:path>
              <a:path w="5095240" h="466089">
                <a:moveTo>
                  <a:pt x="3712529" y="1047"/>
                </a:moveTo>
                <a:lnTo>
                  <a:pt x="3650751" y="1047"/>
                </a:lnTo>
                <a:lnTo>
                  <a:pt x="3650751" y="123556"/>
                </a:lnTo>
                <a:lnTo>
                  <a:pt x="3712529" y="123556"/>
                </a:lnTo>
                <a:lnTo>
                  <a:pt x="3712529" y="1047"/>
                </a:lnTo>
                <a:close/>
              </a:path>
              <a:path w="5095240" h="466089">
                <a:moveTo>
                  <a:pt x="4154536" y="1047"/>
                </a:moveTo>
                <a:lnTo>
                  <a:pt x="4089616" y="1047"/>
                </a:lnTo>
                <a:lnTo>
                  <a:pt x="4089616" y="263866"/>
                </a:lnTo>
                <a:lnTo>
                  <a:pt x="4154536" y="263866"/>
                </a:lnTo>
                <a:lnTo>
                  <a:pt x="4154536" y="1047"/>
                </a:lnTo>
                <a:close/>
              </a:path>
              <a:path w="5095240" h="466089">
                <a:moveTo>
                  <a:pt x="3943024" y="17800"/>
                </a:moveTo>
                <a:lnTo>
                  <a:pt x="3876010" y="17800"/>
                </a:lnTo>
                <a:lnTo>
                  <a:pt x="3876010" y="62825"/>
                </a:lnTo>
                <a:lnTo>
                  <a:pt x="3869163" y="106115"/>
                </a:lnTo>
                <a:lnTo>
                  <a:pt x="3848721" y="146461"/>
                </a:lnTo>
                <a:lnTo>
                  <a:pt x="3813651" y="180328"/>
                </a:lnTo>
                <a:lnTo>
                  <a:pt x="3762925" y="204182"/>
                </a:lnTo>
                <a:lnTo>
                  <a:pt x="3795384" y="255489"/>
                </a:lnTo>
                <a:lnTo>
                  <a:pt x="3833767" y="239145"/>
                </a:lnTo>
                <a:lnTo>
                  <a:pt x="3865670" y="216616"/>
                </a:lnTo>
                <a:lnTo>
                  <a:pt x="3891095" y="188786"/>
                </a:lnTo>
                <a:lnTo>
                  <a:pt x="3910041" y="156539"/>
                </a:lnTo>
                <a:lnTo>
                  <a:pt x="3984983" y="156539"/>
                </a:lnTo>
                <a:lnTo>
                  <a:pt x="3969725" y="142404"/>
                </a:lnTo>
                <a:lnTo>
                  <a:pt x="3949601" y="104381"/>
                </a:lnTo>
                <a:lnTo>
                  <a:pt x="3943024" y="62825"/>
                </a:lnTo>
                <a:lnTo>
                  <a:pt x="3943024" y="17800"/>
                </a:lnTo>
                <a:close/>
              </a:path>
              <a:path w="5095240" h="466089">
                <a:moveTo>
                  <a:pt x="3984983" y="156539"/>
                </a:moveTo>
                <a:lnTo>
                  <a:pt x="3910041" y="156539"/>
                </a:lnTo>
                <a:lnTo>
                  <a:pt x="3928406" y="186079"/>
                </a:lnTo>
                <a:lnTo>
                  <a:pt x="3952906" y="211446"/>
                </a:lnTo>
                <a:lnTo>
                  <a:pt x="3983590" y="232003"/>
                </a:lnTo>
                <a:lnTo>
                  <a:pt x="4020508" y="247112"/>
                </a:lnTo>
                <a:lnTo>
                  <a:pt x="4052968" y="196852"/>
                </a:lnTo>
                <a:lnTo>
                  <a:pt x="4003984" y="174143"/>
                </a:lnTo>
                <a:lnTo>
                  <a:pt x="3984983" y="156539"/>
                </a:lnTo>
                <a:close/>
              </a:path>
              <a:path w="5095240" h="466089">
                <a:moveTo>
                  <a:pt x="4154536" y="284808"/>
                </a:moveTo>
                <a:lnTo>
                  <a:pt x="3842503" y="284808"/>
                </a:lnTo>
                <a:lnTo>
                  <a:pt x="3842503" y="460718"/>
                </a:lnTo>
                <a:lnTo>
                  <a:pt x="4154536" y="460718"/>
                </a:lnTo>
                <a:lnTo>
                  <a:pt x="4154536" y="408364"/>
                </a:lnTo>
                <a:lnTo>
                  <a:pt x="3907423" y="408364"/>
                </a:lnTo>
                <a:lnTo>
                  <a:pt x="3907423" y="336115"/>
                </a:lnTo>
                <a:lnTo>
                  <a:pt x="4154536" y="336115"/>
                </a:lnTo>
                <a:lnTo>
                  <a:pt x="4154536" y="284808"/>
                </a:lnTo>
                <a:close/>
              </a:path>
              <a:path w="5095240" h="466089">
                <a:moveTo>
                  <a:pt x="4154536" y="336115"/>
                </a:moveTo>
                <a:lnTo>
                  <a:pt x="4090663" y="336115"/>
                </a:lnTo>
                <a:lnTo>
                  <a:pt x="4090663" y="408364"/>
                </a:lnTo>
                <a:lnTo>
                  <a:pt x="4154536" y="408364"/>
                </a:lnTo>
                <a:lnTo>
                  <a:pt x="4154536" y="336115"/>
                </a:lnTo>
                <a:close/>
              </a:path>
              <a:path w="5095240" h="466089">
                <a:moveTo>
                  <a:pt x="4609107" y="0"/>
                </a:moveTo>
                <a:lnTo>
                  <a:pt x="4543141" y="0"/>
                </a:lnTo>
                <a:lnTo>
                  <a:pt x="4543141" y="465954"/>
                </a:lnTo>
                <a:lnTo>
                  <a:pt x="4609107" y="465954"/>
                </a:lnTo>
                <a:lnTo>
                  <a:pt x="4609107" y="0"/>
                </a:lnTo>
                <a:close/>
              </a:path>
              <a:path w="5095240" h="466089">
                <a:moveTo>
                  <a:pt x="4468797" y="49213"/>
                </a:moveTo>
                <a:lnTo>
                  <a:pt x="4243673" y="49213"/>
                </a:lnTo>
                <a:lnTo>
                  <a:pt x="4243673" y="100520"/>
                </a:lnTo>
                <a:lnTo>
                  <a:pt x="4402831" y="100520"/>
                </a:lnTo>
                <a:lnTo>
                  <a:pt x="4393948" y="149665"/>
                </a:lnTo>
                <a:lnTo>
                  <a:pt x="4377313" y="194215"/>
                </a:lnTo>
                <a:lnTo>
                  <a:pt x="4352243" y="234547"/>
                </a:lnTo>
                <a:lnTo>
                  <a:pt x="4318055" y="271040"/>
                </a:lnTo>
                <a:lnTo>
                  <a:pt x="4274066" y="304072"/>
                </a:lnTo>
                <a:lnTo>
                  <a:pt x="4219590" y="334021"/>
                </a:lnTo>
                <a:lnTo>
                  <a:pt x="4253097" y="386375"/>
                </a:lnTo>
                <a:lnTo>
                  <a:pt x="4304360" y="358766"/>
                </a:lnTo>
                <a:lnTo>
                  <a:pt x="4347522" y="328382"/>
                </a:lnTo>
                <a:lnTo>
                  <a:pt x="4383130" y="295356"/>
                </a:lnTo>
                <a:lnTo>
                  <a:pt x="4411732" y="259823"/>
                </a:lnTo>
                <a:lnTo>
                  <a:pt x="4433874" y="221915"/>
                </a:lnTo>
                <a:lnTo>
                  <a:pt x="4450105" y="181766"/>
                </a:lnTo>
                <a:lnTo>
                  <a:pt x="4460971" y="139511"/>
                </a:lnTo>
                <a:lnTo>
                  <a:pt x="4467019" y="95282"/>
                </a:lnTo>
                <a:lnTo>
                  <a:pt x="4468797" y="49213"/>
                </a:lnTo>
                <a:close/>
              </a:path>
              <a:path w="5095240" h="466089">
                <a:moveTo>
                  <a:pt x="4789342" y="7329"/>
                </a:moveTo>
                <a:lnTo>
                  <a:pt x="4724422" y="7329"/>
                </a:lnTo>
                <a:lnTo>
                  <a:pt x="4724422" y="169628"/>
                </a:lnTo>
                <a:lnTo>
                  <a:pt x="5046925" y="169628"/>
                </a:lnTo>
                <a:lnTo>
                  <a:pt x="5046925" y="117273"/>
                </a:lnTo>
                <a:lnTo>
                  <a:pt x="4789342" y="117273"/>
                </a:lnTo>
                <a:lnTo>
                  <a:pt x="4789342" y="7329"/>
                </a:lnTo>
                <a:close/>
              </a:path>
              <a:path w="5095240" h="466089">
                <a:moveTo>
                  <a:pt x="5095091" y="209417"/>
                </a:moveTo>
                <a:lnTo>
                  <a:pt x="4669974" y="209417"/>
                </a:lnTo>
                <a:lnTo>
                  <a:pt x="4669974" y="261772"/>
                </a:lnTo>
                <a:lnTo>
                  <a:pt x="5095091" y="261772"/>
                </a:lnTo>
                <a:lnTo>
                  <a:pt x="5095091" y="209417"/>
                </a:lnTo>
                <a:close/>
              </a:path>
              <a:path w="5095240" h="466089">
                <a:moveTo>
                  <a:pt x="4881485" y="292137"/>
                </a:moveTo>
                <a:lnTo>
                  <a:pt x="4813204" y="297602"/>
                </a:lnTo>
                <a:lnTo>
                  <a:pt x="4762052" y="314257"/>
                </a:lnTo>
                <a:lnTo>
                  <a:pt x="4730042" y="341318"/>
                </a:lnTo>
                <a:lnTo>
                  <a:pt x="4719187" y="377998"/>
                </a:lnTo>
                <a:lnTo>
                  <a:pt x="4730042" y="414900"/>
                </a:lnTo>
                <a:lnTo>
                  <a:pt x="4762052" y="441936"/>
                </a:lnTo>
                <a:lnTo>
                  <a:pt x="4813204" y="458469"/>
                </a:lnTo>
                <a:lnTo>
                  <a:pt x="4881485" y="463860"/>
                </a:lnTo>
                <a:lnTo>
                  <a:pt x="4949399" y="458469"/>
                </a:lnTo>
                <a:lnTo>
                  <a:pt x="5000330" y="441936"/>
                </a:lnTo>
                <a:lnTo>
                  <a:pt x="5032413" y="414900"/>
                </a:lnTo>
                <a:lnTo>
                  <a:pt x="5032492" y="414647"/>
                </a:lnTo>
                <a:lnTo>
                  <a:pt x="4881485" y="414647"/>
                </a:lnTo>
                <a:lnTo>
                  <a:pt x="4839193" y="412307"/>
                </a:lnTo>
                <a:lnTo>
                  <a:pt x="4808975" y="405354"/>
                </a:lnTo>
                <a:lnTo>
                  <a:pt x="4790929" y="393885"/>
                </a:lnTo>
                <a:lnTo>
                  <a:pt x="4785153" y="377998"/>
                </a:lnTo>
                <a:lnTo>
                  <a:pt x="4790929" y="362055"/>
                </a:lnTo>
                <a:lnTo>
                  <a:pt x="4808975" y="350970"/>
                </a:lnTo>
                <a:lnTo>
                  <a:pt x="4839193" y="344500"/>
                </a:lnTo>
                <a:lnTo>
                  <a:pt x="4881485" y="342397"/>
                </a:lnTo>
                <a:lnTo>
                  <a:pt x="5032748" y="342397"/>
                </a:lnTo>
                <a:lnTo>
                  <a:pt x="5032413" y="341318"/>
                </a:lnTo>
                <a:lnTo>
                  <a:pt x="5000330" y="314257"/>
                </a:lnTo>
                <a:lnTo>
                  <a:pt x="4949399" y="297602"/>
                </a:lnTo>
                <a:lnTo>
                  <a:pt x="4881485" y="292137"/>
                </a:lnTo>
                <a:close/>
              </a:path>
              <a:path w="5095240" h="466089">
                <a:moveTo>
                  <a:pt x="5032748" y="342397"/>
                </a:moveTo>
                <a:lnTo>
                  <a:pt x="4881485" y="342397"/>
                </a:lnTo>
                <a:lnTo>
                  <a:pt x="4923353" y="344500"/>
                </a:lnTo>
                <a:lnTo>
                  <a:pt x="4953735" y="350970"/>
                </a:lnTo>
                <a:lnTo>
                  <a:pt x="4972337" y="362055"/>
                </a:lnTo>
                <a:lnTo>
                  <a:pt x="4978865" y="377998"/>
                </a:lnTo>
                <a:lnTo>
                  <a:pt x="4972337" y="393885"/>
                </a:lnTo>
                <a:lnTo>
                  <a:pt x="4953735" y="405354"/>
                </a:lnTo>
                <a:lnTo>
                  <a:pt x="4923353" y="412307"/>
                </a:lnTo>
                <a:lnTo>
                  <a:pt x="4881485" y="414647"/>
                </a:lnTo>
                <a:lnTo>
                  <a:pt x="5032492" y="414647"/>
                </a:lnTo>
                <a:lnTo>
                  <a:pt x="5043784" y="377998"/>
                </a:lnTo>
                <a:lnTo>
                  <a:pt x="5032748" y="34239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18774" y="3183149"/>
            <a:ext cx="146592" cy="1465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31351" y="3183149"/>
            <a:ext cx="146592" cy="1465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3928" y="3183149"/>
            <a:ext cx="146592" cy="1465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56506" y="3183149"/>
            <a:ext cx="146592" cy="1465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67395" y="3654338"/>
            <a:ext cx="4801401" cy="875366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3182844" y="2041822"/>
            <a:ext cx="4052570" cy="869315"/>
          </a:xfrm>
          <a:custGeom>
            <a:avLst/>
            <a:gdLst/>
            <a:ahLst/>
            <a:cxnLst/>
            <a:rect l="l" t="t" r="r" b="b"/>
            <a:pathLst>
              <a:path w="4052569" h="869314">
                <a:moveTo>
                  <a:pt x="4052232" y="0"/>
                </a:moveTo>
                <a:lnTo>
                  <a:pt x="0" y="0"/>
                </a:lnTo>
                <a:lnTo>
                  <a:pt x="0" y="869083"/>
                </a:lnTo>
                <a:lnTo>
                  <a:pt x="4052232" y="869083"/>
                </a:lnTo>
                <a:lnTo>
                  <a:pt x="4052232" y="0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1978692" y="2041822"/>
            <a:ext cx="6083935" cy="8272145"/>
            <a:chOff x="11978692" y="2041822"/>
            <a:chExt cx="6083935" cy="8272145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65592" y="5087854"/>
              <a:ext cx="2178077" cy="21780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78692" y="3361154"/>
              <a:ext cx="6083584" cy="69526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83401" y="3423979"/>
              <a:ext cx="5874166" cy="67432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78166" y="2041822"/>
              <a:ext cx="5879402" cy="13926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8774" y="3183149"/>
            <a:ext cx="146592" cy="14659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31351" y="3183149"/>
            <a:ext cx="146592" cy="14659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43928" y="3183149"/>
            <a:ext cx="146592" cy="1465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6506" y="3183149"/>
            <a:ext cx="146592" cy="14659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263207" y="3654338"/>
            <a:ext cx="1404620" cy="374015"/>
          </a:xfrm>
          <a:custGeom>
            <a:avLst/>
            <a:gdLst/>
            <a:ahLst/>
            <a:cxnLst/>
            <a:rect l="l" t="t" r="r" b="b"/>
            <a:pathLst>
              <a:path w="1404620" h="374014">
                <a:moveTo>
                  <a:pt x="299886" y="0"/>
                </a:moveTo>
                <a:lnTo>
                  <a:pt x="247112" y="0"/>
                </a:lnTo>
                <a:lnTo>
                  <a:pt x="247112" y="208580"/>
                </a:lnTo>
                <a:lnTo>
                  <a:pt x="299886" y="208580"/>
                </a:lnTo>
                <a:lnTo>
                  <a:pt x="299886" y="124812"/>
                </a:lnTo>
                <a:lnTo>
                  <a:pt x="350146" y="124812"/>
                </a:lnTo>
                <a:lnTo>
                  <a:pt x="350146" y="82091"/>
                </a:lnTo>
                <a:lnTo>
                  <a:pt x="299886" y="82091"/>
                </a:lnTo>
                <a:lnTo>
                  <a:pt x="299886" y="0"/>
                </a:lnTo>
                <a:close/>
              </a:path>
              <a:path w="1404620" h="374014">
                <a:moveTo>
                  <a:pt x="195177" y="22617"/>
                </a:moveTo>
                <a:lnTo>
                  <a:pt x="18428" y="22617"/>
                </a:lnTo>
                <a:lnTo>
                  <a:pt x="18428" y="63662"/>
                </a:lnTo>
                <a:lnTo>
                  <a:pt x="138634" y="63662"/>
                </a:lnTo>
                <a:lnTo>
                  <a:pt x="125277" y="99034"/>
                </a:lnTo>
                <a:lnTo>
                  <a:pt x="97745" y="130205"/>
                </a:lnTo>
                <a:lnTo>
                  <a:pt x="55999" y="155957"/>
                </a:lnTo>
                <a:lnTo>
                  <a:pt x="0" y="175073"/>
                </a:lnTo>
                <a:lnTo>
                  <a:pt x="20941" y="216956"/>
                </a:lnTo>
                <a:lnTo>
                  <a:pt x="72677" y="199187"/>
                </a:lnTo>
                <a:lnTo>
                  <a:pt x="115815" y="175321"/>
                </a:lnTo>
                <a:lnTo>
                  <a:pt x="149995" y="145545"/>
                </a:lnTo>
                <a:lnTo>
                  <a:pt x="174856" y="110045"/>
                </a:lnTo>
                <a:lnTo>
                  <a:pt x="190036" y="69007"/>
                </a:lnTo>
                <a:lnTo>
                  <a:pt x="195177" y="22617"/>
                </a:lnTo>
                <a:close/>
              </a:path>
              <a:path w="1404620" h="374014">
                <a:moveTo>
                  <a:pt x="299886" y="222820"/>
                </a:moveTo>
                <a:lnTo>
                  <a:pt x="56123" y="222820"/>
                </a:lnTo>
                <a:lnTo>
                  <a:pt x="56123" y="368575"/>
                </a:lnTo>
                <a:lnTo>
                  <a:pt x="299886" y="368575"/>
                </a:lnTo>
                <a:lnTo>
                  <a:pt x="299886" y="327529"/>
                </a:lnTo>
                <a:lnTo>
                  <a:pt x="108059" y="327529"/>
                </a:lnTo>
                <a:lnTo>
                  <a:pt x="108059" y="264703"/>
                </a:lnTo>
                <a:lnTo>
                  <a:pt x="299886" y="264703"/>
                </a:lnTo>
                <a:lnTo>
                  <a:pt x="299886" y="222820"/>
                </a:lnTo>
                <a:close/>
              </a:path>
              <a:path w="1404620" h="374014">
                <a:moveTo>
                  <a:pt x="299886" y="264703"/>
                </a:moveTo>
                <a:lnTo>
                  <a:pt x="247950" y="264703"/>
                </a:lnTo>
                <a:lnTo>
                  <a:pt x="247950" y="327529"/>
                </a:lnTo>
                <a:lnTo>
                  <a:pt x="299886" y="327529"/>
                </a:lnTo>
                <a:lnTo>
                  <a:pt x="299886" y="264703"/>
                </a:lnTo>
                <a:close/>
              </a:path>
              <a:path w="1404620" h="374014">
                <a:moveTo>
                  <a:pt x="506898" y="64500"/>
                </a:moveTo>
                <a:lnTo>
                  <a:pt x="454125" y="64500"/>
                </a:lnTo>
                <a:lnTo>
                  <a:pt x="448058" y="99525"/>
                </a:lnTo>
                <a:lnTo>
                  <a:pt x="431351" y="132351"/>
                </a:lnTo>
                <a:lnTo>
                  <a:pt x="403413" y="160152"/>
                </a:lnTo>
                <a:lnTo>
                  <a:pt x="363656" y="180099"/>
                </a:lnTo>
                <a:lnTo>
                  <a:pt x="391300" y="221982"/>
                </a:lnTo>
                <a:lnTo>
                  <a:pt x="421560" y="207716"/>
                </a:lnTo>
                <a:lnTo>
                  <a:pt x="446481" y="188580"/>
                </a:lnTo>
                <a:lnTo>
                  <a:pt x="466219" y="165204"/>
                </a:lnTo>
                <a:lnTo>
                  <a:pt x="480930" y="138215"/>
                </a:lnTo>
                <a:lnTo>
                  <a:pt x="540241" y="138215"/>
                </a:lnTo>
                <a:lnTo>
                  <a:pt x="528259" y="126645"/>
                </a:lnTo>
                <a:lnTo>
                  <a:pt x="512474" y="96613"/>
                </a:lnTo>
                <a:lnTo>
                  <a:pt x="506898" y="64500"/>
                </a:lnTo>
                <a:close/>
              </a:path>
              <a:path w="1404620" h="374014">
                <a:moveTo>
                  <a:pt x="680296" y="0"/>
                </a:moveTo>
                <a:lnTo>
                  <a:pt x="628360" y="0"/>
                </a:lnTo>
                <a:lnTo>
                  <a:pt x="628360" y="91306"/>
                </a:lnTo>
                <a:lnTo>
                  <a:pt x="569724" y="91306"/>
                </a:lnTo>
                <a:lnTo>
                  <a:pt x="569724" y="133189"/>
                </a:lnTo>
                <a:lnTo>
                  <a:pt x="628360" y="133189"/>
                </a:lnTo>
                <a:lnTo>
                  <a:pt x="628360" y="221145"/>
                </a:lnTo>
                <a:lnTo>
                  <a:pt x="680296" y="221145"/>
                </a:lnTo>
                <a:lnTo>
                  <a:pt x="680296" y="0"/>
                </a:lnTo>
                <a:close/>
              </a:path>
              <a:path w="1404620" h="374014">
                <a:moveTo>
                  <a:pt x="540241" y="138215"/>
                </a:moveTo>
                <a:lnTo>
                  <a:pt x="480930" y="138215"/>
                </a:lnTo>
                <a:lnTo>
                  <a:pt x="495459" y="161984"/>
                </a:lnTo>
                <a:lnTo>
                  <a:pt x="514542" y="182612"/>
                </a:lnTo>
                <a:lnTo>
                  <a:pt x="538180" y="199470"/>
                </a:lnTo>
                <a:lnTo>
                  <a:pt x="566373" y="211930"/>
                </a:lnTo>
                <a:lnTo>
                  <a:pt x="592341" y="170884"/>
                </a:lnTo>
                <a:lnTo>
                  <a:pt x="554724" y="152200"/>
                </a:lnTo>
                <a:lnTo>
                  <a:pt x="540241" y="138215"/>
                </a:lnTo>
                <a:close/>
              </a:path>
              <a:path w="1404620" h="374014">
                <a:moveTo>
                  <a:pt x="580613" y="22617"/>
                </a:moveTo>
                <a:lnTo>
                  <a:pt x="378735" y="22617"/>
                </a:lnTo>
                <a:lnTo>
                  <a:pt x="378735" y="64500"/>
                </a:lnTo>
                <a:lnTo>
                  <a:pt x="580613" y="64500"/>
                </a:lnTo>
                <a:lnTo>
                  <a:pt x="580613" y="22617"/>
                </a:lnTo>
                <a:close/>
              </a:path>
              <a:path w="1404620" h="374014">
                <a:moveTo>
                  <a:pt x="552970" y="229521"/>
                </a:moveTo>
                <a:lnTo>
                  <a:pt x="499372" y="234593"/>
                </a:lnTo>
                <a:lnTo>
                  <a:pt x="459046" y="248735"/>
                </a:lnTo>
                <a:lnTo>
                  <a:pt x="433641" y="271281"/>
                </a:lnTo>
                <a:lnTo>
                  <a:pt x="424806" y="301561"/>
                </a:lnTo>
                <a:lnTo>
                  <a:pt x="433641" y="331841"/>
                </a:lnTo>
                <a:lnTo>
                  <a:pt x="459046" y="354387"/>
                </a:lnTo>
                <a:lnTo>
                  <a:pt x="499372" y="368529"/>
                </a:lnTo>
                <a:lnTo>
                  <a:pt x="552970" y="373601"/>
                </a:lnTo>
                <a:lnTo>
                  <a:pt x="606568" y="368529"/>
                </a:lnTo>
                <a:lnTo>
                  <a:pt x="646894" y="354387"/>
                </a:lnTo>
                <a:lnTo>
                  <a:pt x="670551" y="333392"/>
                </a:lnTo>
                <a:lnTo>
                  <a:pt x="552970" y="333392"/>
                </a:lnTo>
                <a:lnTo>
                  <a:pt x="520209" y="331423"/>
                </a:lnTo>
                <a:lnTo>
                  <a:pt x="496323" y="325487"/>
                </a:lnTo>
                <a:lnTo>
                  <a:pt x="481703" y="315546"/>
                </a:lnTo>
                <a:lnTo>
                  <a:pt x="476742" y="301561"/>
                </a:lnTo>
                <a:lnTo>
                  <a:pt x="481703" y="287517"/>
                </a:lnTo>
                <a:lnTo>
                  <a:pt x="496323" y="277478"/>
                </a:lnTo>
                <a:lnTo>
                  <a:pt x="520209" y="271523"/>
                </a:lnTo>
                <a:lnTo>
                  <a:pt x="552970" y="269730"/>
                </a:lnTo>
                <a:lnTo>
                  <a:pt x="670551" y="269730"/>
                </a:lnTo>
                <a:lnTo>
                  <a:pt x="646894" y="248735"/>
                </a:lnTo>
                <a:lnTo>
                  <a:pt x="606568" y="234593"/>
                </a:lnTo>
                <a:lnTo>
                  <a:pt x="552970" y="229521"/>
                </a:lnTo>
                <a:close/>
              </a:path>
              <a:path w="1404620" h="374014">
                <a:moveTo>
                  <a:pt x="670551" y="269730"/>
                </a:moveTo>
                <a:lnTo>
                  <a:pt x="552970" y="269730"/>
                </a:lnTo>
                <a:lnTo>
                  <a:pt x="585731" y="271523"/>
                </a:lnTo>
                <a:lnTo>
                  <a:pt x="609618" y="277478"/>
                </a:lnTo>
                <a:lnTo>
                  <a:pt x="624238" y="287517"/>
                </a:lnTo>
                <a:lnTo>
                  <a:pt x="629198" y="301561"/>
                </a:lnTo>
                <a:lnTo>
                  <a:pt x="624238" y="315546"/>
                </a:lnTo>
                <a:lnTo>
                  <a:pt x="609618" y="325487"/>
                </a:lnTo>
                <a:lnTo>
                  <a:pt x="585731" y="331423"/>
                </a:lnTo>
                <a:lnTo>
                  <a:pt x="552970" y="333392"/>
                </a:lnTo>
                <a:lnTo>
                  <a:pt x="670551" y="333392"/>
                </a:lnTo>
                <a:lnTo>
                  <a:pt x="672299" y="331841"/>
                </a:lnTo>
                <a:lnTo>
                  <a:pt x="681134" y="301561"/>
                </a:lnTo>
                <a:lnTo>
                  <a:pt x="672299" y="271281"/>
                </a:lnTo>
                <a:lnTo>
                  <a:pt x="670551" y="269730"/>
                </a:lnTo>
                <a:close/>
              </a:path>
              <a:path w="1404620" h="374014">
                <a:moveTo>
                  <a:pt x="819457" y="263028"/>
                </a:moveTo>
                <a:lnTo>
                  <a:pt x="767522" y="263028"/>
                </a:lnTo>
                <a:lnTo>
                  <a:pt x="767522" y="366062"/>
                </a:lnTo>
                <a:lnTo>
                  <a:pt x="1030550" y="366062"/>
                </a:lnTo>
                <a:lnTo>
                  <a:pt x="1030550" y="324178"/>
                </a:lnTo>
                <a:lnTo>
                  <a:pt x="819457" y="324178"/>
                </a:lnTo>
                <a:lnTo>
                  <a:pt x="819457" y="263028"/>
                </a:lnTo>
                <a:close/>
              </a:path>
              <a:path w="1404620" h="374014">
                <a:moveTo>
                  <a:pt x="928354" y="232034"/>
                </a:moveTo>
                <a:lnTo>
                  <a:pt x="876419" y="232034"/>
                </a:lnTo>
                <a:lnTo>
                  <a:pt x="876419" y="292347"/>
                </a:lnTo>
                <a:lnTo>
                  <a:pt x="928354" y="292347"/>
                </a:lnTo>
                <a:lnTo>
                  <a:pt x="928354" y="232034"/>
                </a:lnTo>
                <a:close/>
              </a:path>
              <a:path w="1404620" h="374014">
                <a:moveTo>
                  <a:pt x="1068246" y="190988"/>
                </a:moveTo>
                <a:lnTo>
                  <a:pt x="728151" y="190988"/>
                </a:lnTo>
                <a:lnTo>
                  <a:pt x="728151" y="232034"/>
                </a:lnTo>
                <a:lnTo>
                  <a:pt x="1068246" y="232034"/>
                </a:lnTo>
                <a:lnTo>
                  <a:pt x="1068246" y="190988"/>
                </a:lnTo>
                <a:close/>
              </a:path>
              <a:path w="1404620" h="374014">
                <a:moveTo>
                  <a:pt x="822808" y="12565"/>
                </a:moveTo>
                <a:lnTo>
                  <a:pt x="771710" y="12565"/>
                </a:lnTo>
                <a:lnTo>
                  <a:pt x="771710" y="165021"/>
                </a:lnTo>
                <a:lnTo>
                  <a:pt x="1024687" y="165021"/>
                </a:lnTo>
                <a:lnTo>
                  <a:pt x="1024687" y="123975"/>
                </a:lnTo>
                <a:lnTo>
                  <a:pt x="822808" y="123975"/>
                </a:lnTo>
                <a:lnTo>
                  <a:pt x="822808" y="89630"/>
                </a:lnTo>
                <a:lnTo>
                  <a:pt x="1024687" y="89630"/>
                </a:lnTo>
                <a:lnTo>
                  <a:pt x="1024687" y="51097"/>
                </a:lnTo>
                <a:lnTo>
                  <a:pt x="822808" y="51097"/>
                </a:lnTo>
                <a:lnTo>
                  <a:pt x="822808" y="12565"/>
                </a:lnTo>
                <a:close/>
              </a:path>
              <a:path w="1404620" h="374014">
                <a:moveTo>
                  <a:pt x="1024687" y="89630"/>
                </a:moveTo>
                <a:lnTo>
                  <a:pt x="972751" y="89630"/>
                </a:lnTo>
                <a:lnTo>
                  <a:pt x="972751" y="123975"/>
                </a:lnTo>
                <a:lnTo>
                  <a:pt x="1024687" y="123975"/>
                </a:lnTo>
                <a:lnTo>
                  <a:pt x="1024687" y="89630"/>
                </a:lnTo>
                <a:close/>
              </a:path>
              <a:path w="1404620" h="374014">
                <a:moveTo>
                  <a:pt x="1024687" y="12565"/>
                </a:moveTo>
                <a:lnTo>
                  <a:pt x="972751" y="12565"/>
                </a:lnTo>
                <a:lnTo>
                  <a:pt x="972751" y="51097"/>
                </a:lnTo>
                <a:lnTo>
                  <a:pt x="1024687" y="51097"/>
                </a:lnTo>
                <a:lnTo>
                  <a:pt x="1024687" y="12565"/>
                </a:lnTo>
                <a:close/>
              </a:path>
              <a:path w="1404620" h="374014">
                <a:moveTo>
                  <a:pt x="1404259" y="0"/>
                </a:moveTo>
                <a:lnTo>
                  <a:pt x="1352324" y="0"/>
                </a:lnTo>
                <a:lnTo>
                  <a:pt x="1352324" y="69526"/>
                </a:lnTo>
                <a:lnTo>
                  <a:pt x="1281959" y="69526"/>
                </a:lnTo>
                <a:lnTo>
                  <a:pt x="1281959" y="112247"/>
                </a:lnTo>
                <a:lnTo>
                  <a:pt x="1352324" y="112247"/>
                </a:lnTo>
                <a:lnTo>
                  <a:pt x="1352324" y="221982"/>
                </a:lnTo>
                <a:lnTo>
                  <a:pt x="1404259" y="221982"/>
                </a:lnTo>
                <a:lnTo>
                  <a:pt x="1404259" y="0"/>
                </a:lnTo>
                <a:close/>
              </a:path>
              <a:path w="1404620" h="374014">
                <a:moveTo>
                  <a:pt x="1230024" y="19266"/>
                </a:moveTo>
                <a:lnTo>
                  <a:pt x="1177251" y="19266"/>
                </a:lnTo>
                <a:lnTo>
                  <a:pt x="1177251" y="55286"/>
                </a:lnTo>
                <a:lnTo>
                  <a:pt x="1171845" y="92732"/>
                </a:lnTo>
                <a:lnTo>
                  <a:pt x="1155681" y="126802"/>
                </a:lnTo>
                <a:lnTo>
                  <a:pt x="1127893" y="155060"/>
                </a:lnTo>
                <a:lnTo>
                  <a:pt x="1087620" y="175073"/>
                </a:lnTo>
                <a:lnTo>
                  <a:pt x="1116101" y="216956"/>
                </a:lnTo>
                <a:lnTo>
                  <a:pt x="1145092" y="203089"/>
                </a:lnTo>
                <a:lnTo>
                  <a:pt x="1169293" y="184549"/>
                </a:lnTo>
                <a:lnTo>
                  <a:pt x="1188782" y="162004"/>
                </a:lnTo>
                <a:lnTo>
                  <a:pt x="1203637" y="136121"/>
                </a:lnTo>
                <a:lnTo>
                  <a:pt x="1262327" y="136121"/>
                </a:lnTo>
                <a:lnTo>
                  <a:pt x="1250023" y="124027"/>
                </a:lnTo>
                <a:lnTo>
                  <a:pt x="1234762" y="92804"/>
                </a:lnTo>
                <a:lnTo>
                  <a:pt x="1230024" y="58636"/>
                </a:lnTo>
                <a:lnTo>
                  <a:pt x="1230024" y="19266"/>
                </a:lnTo>
                <a:close/>
              </a:path>
              <a:path w="1404620" h="374014">
                <a:moveTo>
                  <a:pt x="1262327" y="136121"/>
                </a:moveTo>
                <a:lnTo>
                  <a:pt x="1203637" y="136121"/>
                </a:lnTo>
                <a:lnTo>
                  <a:pt x="1217544" y="159896"/>
                </a:lnTo>
                <a:lnTo>
                  <a:pt x="1236045" y="180570"/>
                </a:lnTo>
                <a:lnTo>
                  <a:pt x="1259179" y="197552"/>
                </a:lnTo>
                <a:lnTo>
                  <a:pt x="1286985" y="210255"/>
                </a:lnTo>
                <a:lnTo>
                  <a:pt x="1314629" y="168371"/>
                </a:lnTo>
                <a:lnTo>
                  <a:pt x="1276436" y="149988"/>
                </a:lnTo>
                <a:lnTo>
                  <a:pt x="1262327" y="136121"/>
                </a:lnTo>
                <a:close/>
              </a:path>
              <a:path w="1404620" h="374014">
                <a:moveTo>
                  <a:pt x="1404259" y="238736"/>
                </a:moveTo>
                <a:lnTo>
                  <a:pt x="1147932" y="238736"/>
                </a:lnTo>
                <a:lnTo>
                  <a:pt x="1147932" y="279782"/>
                </a:lnTo>
                <a:lnTo>
                  <a:pt x="1352324" y="279782"/>
                </a:lnTo>
                <a:lnTo>
                  <a:pt x="1352324" y="372763"/>
                </a:lnTo>
                <a:lnTo>
                  <a:pt x="1404259" y="372763"/>
                </a:lnTo>
                <a:lnTo>
                  <a:pt x="1404259" y="238736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5888" y="4416870"/>
            <a:ext cx="4735769" cy="67566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276610" y="1364984"/>
            <a:ext cx="477520" cy="304165"/>
          </a:xfrm>
          <a:custGeom>
            <a:avLst/>
            <a:gdLst/>
            <a:ahLst/>
            <a:cxnLst/>
            <a:rect l="l" t="t" r="r" b="b"/>
            <a:pathLst>
              <a:path w="477519" h="304164">
                <a:moveTo>
                  <a:pt x="113923" y="0"/>
                </a:moveTo>
                <a:lnTo>
                  <a:pt x="74733" y="6359"/>
                </a:lnTo>
                <a:lnTo>
                  <a:pt x="19594" y="56512"/>
                </a:lnTo>
                <a:lnTo>
                  <a:pt x="5012" y="98818"/>
                </a:lnTo>
                <a:lnTo>
                  <a:pt x="0" y="151618"/>
                </a:lnTo>
                <a:lnTo>
                  <a:pt x="4972" y="204787"/>
                </a:lnTo>
                <a:lnTo>
                  <a:pt x="19474" y="247260"/>
                </a:lnTo>
                <a:lnTo>
                  <a:pt x="42882" y="278394"/>
                </a:lnTo>
                <a:lnTo>
                  <a:pt x="74572" y="297547"/>
                </a:lnTo>
                <a:lnTo>
                  <a:pt x="113923" y="304074"/>
                </a:lnTo>
                <a:lnTo>
                  <a:pt x="152911" y="297547"/>
                </a:lnTo>
                <a:lnTo>
                  <a:pt x="184481" y="278394"/>
                </a:lnTo>
                <a:lnTo>
                  <a:pt x="199221" y="258840"/>
                </a:lnTo>
                <a:lnTo>
                  <a:pt x="113923" y="258840"/>
                </a:lnTo>
                <a:lnTo>
                  <a:pt x="88773" y="252276"/>
                </a:lnTo>
                <a:lnTo>
                  <a:pt x="69788" y="232087"/>
                </a:lnTo>
                <a:lnTo>
                  <a:pt x="57792" y="198469"/>
                </a:lnTo>
                <a:lnTo>
                  <a:pt x="53610" y="151618"/>
                </a:lnTo>
                <a:lnTo>
                  <a:pt x="57792" y="105108"/>
                </a:lnTo>
                <a:lnTo>
                  <a:pt x="69788" y="71359"/>
                </a:lnTo>
                <a:lnTo>
                  <a:pt x="88773" y="50724"/>
                </a:lnTo>
                <a:lnTo>
                  <a:pt x="113923" y="43558"/>
                </a:lnTo>
                <a:lnTo>
                  <a:pt x="198164" y="43558"/>
                </a:lnTo>
                <a:lnTo>
                  <a:pt x="184481" y="25445"/>
                </a:lnTo>
                <a:lnTo>
                  <a:pt x="152911" y="6359"/>
                </a:lnTo>
                <a:lnTo>
                  <a:pt x="113923" y="0"/>
                </a:lnTo>
                <a:close/>
              </a:path>
              <a:path w="477519" h="304164">
                <a:moveTo>
                  <a:pt x="198164" y="43558"/>
                </a:moveTo>
                <a:lnTo>
                  <a:pt x="113923" y="43558"/>
                </a:lnTo>
                <a:lnTo>
                  <a:pt x="138824" y="50724"/>
                </a:lnTo>
                <a:lnTo>
                  <a:pt x="157639" y="71359"/>
                </a:lnTo>
                <a:lnTo>
                  <a:pt x="169464" y="105108"/>
                </a:lnTo>
                <a:lnTo>
                  <a:pt x="173397" y="151618"/>
                </a:lnTo>
                <a:lnTo>
                  <a:pt x="169464" y="198469"/>
                </a:lnTo>
                <a:lnTo>
                  <a:pt x="157639" y="232087"/>
                </a:lnTo>
                <a:lnTo>
                  <a:pt x="138824" y="252276"/>
                </a:lnTo>
                <a:lnTo>
                  <a:pt x="113923" y="258840"/>
                </a:lnTo>
                <a:lnTo>
                  <a:pt x="199221" y="258840"/>
                </a:lnTo>
                <a:lnTo>
                  <a:pt x="207950" y="247260"/>
                </a:lnTo>
                <a:lnTo>
                  <a:pt x="222632" y="204787"/>
                </a:lnTo>
                <a:lnTo>
                  <a:pt x="227846" y="151618"/>
                </a:lnTo>
                <a:lnTo>
                  <a:pt x="222632" y="98818"/>
                </a:lnTo>
                <a:lnTo>
                  <a:pt x="207950" y="56512"/>
                </a:lnTo>
                <a:lnTo>
                  <a:pt x="198164" y="43558"/>
                </a:lnTo>
                <a:close/>
              </a:path>
              <a:path w="477519" h="304164">
                <a:moveTo>
                  <a:pt x="459218" y="42721"/>
                </a:moveTo>
                <a:lnTo>
                  <a:pt x="370960" y="42721"/>
                </a:lnTo>
                <a:lnTo>
                  <a:pt x="391077" y="46078"/>
                </a:lnTo>
                <a:lnTo>
                  <a:pt x="407189" y="55129"/>
                </a:lnTo>
                <a:lnTo>
                  <a:pt x="417961" y="69284"/>
                </a:lnTo>
                <a:lnTo>
                  <a:pt x="422058" y="87955"/>
                </a:lnTo>
                <a:lnTo>
                  <a:pt x="418923" y="105703"/>
                </a:lnTo>
                <a:lnTo>
                  <a:pt x="410173" y="122509"/>
                </a:lnTo>
                <a:lnTo>
                  <a:pt x="395848" y="140257"/>
                </a:lnTo>
                <a:lnTo>
                  <a:pt x="375986" y="160832"/>
                </a:lnTo>
                <a:lnTo>
                  <a:pt x="271277" y="261353"/>
                </a:lnTo>
                <a:lnTo>
                  <a:pt x="272115" y="299886"/>
                </a:lnTo>
                <a:lnTo>
                  <a:pt x="477344" y="299886"/>
                </a:lnTo>
                <a:lnTo>
                  <a:pt x="477344" y="255489"/>
                </a:lnTo>
                <a:lnTo>
                  <a:pt x="345830" y="255489"/>
                </a:lnTo>
                <a:lnTo>
                  <a:pt x="345830" y="252976"/>
                </a:lnTo>
                <a:lnTo>
                  <a:pt x="398603" y="201040"/>
                </a:lnTo>
                <a:lnTo>
                  <a:pt x="434577" y="164543"/>
                </a:lnTo>
                <a:lnTo>
                  <a:pt x="469458" y="109924"/>
                </a:lnTo>
                <a:lnTo>
                  <a:pt x="473156" y="85442"/>
                </a:lnTo>
                <a:lnTo>
                  <a:pt x="465564" y="51006"/>
                </a:lnTo>
                <a:lnTo>
                  <a:pt x="459218" y="42721"/>
                </a:lnTo>
                <a:close/>
              </a:path>
              <a:path w="477519" h="304164">
                <a:moveTo>
                  <a:pt x="371798" y="0"/>
                </a:moveTo>
                <a:lnTo>
                  <a:pt x="330811" y="6328"/>
                </a:lnTo>
                <a:lnTo>
                  <a:pt x="298658" y="24868"/>
                </a:lnTo>
                <a:lnTo>
                  <a:pt x="277736" y="54010"/>
                </a:lnTo>
                <a:lnTo>
                  <a:pt x="270439" y="92143"/>
                </a:lnTo>
                <a:lnTo>
                  <a:pt x="320700" y="92143"/>
                </a:lnTo>
                <a:lnTo>
                  <a:pt x="324253" y="71758"/>
                </a:lnTo>
                <a:lnTo>
                  <a:pt x="334364" y="56281"/>
                </a:lnTo>
                <a:lnTo>
                  <a:pt x="350208" y="46379"/>
                </a:lnTo>
                <a:lnTo>
                  <a:pt x="370960" y="42721"/>
                </a:lnTo>
                <a:lnTo>
                  <a:pt x="459218" y="42721"/>
                </a:lnTo>
                <a:lnTo>
                  <a:pt x="444780" y="23873"/>
                </a:lnTo>
                <a:lnTo>
                  <a:pt x="412843" y="6164"/>
                </a:lnTo>
                <a:lnTo>
                  <a:pt x="371798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70118" y="1947584"/>
            <a:ext cx="5095240" cy="466090"/>
          </a:xfrm>
          <a:custGeom>
            <a:avLst/>
            <a:gdLst/>
            <a:ahLst/>
            <a:cxnLst/>
            <a:rect l="l" t="t" r="r" b="b"/>
            <a:pathLst>
              <a:path w="5095240" h="466089">
                <a:moveTo>
                  <a:pt x="426165" y="358104"/>
                </a:moveTo>
                <a:lnTo>
                  <a:pt x="0" y="358104"/>
                </a:lnTo>
                <a:lnTo>
                  <a:pt x="0" y="411505"/>
                </a:lnTo>
                <a:lnTo>
                  <a:pt x="426165" y="411505"/>
                </a:lnTo>
                <a:lnTo>
                  <a:pt x="426165" y="358104"/>
                </a:lnTo>
                <a:close/>
              </a:path>
              <a:path w="5095240" h="466089">
                <a:moveTo>
                  <a:pt x="388469" y="234547"/>
                </a:moveTo>
                <a:lnTo>
                  <a:pt x="35601" y="234547"/>
                </a:lnTo>
                <a:lnTo>
                  <a:pt x="35601" y="285855"/>
                </a:lnTo>
                <a:lnTo>
                  <a:pt x="388469" y="285855"/>
                </a:lnTo>
                <a:lnTo>
                  <a:pt x="388469" y="234547"/>
                </a:lnTo>
                <a:close/>
              </a:path>
              <a:path w="5095240" h="466089">
                <a:moveTo>
                  <a:pt x="163345" y="93190"/>
                </a:moveTo>
                <a:lnTo>
                  <a:pt x="97379" y="93190"/>
                </a:lnTo>
                <a:lnTo>
                  <a:pt x="97379" y="234547"/>
                </a:lnTo>
                <a:lnTo>
                  <a:pt x="163345" y="234547"/>
                </a:lnTo>
                <a:lnTo>
                  <a:pt x="163345" y="93190"/>
                </a:lnTo>
                <a:close/>
              </a:path>
              <a:path w="5095240" h="466089">
                <a:moveTo>
                  <a:pt x="324597" y="93190"/>
                </a:moveTo>
                <a:lnTo>
                  <a:pt x="260725" y="93190"/>
                </a:lnTo>
                <a:lnTo>
                  <a:pt x="260725" y="234547"/>
                </a:lnTo>
                <a:lnTo>
                  <a:pt x="324597" y="234547"/>
                </a:lnTo>
                <a:lnTo>
                  <a:pt x="324597" y="93190"/>
                </a:lnTo>
                <a:close/>
              </a:path>
              <a:path w="5095240" h="466089">
                <a:moveTo>
                  <a:pt x="390564" y="41883"/>
                </a:moveTo>
                <a:lnTo>
                  <a:pt x="33506" y="41883"/>
                </a:lnTo>
                <a:lnTo>
                  <a:pt x="33506" y="93190"/>
                </a:lnTo>
                <a:lnTo>
                  <a:pt x="390564" y="93190"/>
                </a:lnTo>
                <a:lnTo>
                  <a:pt x="390564" y="41883"/>
                </a:lnTo>
                <a:close/>
              </a:path>
              <a:path w="5095240" h="466089">
                <a:moveTo>
                  <a:pt x="878642" y="360198"/>
                </a:moveTo>
                <a:lnTo>
                  <a:pt x="452477" y="360198"/>
                </a:lnTo>
                <a:lnTo>
                  <a:pt x="452477" y="413599"/>
                </a:lnTo>
                <a:lnTo>
                  <a:pt x="878642" y="413599"/>
                </a:lnTo>
                <a:lnTo>
                  <a:pt x="878642" y="360198"/>
                </a:lnTo>
                <a:close/>
              </a:path>
              <a:path w="5095240" h="466089">
                <a:moveTo>
                  <a:pt x="696448" y="290043"/>
                </a:moveTo>
                <a:lnTo>
                  <a:pt x="632576" y="290043"/>
                </a:lnTo>
                <a:lnTo>
                  <a:pt x="632576" y="360198"/>
                </a:lnTo>
                <a:lnTo>
                  <a:pt x="696448" y="360198"/>
                </a:lnTo>
                <a:lnTo>
                  <a:pt x="696448" y="290043"/>
                </a:lnTo>
                <a:close/>
              </a:path>
              <a:path w="5095240" h="466089">
                <a:moveTo>
                  <a:pt x="829429" y="30365"/>
                </a:moveTo>
                <a:lnTo>
                  <a:pt x="500643" y="30365"/>
                </a:lnTo>
                <a:lnTo>
                  <a:pt x="500643" y="82719"/>
                </a:lnTo>
                <a:lnTo>
                  <a:pt x="764509" y="82719"/>
                </a:lnTo>
                <a:lnTo>
                  <a:pt x="764509" y="134027"/>
                </a:lnTo>
                <a:lnTo>
                  <a:pt x="501690" y="134027"/>
                </a:lnTo>
                <a:lnTo>
                  <a:pt x="501690" y="290043"/>
                </a:lnTo>
                <a:lnTo>
                  <a:pt x="839900" y="290043"/>
                </a:lnTo>
                <a:lnTo>
                  <a:pt x="839900" y="237689"/>
                </a:lnTo>
                <a:lnTo>
                  <a:pt x="566609" y="237689"/>
                </a:lnTo>
                <a:lnTo>
                  <a:pt x="566609" y="185334"/>
                </a:lnTo>
                <a:lnTo>
                  <a:pt x="829429" y="185334"/>
                </a:lnTo>
                <a:lnTo>
                  <a:pt x="829429" y="30365"/>
                </a:lnTo>
                <a:close/>
              </a:path>
              <a:path w="5095240" h="466089">
                <a:moveTo>
                  <a:pt x="1212798" y="9423"/>
                </a:moveTo>
                <a:lnTo>
                  <a:pt x="1151020" y="9423"/>
                </a:lnTo>
                <a:lnTo>
                  <a:pt x="1151020" y="115179"/>
                </a:lnTo>
                <a:lnTo>
                  <a:pt x="1098666" y="115179"/>
                </a:lnTo>
                <a:lnTo>
                  <a:pt x="1098666" y="168581"/>
                </a:lnTo>
                <a:lnTo>
                  <a:pt x="1151020" y="168581"/>
                </a:lnTo>
                <a:lnTo>
                  <a:pt x="1151020" y="281666"/>
                </a:lnTo>
                <a:lnTo>
                  <a:pt x="1212798" y="281666"/>
                </a:lnTo>
                <a:lnTo>
                  <a:pt x="1212798" y="9423"/>
                </a:lnTo>
                <a:close/>
              </a:path>
              <a:path w="5095240" h="466089">
                <a:moveTo>
                  <a:pt x="1051547" y="86908"/>
                </a:moveTo>
                <a:lnTo>
                  <a:pt x="988721" y="86908"/>
                </a:lnTo>
                <a:lnTo>
                  <a:pt x="988721" y="100520"/>
                </a:lnTo>
                <a:lnTo>
                  <a:pt x="983339" y="138902"/>
                </a:lnTo>
                <a:lnTo>
                  <a:pt x="967256" y="175125"/>
                </a:lnTo>
                <a:lnTo>
                  <a:pt x="939394" y="206243"/>
                </a:lnTo>
                <a:lnTo>
                  <a:pt x="898672" y="229312"/>
                </a:lnTo>
                <a:lnTo>
                  <a:pt x="933226" y="280619"/>
                </a:lnTo>
                <a:lnTo>
                  <a:pt x="962503" y="265518"/>
                </a:lnTo>
                <a:lnTo>
                  <a:pt x="986823" y="245804"/>
                </a:lnTo>
                <a:lnTo>
                  <a:pt x="1006334" y="222162"/>
                </a:lnTo>
                <a:lnTo>
                  <a:pt x="1021181" y="195282"/>
                </a:lnTo>
                <a:lnTo>
                  <a:pt x="1094029" y="195282"/>
                </a:lnTo>
                <a:lnTo>
                  <a:pt x="1071572" y="170740"/>
                </a:lnTo>
                <a:lnTo>
                  <a:pt x="1056406" y="136931"/>
                </a:lnTo>
                <a:lnTo>
                  <a:pt x="1051547" y="100520"/>
                </a:lnTo>
                <a:lnTo>
                  <a:pt x="1051547" y="86908"/>
                </a:lnTo>
                <a:close/>
              </a:path>
              <a:path w="5095240" h="466089">
                <a:moveTo>
                  <a:pt x="1094029" y="195282"/>
                </a:moveTo>
                <a:lnTo>
                  <a:pt x="1021181" y="195282"/>
                </a:lnTo>
                <a:lnTo>
                  <a:pt x="1035358" y="219144"/>
                </a:lnTo>
                <a:lnTo>
                  <a:pt x="1053706" y="240110"/>
                </a:lnTo>
                <a:lnTo>
                  <a:pt x="1076472" y="257641"/>
                </a:lnTo>
                <a:lnTo>
                  <a:pt x="1103901" y="271195"/>
                </a:lnTo>
                <a:lnTo>
                  <a:pt x="1136361" y="220935"/>
                </a:lnTo>
                <a:lnTo>
                  <a:pt x="1097929" y="199543"/>
                </a:lnTo>
                <a:lnTo>
                  <a:pt x="1094029" y="195282"/>
                </a:lnTo>
                <a:close/>
              </a:path>
              <a:path w="5095240" h="466089">
                <a:moveTo>
                  <a:pt x="1121701" y="34553"/>
                </a:moveTo>
                <a:lnTo>
                  <a:pt x="914378" y="34553"/>
                </a:lnTo>
                <a:lnTo>
                  <a:pt x="914378" y="86908"/>
                </a:lnTo>
                <a:lnTo>
                  <a:pt x="1121701" y="86908"/>
                </a:lnTo>
                <a:lnTo>
                  <a:pt x="1121701" y="34553"/>
                </a:lnTo>
                <a:close/>
              </a:path>
              <a:path w="5095240" h="466089">
                <a:moveTo>
                  <a:pt x="1304942" y="301561"/>
                </a:moveTo>
                <a:lnTo>
                  <a:pt x="983486" y="301561"/>
                </a:lnTo>
                <a:lnTo>
                  <a:pt x="983486" y="352868"/>
                </a:lnTo>
                <a:lnTo>
                  <a:pt x="1240022" y="352868"/>
                </a:lnTo>
                <a:lnTo>
                  <a:pt x="1240022" y="465954"/>
                </a:lnTo>
                <a:lnTo>
                  <a:pt x="1304942" y="465954"/>
                </a:lnTo>
                <a:lnTo>
                  <a:pt x="1304942" y="301561"/>
                </a:lnTo>
                <a:close/>
              </a:path>
              <a:path w="5095240" h="466089">
                <a:moveTo>
                  <a:pt x="1304942" y="0"/>
                </a:moveTo>
                <a:lnTo>
                  <a:pt x="1243164" y="0"/>
                </a:lnTo>
                <a:lnTo>
                  <a:pt x="1243164" y="283760"/>
                </a:lnTo>
                <a:lnTo>
                  <a:pt x="1304942" y="283760"/>
                </a:lnTo>
                <a:lnTo>
                  <a:pt x="1304942" y="0"/>
                </a:lnTo>
                <a:close/>
              </a:path>
              <a:path w="5095240" h="466089">
                <a:moveTo>
                  <a:pt x="1733336" y="34553"/>
                </a:moveTo>
                <a:lnTo>
                  <a:pt x="1407692" y="34553"/>
                </a:lnTo>
                <a:lnTo>
                  <a:pt x="1407692" y="292137"/>
                </a:lnTo>
                <a:lnTo>
                  <a:pt x="1737525" y="292137"/>
                </a:lnTo>
                <a:lnTo>
                  <a:pt x="1737525" y="240830"/>
                </a:lnTo>
                <a:lnTo>
                  <a:pt x="1474705" y="240830"/>
                </a:lnTo>
                <a:lnTo>
                  <a:pt x="1474705" y="188475"/>
                </a:lnTo>
                <a:lnTo>
                  <a:pt x="1722865" y="188475"/>
                </a:lnTo>
                <a:lnTo>
                  <a:pt x="1722865" y="137168"/>
                </a:lnTo>
                <a:lnTo>
                  <a:pt x="1474705" y="137168"/>
                </a:lnTo>
                <a:lnTo>
                  <a:pt x="1474705" y="87955"/>
                </a:lnTo>
                <a:lnTo>
                  <a:pt x="1733336" y="87955"/>
                </a:lnTo>
                <a:lnTo>
                  <a:pt x="1733336" y="34553"/>
                </a:lnTo>
                <a:close/>
              </a:path>
              <a:path w="5095240" h="466089">
                <a:moveTo>
                  <a:pt x="1783597" y="359151"/>
                </a:moveTo>
                <a:lnTo>
                  <a:pt x="1357431" y="359151"/>
                </a:lnTo>
                <a:lnTo>
                  <a:pt x="1357431" y="411505"/>
                </a:lnTo>
                <a:lnTo>
                  <a:pt x="1783597" y="411505"/>
                </a:lnTo>
                <a:lnTo>
                  <a:pt x="1783597" y="359151"/>
                </a:lnTo>
                <a:close/>
              </a:path>
              <a:path w="5095240" h="466089">
                <a:moveTo>
                  <a:pt x="2105433" y="15706"/>
                </a:moveTo>
                <a:lnTo>
                  <a:pt x="2039466" y="15706"/>
                </a:lnTo>
                <a:lnTo>
                  <a:pt x="2039466" y="49213"/>
                </a:lnTo>
                <a:lnTo>
                  <a:pt x="2032562" y="93518"/>
                </a:lnTo>
                <a:lnTo>
                  <a:pt x="2012111" y="133503"/>
                </a:lnTo>
                <a:lnTo>
                  <a:pt x="1977328" y="166421"/>
                </a:lnTo>
                <a:lnTo>
                  <a:pt x="1927428" y="189523"/>
                </a:lnTo>
                <a:lnTo>
                  <a:pt x="1960935" y="240830"/>
                </a:lnTo>
                <a:lnTo>
                  <a:pt x="1998458" y="224960"/>
                </a:lnTo>
                <a:lnTo>
                  <a:pt x="2029453" y="203004"/>
                </a:lnTo>
                <a:lnTo>
                  <a:pt x="2054068" y="175747"/>
                </a:lnTo>
                <a:lnTo>
                  <a:pt x="2072449" y="143974"/>
                </a:lnTo>
                <a:lnTo>
                  <a:pt x="2147403" y="143974"/>
                </a:lnTo>
                <a:lnTo>
                  <a:pt x="2130432" y="127941"/>
                </a:lnTo>
                <a:lnTo>
                  <a:pt x="2111355" y="90368"/>
                </a:lnTo>
                <a:lnTo>
                  <a:pt x="2105433" y="49213"/>
                </a:lnTo>
                <a:lnTo>
                  <a:pt x="2105433" y="15706"/>
                </a:lnTo>
                <a:close/>
              </a:path>
              <a:path w="5095240" h="466089">
                <a:moveTo>
                  <a:pt x="2323227" y="0"/>
                </a:moveTo>
                <a:lnTo>
                  <a:pt x="2258308" y="0"/>
                </a:lnTo>
                <a:lnTo>
                  <a:pt x="2258308" y="70154"/>
                </a:lnTo>
                <a:lnTo>
                  <a:pt x="2170352" y="70154"/>
                </a:lnTo>
                <a:lnTo>
                  <a:pt x="2170352" y="121462"/>
                </a:lnTo>
                <a:lnTo>
                  <a:pt x="2258308" y="121462"/>
                </a:lnTo>
                <a:lnTo>
                  <a:pt x="2258308" y="237689"/>
                </a:lnTo>
                <a:lnTo>
                  <a:pt x="2323227" y="237689"/>
                </a:lnTo>
                <a:lnTo>
                  <a:pt x="2323227" y="0"/>
                </a:lnTo>
                <a:close/>
              </a:path>
              <a:path w="5095240" h="466089">
                <a:moveTo>
                  <a:pt x="2147403" y="143974"/>
                </a:moveTo>
                <a:lnTo>
                  <a:pt x="2072449" y="143974"/>
                </a:lnTo>
                <a:lnTo>
                  <a:pt x="2090422" y="172360"/>
                </a:lnTo>
                <a:lnTo>
                  <a:pt x="2113744" y="196721"/>
                </a:lnTo>
                <a:lnTo>
                  <a:pt x="2142465" y="216567"/>
                </a:lnTo>
                <a:lnTo>
                  <a:pt x="2176635" y="231406"/>
                </a:lnTo>
                <a:lnTo>
                  <a:pt x="2211189" y="181146"/>
                </a:lnTo>
                <a:lnTo>
                  <a:pt x="2163448" y="159132"/>
                </a:lnTo>
                <a:lnTo>
                  <a:pt x="2147403" y="143974"/>
                </a:lnTo>
                <a:close/>
              </a:path>
              <a:path w="5095240" h="466089">
                <a:moveTo>
                  <a:pt x="2323227" y="256536"/>
                </a:moveTo>
                <a:lnTo>
                  <a:pt x="2013289" y="256536"/>
                </a:lnTo>
                <a:lnTo>
                  <a:pt x="2013289" y="306796"/>
                </a:lnTo>
                <a:lnTo>
                  <a:pt x="2258308" y="306796"/>
                </a:lnTo>
                <a:lnTo>
                  <a:pt x="2258308" y="332974"/>
                </a:lnTo>
                <a:lnTo>
                  <a:pt x="2014336" y="332974"/>
                </a:lnTo>
                <a:lnTo>
                  <a:pt x="2014336" y="460718"/>
                </a:lnTo>
                <a:lnTo>
                  <a:pt x="2335792" y="460718"/>
                </a:lnTo>
                <a:lnTo>
                  <a:pt x="2335792" y="409411"/>
                </a:lnTo>
                <a:lnTo>
                  <a:pt x="2078208" y="409411"/>
                </a:lnTo>
                <a:lnTo>
                  <a:pt x="2078208" y="381140"/>
                </a:lnTo>
                <a:lnTo>
                  <a:pt x="2323227" y="381140"/>
                </a:lnTo>
                <a:lnTo>
                  <a:pt x="2323227" y="256536"/>
                </a:lnTo>
                <a:close/>
              </a:path>
              <a:path w="5095240" h="466089">
                <a:moveTo>
                  <a:pt x="2775705" y="213606"/>
                </a:moveTo>
                <a:lnTo>
                  <a:pt x="2710785" y="213606"/>
                </a:lnTo>
                <a:lnTo>
                  <a:pt x="2710785" y="273290"/>
                </a:lnTo>
                <a:lnTo>
                  <a:pt x="2775705" y="273290"/>
                </a:lnTo>
                <a:lnTo>
                  <a:pt x="2775705" y="213606"/>
                </a:lnTo>
                <a:close/>
              </a:path>
              <a:path w="5095240" h="466089">
                <a:moveTo>
                  <a:pt x="2623877" y="34553"/>
                </a:moveTo>
                <a:lnTo>
                  <a:pt x="2402941" y="34553"/>
                </a:lnTo>
                <a:lnTo>
                  <a:pt x="2402941" y="248159"/>
                </a:lnTo>
                <a:lnTo>
                  <a:pt x="2623877" y="248159"/>
                </a:lnTo>
                <a:lnTo>
                  <a:pt x="2623877" y="213606"/>
                </a:lnTo>
                <a:lnTo>
                  <a:pt x="2775705" y="213606"/>
                </a:lnTo>
                <a:lnTo>
                  <a:pt x="2775705" y="195805"/>
                </a:lnTo>
                <a:lnTo>
                  <a:pt x="2467860" y="195805"/>
                </a:lnTo>
                <a:lnTo>
                  <a:pt x="2467860" y="85861"/>
                </a:lnTo>
                <a:lnTo>
                  <a:pt x="2775705" y="85861"/>
                </a:lnTo>
                <a:lnTo>
                  <a:pt x="2775705" y="69107"/>
                </a:lnTo>
                <a:lnTo>
                  <a:pt x="2623877" y="69107"/>
                </a:lnTo>
                <a:lnTo>
                  <a:pt x="2623877" y="34553"/>
                </a:lnTo>
                <a:close/>
              </a:path>
              <a:path w="5095240" h="466089">
                <a:moveTo>
                  <a:pt x="2775705" y="85861"/>
                </a:moveTo>
                <a:lnTo>
                  <a:pt x="2560004" y="85861"/>
                </a:lnTo>
                <a:lnTo>
                  <a:pt x="2560004" y="195805"/>
                </a:lnTo>
                <a:lnTo>
                  <a:pt x="2775705" y="195805"/>
                </a:lnTo>
                <a:lnTo>
                  <a:pt x="2775705" y="161251"/>
                </a:lnTo>
                <a:lnTo>
                  <a:pt x="2623877" y="161251"/>
                </a:lnTo>
                <a:lnTo>
                  <a:pt x="2623877" y="120415"/>
                </a:lnTo>
                <a:lnTo>
                  <a:pt x="2775705" y="120415"/>
                </a:lnTo>
                <a:lnTo>
                  <a:pt x="2775705" y="85861"/>
                </a:lnTo>
                <a:close/>
              </a:path>
              <a:path w="5095240" h="466089">
                <a:moveTo>
                  <a:pt x="2775705" y="120415"/>
                </a:moveTo>
                <a:lnTo>
                  <a:pt x="2710785" y="120415"/>
                </a:lnTo>
                <a:lnTo>
                  <a:pt x="2710785" y="161251"/>
                </a:lnTo>
                <a:lnTo>
                  <a:pt x="2775705" y="161251"/>
                </a:lnTo>
                <a:lnTo>
                  <a:pt x="2775705" y="120415"/>
                </a:lnTo>
                <a:close/>
              </a:path>
              <a:path w="5095240" h="466089">
                <a:moveTo>
                  <a:pt x="2775705" y="0"/>
                </a:moveTo>
                <a:lnTo>
                  <a:pt x="2710785" y="0"/>
                </a:lnTo>
                <a:lnTo>
                  <a:pt x="2710785" y="69107"/>
                </a:lnTo>
                <a:lnTo>
                  <a:pt x="2775705" y="69107"/>
                </a:lnTo>
                <a:lnTo>
                  <a:pt x="2775705" y="0"/>
                </a:lnTo>
                <a:close/>
              </a:path>
              <a:path w="5095240" h="466089">
                <a:moveTo>
                  <a:pt x="2616547" y="284808"/>
                </a:moveTo>
                <a:lnTo>
                  <a:pt x="2549550" y="291237"/>
                </a:lnTo>
                <a:lnTo>
                  <a:pt x="2499142" y="309152"/>
                </a:lnTo>
                <a:lnTo>
                  <a:pt x="2467386" y="337669"/>
                </a:lnTo>
                <a:lnTo>
                  <a:pt x="2456343" y="375904"/>
                </a:lnTo>
                <a:lnTo>
                  <a:pt x="2467386" y="414270"/>
                </a:lnTo>
                <a:lnTo>
                  <a:pt x="2499142" y="442525"/>
                </a:lnTo>
                <a:lnTo>
                  <a:pt x="2549550" y="459982"/>
                </a:lnTo>
                <a:lnTo>
                  <a:pt x="2616547" y="465954"/>
                </a:lnTo>
                <a:lnTo>
                  <a:pt x="2683544" y="459982"/>
                </a:lnTo>
                <a:lnTo>
                  <a:pt x="2733952" y="442525"/>
                </a:lnTo>
                <a:lnTo>
                  <a:pt x="2762931" y="416741"/>
                </a:lnTo>
                <a:lnTo>
                  <a:pt x="2616547" y="416741"/>
                </a:lnTo>
                <a:lnTo>
                  <a:pt x="2575596" y="413894"/>
                </a:lnTo>
                <a:lnTo>
                  <a:pt x="2545738" y="406139"/>
                </a:lnTo>
                <a:lnTo>
                  <a:pt x="2527463" y="393476"/>
                </a:lnTo>
                <a:lnTo>
                  <a:pt x="2521262" y="375904"/>
                </a:lnTo>
                <a:lnTo>
                  <a:pt x="2527463" y="357817"/>
                </a:lnTo>
                <a:lnTo>
                  <a:pt x="2545738" y="345081"/>
                </a:lnTo>
                <a:lnTo>
                  <a:pt x="2575596" y="337546"/>
                </a:lnTo>
                <a:lnTo>
                  <a:pt x="2616547" y="335068"/>
                </a:lnTo>
                <a:lnTo>
                  <a:pt x="2762811" y="335068"/>
                </a:lnTo>
                <a:lnTo>
                  <a:pt x="2733952" y="309152"/>
                </a:lnTo>
                <a:lnTo>
                  <a:pt x="2683544" y="291237"/>
                </a:lnTo>
                <a:lnTo>
                  <a:pt x="2616547" y="284808"/>
                </a:lnTo>
                <a:close/>
              </a:path>
              <a:path w="5095240" h="466089">
                <a:moveTo>
                  <a:pt x="2762811" y="335068"/>
                </a:moveTo>
                <a:lnTo>
                  <a:pt x="2616547" y="335068"/>
                </a:lnTo>
                <a:lnTo>
                  <a:pt x="2657498" y="337546"/>
                </a:lnTo>
                <a:lnTo>
                  <a:pt x="2687356" y="345081"/>
                </a:lnTo>
                <a:lnTo>
                  <a:pt x="2705631" y="357817"/>
                </a:lnTo>
                <a:lnTo>
                  <a:pt x="2711832" y="375904"/>
                </a:lnTo>
                <a:lnTo>
                  <a:pt x="2705631" y="393476"/>
                </a:lnTo>
                <a:lnTo>
                  <a:pt x="2687356" y="406139"/>
                </a:lnTo>
                <a:lnTo>
                  <a:pt x="2657498" y="413894"/>
                </a:lnTo>
                <a:lnTo>
                  <a:pt x="2616547" y="416741"/>
                </a:lnTo>
                <a:lnTo>
                  <a:pt x="2762931" y="416741"/>
                </a:lnTo>
                <a:lnTo>
                  <a:pt x="2765708" y="414270"/>
                </a:lnTo>
                <a:lnTo>
                  <a:pt x="2776752" y="375904"/>
                </a:lnTo>
                <a:lnTo>
                  <a:pt x="2765708" y="337669"/>
                </a:lnTo>
                <a:lnTo>
                  <a:pt x="2762811" y="335068"/>
                </a:lnTo>
                <a:close/>
              </a:path>
              <a:path w="5095240" h="466089">
                <a:moveTo>
                  <a:pt x="3144660" y="236642"/>
                </a:moveTo>
                <a:lnTo>
                  <a:pt x="2976079" y="236642"/>
                </a:lnTo>
                <a:lnTo>
                  <a:pt x="2976079" y="296326"/>
                </a:lnTo>
                <a:lnTo>
                  <a:pt x="3144660" y="296326"/>
                </a:lnTo>
                <a:lnTo>
                  <a:pt x="3144660" y="236642"/>
                </a:lnTo>
                <a:close/>
              </a:path>
              <a:path w="5095240" h="466089">
                <a:moveTo>
                  <a:pt x="3538713" y="48166"/>
                </a:moveTo>
                <a:lnTo>
                  <a:pt x="3310447" y="48166"/>
                </a:lnTo>
                <a:lnTo>
                  <a:pt x="3310447" y="98426"/>
                </a:lnTo>
                <a:lnTo>
                  <a:pt x="3538713" y="98426"/>
                </a:lnTo>
                <a:lnTo>
                  <a:pt x="3538713" y="48166"/>
                </a:lnTo>
                <a:close/>
              </a:path>
              <a:path w="5095240" h="466089">
                <a:moveTo>
                  <a:pt x="3457040" y="4188"/>
                </a:moveTo>
                <a:lnTo>
                  <a:pt x="3392120" y="4188"/>
                </a:lnTo>
                <a:lnTo>
                  <a:pt x="3392120" y="48166"/>
                </a:lnTo>
                <a:lnTo>
                  <a:pt x="3457040" y="48166"/>
                </a:lnTo>
                <a:lnTo>
                  <a:pt x="3457040" y="4188"/>
                </a:lnTo>
                <a:close/>
              </a:path>
              <a:path w="5095240" h="466089">
                <a:moveTo>
                  <a:pt x="3424580" y="113085"/>
                </a:moveTo>
                <a:lnTo>
                  <a:pt x="3384652" y="119269"/>
                </a:lnTo>
                <a:lnTo>
                  <a:pt x="3352920" y="136645"/>
                </a:lnTo>
                <a:lnTo>
                  <a:pt x="3331888" y="163443"/>
                </a:lnTo>
                <a:lnTo>
                  <a:pt x="3324060" y="197899"/>
                </a:lnTo>
                <a:lnTo>
                  <a:pt x="3331888" y="231071"/>
                </a:lnTo>
                <a:lnTo>
                  <a:pt x="3352920" y="257125"/>
                </a:lnTo>
                <a:lnTo>
                  <a:pt x="3384652" y="274247"/>
                </a:lnTo>
                <a:lnTo>
                  <a:pt x="3424580" y="280619"/>
                </a:lnTo>
                <a:lnTo>
                  <a:pt x="3465719" y="274247"/>
                </a:lnTo>
                <a:lnTo>
                  <a:pt x="3498073" y="257125"/>
                </a:lnTo>
                <a:lnTo>
                  <a:pt x="3518205" y="232453"/>
                </a:lnTo>
                <a:lnTo>
                  <a:pt x="3424580" y="232453"/>
                </a:lnTo>
                <a:lnTo>
                  <a:pt x="3407655" y="230146"/>
                </a:lnTo>
                <a:lnTo>
                  <a:pt x="3394411" y="223422"/>
                </a:lnTo>
                <a:lnTo>
                  <a:pt x="3385781" y="212575"/>
                </a:lnTo>
                <a:lnTo>
                  <a:pt x="3382697" y="197899"/>
                </a:lnTo>
                <a:lnTo>
                  <a:pt x="3385781" y="182013"/>
                </a:lnTo>
                <a:lnTo>
                  <a:pt x="3394411" y="170544"/>
                </a:lnTo>
                <a:lnTo>
                  <a:pt x="3407655" y="163591"/>
                </a:lnTo>
                <a:lnTo>
                  <a:pt x="3424580" y="161251"/>
                </a:lnTo>
                <a:lnTo>
                  <a:pt x="3517594" y="161251"/>
                </a:lnTo>
                <a:lnTo>
                  <a:pt x="3498073" y="136645"/>
                </a:lnTo>
                <a:lnTo>
                  <a:pt x="3465719" y="119269"/>
                </a:lnTo>
                <a:lnTo>
                  <a:pt x="3424580" y="113085"/>
                </a:lnTo>
                <a:close/>
              </a:path>
              <a:path w="5095240" h="466089">
                <a:moveTo>
                  <a:pt x="3517594" y="161251"/>
                </a:moveTo>
                <a:lnTo>
                  <a:pt x="3424580" y="161251"/>
                </a:lnTo>
                <a:lnTo>
                  <a:pt x="3442405" y="163591"/>
                </a:lnTo>
                <a:lnTo>
                  <a:pt x="3456058" y="170544"/>
                </a:lnTo>
                <a:lnTo>
                  <a:pt x="3464705" y="182013"/>
                </a:lnTo>
                <a:lnTo>
                  <a:pt x="3467511" y="197899"/>
                </a:lnTo>
                <a:lnTo>
                  <a:pt x="3464705" y="212575"/>
                </a:lnTo>
                <a:lnTo>
                  <a:pt x="3456058" y="223422"/>
                </a:lnTo>
                <a:lnTo>
                  <a:pt x="3442405" y="230146"/>
                </a:lnTo>
                <a:lnTo>
                  <a:pt x="3424580" y="232453"/>
                </a:lnTo>
                <a:lnTo>
                  <a:pt x="3518205" y="232453"/>
                </a:lnTo>
                <a:lnTo>
                  <a:pt x="3519333" y="231071"/>
                </a:lnTo>
                <a:lnTo>
                  <a:pt x="3527195" y="197899"/>
                </a:lnTo>
                <a:lnTo>
                  <a:pt x="3519333" y="163443"/>
                </a:lnTo>
                <a:lnTo>
                  <a:pt x="3517594" y="161251"/>
                </a:lnTo>
                <a:close/>
              </a:path>
              <a:path w="5095240" h="466089">
                <a:moveTo>
                  <a:pt x="3712529" y="313079"/>
                </a:moveTo>
                <a:lnTo>
                  <a:pt x="3391073" y="313079"/>
                </a:lnTo>
                <a:lnTo>
                  <a:pt x="3391073" y="364386"/>
                </a:lnTo>
                <a:lnTo>
                  <a:pt x="3647610" y="364386"/>
                </a:lnTo>
                <a:lnTo>
                  <a:pt x="3647610" y="465954"/>
                </a:lnTo>
                <a:lnTo>
                  <a:pt x="3712529" y="465954"/>
                </a:lnTo>
                <a:lnTo>
                  <a:pt x="3712529" y="313079"/>
                </a:lnTo>
                <a:close/>
              </a:path>
              <a:path w="5095240" h="466089">
                <a:moveTo>
                  <a:pt x="3712529" y="176957"/>
                </a:moveTo>
                <a:lnTo>
                  <a:pt x="3650751" y="176957"/>
                </a:lnTo>
                <a:lnTo>
                  <a:pt x="3650751" y="292137"/>
                </a:lnTo>
                <a:lnTo>
                  <a:pt x="3712529" y="292137"/>
                </a:lnTo>
                <a:lnTo>
                  <a:pt x="3712529" y="176957"/>
                </a:lnTo>
                <a:close/>
              </a:path>
              <a:path w="5095240" h="466089">
                <a:moveTo>
                  <a:pt x="3615150" y="8376"/>
                </a:moveTo>
                <a:lnTo>
                  <a:pt x="3553372" y="8376"/>
                </a:lnTo>
                <a:lnTo>
                  <a:pt x="3553372" y="288996"/>
                </a:lnTo>
                <a:lnTo>
                  <a:pt x="3615150" y="288996"/>
                </a:lnTo>
                <a:lnTo>
                  <a:pt x="3615150" y="176957"/>
                </a:lnTo>
                <a:lnTo>
                  <a:pt x="3712529" y="176957"/>
                </a:lnTo>
                <a:lnTo>
                  <a:pt x="3712529" y="123556"/>
                </a:lnTo>
                <a:lnTo>
                  <a:pt x="3615150" y="123556"/>
                </a:lnTo>
                <a:lnTo>
                  <a:pt x="3615150" y="8376"/>
                </a:lnTo>
                <a:close/>
              </a:path>
              <a:path w="5095240" h="466089">
                <a:moveTo>
                  <a:pt x="3712529" y="1047"/>
                </a:moveTo>
                <a:lnTo>
                  <a:pt x="3650751" y="1047"/>
                </a:lnTo>
                <a:lnTo>
                  <a:pt x="3650751" y="123556"/>
                </a:lnTo>
                <a:lnTo>
                  <a:pt x="3712529" y="123556"/>
                </a:lnTo>
                <a:lnTo>
                  <a:pt x="3712529" y="1047"/>
                </a:lnTo>
                <a:close/>
              </a:path>
              <a:path w="5095240" h="466089">
                <a:moveTo>
                  <a:pt x="4154536" y="1047"/>
                </a:moveTo>
                <a:lnTo>
                  <a:pt x="4089616" y="1047"/>
                </a:lnTo>
                <a:lnTo>
                  <a:pt x="4089616" y="263866"/>
                </a:lnTo>
                <a:lnTo>
                  <a:pt x="4154536" y="263866"/>
                </a:lnTo>
                <a:lnTo>
                  <a:pt x="4154536" y="1047"/>
                </a:lnTo>
                <a:close/>
              </a:path>
              <a:path w="5095240" h="466089">
                <a:moveTo>
                  <a:pt x="3943024" y="17800"/>
                </a:moveTo>
                <a:lnTo>
                  <a:pt x="3876010" y="17800"/>
                </a:lnTo>
                <a:lnTo>
                  <a:pt x="3876010" y="62825"/>
                </a:lnTo>
                <a:lnTo>
                  <a:pt x="3869163" y="106115"/>
                </a:lnTo>
                <a:lnTo>
                  <a:pt x="3848721" y="146461"/>
                </a:lnTo>
                <a:lnTo>
                  <a:pt x="3813651" y="180328"/>
                </a:lnTo>
                <a:lnTo>
                  <a:pt x="3762925" y="204182"/>
                </a:lnTo>
                <a:lnTo>
                  <a:pt x="3795384" y="255489"/>
                </a:lnTo>
                <a:lnTo>
                  <a:pt x="3833767" y="239145"/>
                </a:lnTo>
                <a:lnTo>
                  <a:pt x="3865670" y="216616"/>
                </a:lnTo>
                <a:lnTo>
                  <a:pt x="3891095" y="188786"/>
                </a:lnTo>
                <a:lnTo>
                  <a:pt x="3910041" y="156539"/>
                </a:lnTo>
                <a:lnTo>
                  <a:pt x="3984983" y="156539"/>
                </a:lnTo>
                <a:lnTo>
                  <a:pt x="3969725" y="142404"/>
                </a:lnTo>
                <a:lnTo>
                  <a:pt x="3949601" y="104381"/>
                </a:lnTo>
                <a:lnTo>
                  <a:pt x="3943024" y="62825"/>
                </a:lnTo>
                <a:lnTo>
                  <a:pt x="3943024" y="17800"/>
                </a:lnTo>
                <a:close/>
              </a:path>
              <a:path w="5095240" h="466089">
                <a:moveTo>
                  <a:pt x="3984983" y="156539"/>
                </a:moveTo>
                <a:lnTo>
                  <a:pt x="3910041" y="156539"/>
                </a:lnTo>
                <a:lnTo>
                  <a:pt x="3928406" y="186079"/>
                </a:lnTo>
                <a:lnTo>
                  <a:pt x="3952906" y="211446"/>
                </a:lnTo>
                <a:lnTo>
                  <a:pt x="3983590" y="232003"/>
                </a:lnTo>
                <a:lnTo>
                  <a:pt x="4020508" y="247112"/>
                </a:lnTo>
                <a:lnTo>
                  <a:pt x="4052968" y="196852"/>
                </a:lnTo>
                <a:lnTo>
                  <a:pt x="4003984" y="174143"/>
                </a:lnTo>
                <a:lnTo>
                  <a:pt x="3984983" y="156539"/>
                </a:lnTo>
                <a:close/>
              </a:path>
              <a:path w="5095240" h="466089">
                <a:moveTo>
                  <a:pt x="4154536" y="284808"/>
                </a:moveTo>
                <a:lnTo>
                  <a:pt x="3842503" y="284808"/>
                </a:lnTo>
                <a:lnTo>
                  <a:pt x="3842503" y="460718"/>
                </a:lnTo>
                <a:lnTo>
                  <a:pt x="4154536" y="460718"/>
                </a:lnTo>
                <a:lnTo>
                  <a:pt x="4154536" y="408364"/>
                </a:lnTo>
                <a:lnTo>
                  <a:pt x="3907423" y="408364"/>
                </a:lnTo>
                <a:lnTo>
                  <a:pt x="3907423" y="336115"/>
                </a:lnTo>
                <a:lnTo>
                  <a:pt x="4154536" y="336115"/>
                </a:lnTo>
                <a:lnTo>
                  <a:pt x="4154536" y="284808"/>
                </a:lnTo>
                <a:close/>
              </a:path>
              <a:path w="5095240" h="466089">
                <a:moveTo>
                  <a:pt x="4154536" y="336115"/>
                </a:moveTo>
                <a:lnTo>
                  <a:pt x="4090663" y="336115"/>
                </a:lnTo>
                <a:lnTo>
                  <a:pt x="4090663" y="408364"/>
                </a:lnTo>
                <a:lnTo>
                  <a:pt x="4154536" y="408364"/>
                </a:lnTo>
                <a:lnTo>
                  <a:pt x="4154536" y="336115"/>
                </a:lnTo>
                <a:close/>
              </a:path>
              <a:path w="5095240" h="466089">
                <a:moveTo>
                  <a:pt x="4609107" y="0"/>
                </a:moveTo>
                <a:lnTo>
                  <a:pt x="4543141" y="0"/>
                </a:lnTo>
                <a:lnTo>
                  <a:pt x="4543141" y="465954"/>
                </a:lnTo>
                <a:lnTo>
                  <a:pt x="4609107" y="465954"/>
                </a:lnTo>
                <a:lnTo>
                  <a:pt x="4609107" y="0"/>
                </a:lnTo>
                <a:close/>
              </a:path>
              <a:path w="5095240" h="466089">
                <a:moveTo>
                  <a:pt x="4468797" y="49213"/>
                </a:moveTo>
                <a:lnTo>
                  <a:pt x="4243673" y="49213"/>
                </a:lnTo>
                <a:lnTo>
                  <a:pt x="4243673" y="100520"/>
                </a:lnTo>
                <a:lnTo>
                  <a:pt x="4402831" y="100520"/>
                </a:lnTo>
                <a:lnTo>
                  <a:pt x="4393948" y="149665"/>
                </a:lnTo>
                <a:lnTo>
                  <a:pt x="4377313" y="194215"/>
                </a:lnTo>
                <a:lnTo>
                  <a:pt x="4352243" y="234547"/>
                </a:lnTo>
                <a:lnTo>
                  <a:pt x="4318055" y="271040"/>
                </a:lnTo>
                <a:lnTo>
                  <a:pt x="4274066" y="304072"/>
                </a:lnTo>
                <a:lnTo>
                  <a:pt x="4219590" y="334021"/>
                </a:lnTo>
                <a:lnTo>
                  <a:pt x="4253097" y="386375"/>
                </a:lnTo>
                <a:lnTo>
                  <a:pt x="4304360" y="358766"/>
                </a:lnTo>
                <a:lnTo>
                  <a:pt x="4347522" y="328382"/>
                </a:lnTo>
                <a:lnTo>
                  <a:pt x="4383130" y="295356"/>
                </a:lnTo>
                <a:lnTo>
                  <a:pt x="4411732" y="259823"/>
                </a:lnTo>
                <a:lnTo>
                  <a:pt x="4433874" y="221915"/>
                </a:lnTo>
                <a:lnTo>
                  <a:pt x="4450105" y="181766"/>
                </a:lnTo>
                <a:lnTo>
                  <a:pt x="4460971" y="139511"/>
                </a:lnTo>
                <a:lnTo>
                  <a:pt x="4467019" y="95282"/>
                </a:lnTo>
                <a:lnTo>
                  <a:pt x="4468797" y="49213"/>
                </a:lnTo>
                <a:close/>
              </a:path>
              <a:path w="5095240" h="466089">
                <a:moveTo>
                  <a:pt x="4789342" y="7329"/>
                </a:moveTo>
                <a:lnTo>
                  <a:pt x="4724422" y="7329"/>
                </a:lnTo>
                <a:lnTo>
                  <a:pt x="4724422" y="169628"/>
                </a:lnTo>
                <a:lnTo>
                  <a:pt x="5046925" y="169628"/>
                </a:lnTo>
                <a:lnTo>
                  <a:pt x="5046925" y="117273"/>
                </a:lnTo>
                <a:lnTo>
                  <a:pt x="4789342" y="117273"/>
                </a:lnTo>
                <a:lnTo>
                  <a:pt x="4789342" y="7329"/>
                </a:lnTo>
                <a:close/>
              </a:path>
              <a:path w="5095240" h="466089">
                <a:moveTo>
                  <a:pt x="5095091" y="209417"/>
                </a:moveTo>
                <a:lnTo>
                  <a:pt x="4669974" y="209417"/>
                </a:lnTo>
                <a:lnTo>
                  <a:pt x="4669974" y="261772"/>
                </a:lnTo>
                <a:lnTo>
                  <a:pt x="5095091" y="261772"/>
                </a:lnTo>
                <a:lnTo>
                  <a:pt x="5095091" y="209417"/>
                </a:lnTo>
                <a:close/>
              </a:path>
              <a:path w="5095240" h="466089">
                <a:moveTo>
                  <a:pt x="4881485" y="292137"/>
                </a:moveTo>
                <a:lnTo>
                  <a:pt x="4813204" y="297602"/>
                </a:lnTo>
                <a:lnTo>
                  <a:pt x="4762052" y="314257"/>
                </a:lnTo>
                <a:lnTo>
                  <a:pt x="4730042" y="341318"/>
                </a:lnTo>
                <a:lnTo>
                  <a:pt x="4719187" y="377998"/>
                </a:lnTo>
                <a:lnTo>
                  <a:pt x="4730042" y="414900"/>
                </a:lnTo>
                <a:lnTo>
                  <a:pt x="4762052" y="441936"/>
                </a:lnTo>
                <a:lnTo>
                  <a:pt x="4813204" y="458469"/>
                </a:lnTo>
                <a:lnTo>
                  <a:pt x="4881485" y="463860"/>
                </a:lnTo>
                <a:lnTo>
                  <a:pt x="4949399" y="458469"/>
                </a:lnTo>
                <a:lnTo>
                  <a:pt x="5000330" y="441936"/>
                </a:lnTo>
                <a:lnTo>
                  <a:pt x="5032413" y="414900"/>
                </a:lnTo>
                <a:lnTo>
                  <a:pt x="5032492" y="414647"/>
                </a:lnTo>
                <a:lnTo>
                  <a:pt x="4881485" y="414647"/>
                </a:lnTo>
                <a:lnTo>
                  <a:pt x="4839193" y="412307"/>
                </a:lnTo>
                <a:lnTo>
                  <a:pt x="4808975" y="405354"/>
                </a:lnTo>
                <a:lnTo>
                  <a:pt x="4790929" y="393885"/>
                </a:lnTo>
                <a:lnTo>
                  <a:pt x="4785153" y="377998"/>
                </a:lnTo>
                <a:lnTo>
                  <a:pt x="4790929" y="362055"/>
                </a:lnTo>
                <a:lnTo>
                  <a:pt x="4808975" y="350970"/>
                </a:lnTo>
                <a:lnTo>
                  <a:pt x="4839193" y="344500"/>
                </a:lnTo>
                <a:lnTo>
                  <a:pt x="4881485" y="342397"/>
                </a:lnTo>
                <a:lnTo>
                  <a:pt x="5032748" y="342397"/>
                </a:lnTo>
                <a:lnTo>
                  <a:pt x="5032413" y="341318"/>
                </a:lnTo>
                <a:lnTo>
                  <a:pt x="5000330" y="314257"/>
                </a:lnTo>
                <a:lnTo>
                  <a:pt x="4949399" y="297602"/>
                </a:lnTo>
                <a:lnTo>
                  <a:pt x="4881485" y="292137"/>
                </a:lnTo>
                <a:close/>
              </a:path>
              <a:path w="5095240" h="466089">
                <a:moveTo>
                  <a:pt x="5032748" y="342397"/>
                </a:moveTo>
                <a:lnTo>
                  <a:pt x="4881485" y="342397"/>
                </a:lnTo>
                <a:lnTo>
                  <a:pt x="4923353" y="344500"/>
                </a:lnTo>
                <a:lnTo>
                  <a:pt x="4953735" y="350970"/>
                </a:lnTo>
                <a:lnTo>
                  <a:pt x="4972337" y="362055"/>
                </a:lnTo>
                <a:lnTo>
                  <a:pt x="4978865" y="377998"/>
                </a:lnTo>
                <a:lnTo>
                  <a:pt x="4972337" y="393885"/>
                </a:lnTo>
                <a:lnTo>
                  <a:pt x="4953735" y="405354"/>
                </a:lnTo>
                <a:lnTo>
                  <a:pt x="4923353" y="412307"/>
                </a:lnTo>
                <a:lnTo>
                  <a:pt x="4881485" y="414647"/>
                </a:lnTo>
                <a:lnTo>
                  <a:pt x="5032492" y="414647"/>
                </a:lnTo>
                <a:lnTo>
                  <a:pt x="5043784" y="377998"/>
                </a:lnTo>
                <a:lnTo>
                  <a:pt x="5032748" y="34239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9696039" y="2177944"/>
            <a:ext cx="9612630" cy="7434580"/>
            <a:chOff x="9696039" y="2177944"/>
            <a:chExt cx="9612630" cy="743458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6039" y="2177944"/>
              <a:ext cx="9612272" cy="74343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696039" y="2177944"/>
              <a:ext cx="9612630" cy="7434580"/>
            </a:xfrm>
            <a:custGeom>
              <a:avLst/>
              <a:gdLst/>
              <a:ahLst/>
              <a:cxnLst/>
              <a:rect l="l" t="t" r="r" b="b"/>
              <a:pathLst>
                <a:path w="9612630" h="7434580">
                  <a:moveTo>
                    <a:pt x="9612272" y="0"/>
                  </a:moveTo>
                  <a:lnTo>
                    <a:pt x="0" y="0"/>
                  </a:lnTo>
                  <a:lnTo>
                    <a:pt x="0" y="7434328"/>
                  </a:lnTo>
                  <a:lnTo>
                    <a:pt x="9612272" y="7434328"/>
                  </a:lnTo>
                  <a:lnTo>
                    <a:pt x="9612272" y="0"/>
                  </a:lnTo>
                  <a:close/>
                </a:path>
              </a:pathLst>
            </a:custGeom>
            <a:solidFill>
              <a:srgbClr val="D8D8D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20110" y="3779989"/>
              <a:ext cx="4225002" cy="14397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0637" y="4596718"/>
              <a:ext cx="4439655" cy="408364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14875" y="4649073"/>
              <a:ext cx="4251179" cy="3895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62581" y="1015675"/>
            <a:ext cx="10429240" cy="8062595"/>
            <a:chOff x="8062581" y="1015675"/>
            <a:chExt cx="10429240" cy="806259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2581" y="1015675"/>
              <a:ext cx="10429001" cy="806258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62581" y="1015675"/>
              <a:ext cx="10429240" cy="8062595"/>
            </a:xfrm>
            <a:custGeom>
              <a:avLst/>
              <a:gdLst/>
              <a:ahLst/>
              <a:cxnLst/>
              <a:rect l="l" t="t" r="r" b="b"/>
              <a:pathLst>
                <a:path w="10429240" h="8062595">
                  <a:moveTo>
                    <a:pt x="10429001" y="0"/>
                  </a:moveTo>
                  <a:lnTo>
                    <a:pt x="0" y="0"/>
                  </a:lnTo>
                  <a:lnTo>
                    <a:pt x="0" y="8062581"/>
                  </a:lnTo>
                  <a:lnTo>
                    <a:pt x="10429001" y="8062581"/>
                  </a:lnTo>
                  <a:lnTo>
                    <a:pt x="10429001" y="0"/>
                  </a:lnTo>
                  <a:close/>
                </a:path>
              </a:pathLst>
            </a:custGeom>
            <a:solidFill>
              <a:srgbClr val="C0C0C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18774" y="3183149"/>
            <a:ext cx="146592" cy="1465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31351" y="3183149"/>
            <a:ext cx="146592" cy="1465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3928" y="3183149"/>
            <a:ext cx="146592" cy="1465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6506" y="3183149"/>
            <a:ext cx="146592" cy="14659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278285" y="3654338"/>
            <a:ext cx="1512570" cy="374015"/>
          </a:xfrm>
          <a:custGeom>
            <a:avLst/>
            <a:gdLst/>
            <a:ahLst/>
            <a:cxnLst/>
            <a:rect l="l" t="t" r="r" b="b"/>
            <a:pathLst>
              <a:path w="1512570" h="374014">
                <a:moveTo>
                  <a:pt x="51935" y="16753"/>
                </a:moveTo>
                <a:lnTo>
                  <a:pt x="0" y="16753"/>
                </a:lnTo>
                <a:lnTo>
                  <a:pt x="0" y="179261"/>
                </a:lnTo>
                <a:lnTo>
                  <a:pt x="180936" y="179261"/>
                </a:lnTo>
                <a:lnTo>
                  <a:pt x="180936" y="139053"/>
                </a:lnTo>
                <a:lnTo>
                  <a:pt x="51935" y="139053"/>
                </a:lnTo>
                <a:lnTo>
                  <a:pt x="51935" y="100520"/>
                </a:lnTo>
                <a:lnTo>
                  <a:pt x="180936" y="100520"/>
                </a:lnTo>
                <a:lnTo>
                  <a:pt x="180936" y="61149"/>
                </a:lnTo>
                <a:lnTo>
                  <a:pt x="51935" y="61149"/>
                </a:lnTo>
                <a:lnTo>
                  <a:pt x="51935" y="16753"/>
                </a:lnTo>
                <a:close/>
              </a:path>
              <a:path w="1512570" h="374014">
                <a:moveTo>
                  <a:pt x="180936" y="100520"/>
                </a:moveTo>
                <a:lnTo>
                  <a:pt x="128163" y="100520"/>
                </a:lnTo>
                <a:lnTo>
                  <a:pt x="128163" y="139053"/>
                </a:lnTo>
                <a:lnTo>
                  <a:pt x="180936" y="139053"/>
                </a:lnTo>
                <a:lnTo>
                  <a:pt x="180936" y="100520"/>
                </a:lnTo>
                <a:close/>
              </a:path>
              <a:path w="1512570" h="374014">
                <a:moveTo>
                  <a:pt x="180936" y="16753"/>
                </a:moveTo>
                <a:lnTo>
                  <a:pt x="128163" y="16753"/>
                </a:lnTo>
                <a:lnTo>
                  <a:pt x="128163" y="61149"/>
                </a:lnTo>
                <a:lnTo>
                  <a:pt x="180936" y="61149"/>
                </a:lnTo>
                <a:lnTo>
                  <a:pt x="180936" y="16753"/>
                </a:lnTo>
                <a:close/>
              </a:path>
              <a:path w="1512570" h="374014">
                <a:moveTo>
                  <a:pt x="284808" y="203554"/>
                </a:moveTo>
                <a:lnTo>
                  <a:pt x="37695" y="203554"/>
                </a:lnTo>
                <a:lnTo>
                  <a:pt x="37695" y="243762"/>
                </a:lnTo>
                <a:lnTo>
                  <a:pt x="232872" y="243762"/>
                </a:lnTo>
                <a:lnTo>
                  <a:pt x="232872" y="267216"/>
                </a:lnTo>
                <a:lnTo>
                  <a:pt x="38532" y="267216"/>
                </a:lnTo>
                <a:lnTo>
                  <a:pt x="38532" y="370250"/>
                </a:lnTo>
                <a:lnTo>
                  <a:pt x="295697" y="370250"/>
                </a:lnTo>
                <a:lnTo>
                  <a:pt x="295697" y="329204"/>
                </a:lnTo>
                <a:lnTo>
                  <a:pt x="89630" y="329204"/>
                </a:lnTo>
                <a:lnTo>
                  <a:pt x="89630" y="304912"/>
                </a:lnTo>
                <a:lnTo>
                  <a:pt x="284808" y="304912"/>
                </a:lnTo>
                <a:lnTo>
                  <a:pt x="284808" y="203554"/>
                </a:lnTo>
                <a:close/>
              </a:path>
              <a:path w="1512570" h="374014">
                <a:moveTo>
                  <a:pt x="284808" y="0"/>
                </a:moveTo>
                <a:lnTo>
                  <a:pt x="232034" y="0"/>
                </a:lnTo>
                <a:lnTo>
                  <a:pt x="232034" y="190151"/>
                </a:lnTo>
                <a:lnTo>
                  <a:pt x="284808" y="190151"/>
                </a:lnTo>
                <a:lnTo>
                  <a:pt x="284808" y="114760"/>
                </a:lnTo>
                <a:lnTo>
                  <a:pt x="335068" y="114760"/>
                </a:lnTo>
                <a:lnTo>
                  <a:pt x="335068" y="72877"/>
                </a:lnTo>
                <a:lnTo>
                  <a:pt x="284808" y="72877"/>
                </a:lnTo>
                <a:lnTo>
                  <a:pt x="284808" y="0"/>
                </a:lnTo>
                <a:close/>
              </a:path>
              <a:path w="1512570" h="374014">
                <a:moveTo>
                  <a:pt x="521139" y="7539"/>
                </a:moveTo>
                <a:lnTo>
                  <a:pt x="465067" y="12329"/>
                </a:lnTo>
                <a:lnTo>
                  <a:pt x="422189" y="26700"/>
                </a:lnTo>
                <a:lnTo>
                  <a:pt x="394860" y="49710"/>
                </a:lnTo>
                <a:lnTo>
                  <a:pt x="385436" y="80416"/>
                </a:lnTo>
                <a:lnTo>
                  <a:pt x="394860" y="110579"/>
                </a:lnTo>
                <a:lnTo>
                  <a:pt x="422189" y="133242"/>
                </a:lnTo>
                <a:lnTo>
                  <a:pt x="465067" y="147502"/>
                </a:lnTo>
                <a:lnTo>
                  <a:pt x="521139" y="152456"/>
                </a:lnTo>
                <a:lnTo>
                  <a:pt x="577020" y="147502"/>
                </a:lnTo>
                <a:lnTo>
                  <a:pt x="619513" y="133242"/>
                </a:lnTo>
                <a:lnTo>
                  <a:pt x="644544" y="112247"/>
                </a:lnTo>
                <a:lnTo>
                  <a:pt x="521139" y="112247"/>
                </a:lnTo>
                <a:lnTo>
                  <a:pt x="486238" y="109983"/>
                </a:lnTo>
                <a:lnTo>
                  <a:pt x="460565" y="103871"/>
                </a:lnTo>
                <a:lnTo>
                  <a:pt x="444865" y="93989"/>
                </a:lnTo>
                <a:lnTo>
                  <a:pt x="439885" y="80416"/>
                </a:lnTo>
                <a:lnTo>
                  <a:pt x="444865" y="66300"/>
                </a:lnTo>
                <a:lnTo>
                  <a:pt x="460565" y="56071"/>
                </a:lnTo>
                <a:lnTo>
                  <a:pt x="486238" y="49847"/>
                </a:lnTo>
                <a:lnTo>
                  <a:pt x="521139" y="47747"/>
                </a:lnTo>
                <a:lnTo>
                  <a:pt x="644228" y="47747"/>
                </a:lnTo>
                <a:lnTo>
                  <a:pt x="619513" y="26700"/>
                </a:lnTo>
                <a:lnTo>
                  <a:pt x="577020" y="12329"/>
                </a:lnTo>
                <a:lnTo>
                  <a:pt x="521139" y="7539"/>
                </a:lnTo>
                <a:close/>
              </a:path>
              <a:path w="1512570" h="374014">
                <a:moveTo>
                  <a:pt x="644228" y="47747"/>
                </a:moveTo>
                <a:lnTo>
                  <a:pt x="521139" y="47747"/>
                </a:lnTo>
                <a:lnTo>
                  <a:pt x="555391" y="49847"/>
                </a:lnTo>
                <a:lnTo>
                  <a:pt x="580927" y="56071"/>
                </a:lnTo>
                <a:lnTo>
                  <a:pt x="596882" y="66300"/>
                </a:lnTo>
                <a:lnTo>
                  <a:pt x="602393" y="80416"/>
                </a:lnTo>
                <a:lnTo>
                  <a:pt x="596882" y="93989"/>
                </a:lnTo>
                <a:lnTo>
                  <a:pt x="580927" y="103871"/>
                </a:lnTo>
                <a:lnTo>
                  <a:pt x="555391" y="109983"/>
                </a:lnTo>
                <a:lnTo>
                  <a:pt x="521139" y="112247"/>
                </a:lnTo>
                <a:lnTo>
                  <a:pt x="644544" y="112247"/>
                </a:lnTo>
                <a:lnTo>
                  <a:pt x="646534" y="110579"/>
                </a:lnTo>
                <a:lnTo>
                  <a:pt x="656004" y="80416"/>
                </a:lnTo>
                <a:lnTo>
                  <a:pt x="646534" y="49710"/>
                </a:lnTo>
                <a:lnTo>
                  <a:pt x="644228" y="47747"/>
                </a:lnTo>
                <a:close/>
              </a:path>
              <a:path w="1512570" h="374014">
                <a:moveTo>
                  <a:pt x="691186" y="174235"/>
                </a:moveTo>
                <a:lnTo>
                  <a:pt x="351091" y="174235"/>
                </a:lnTo>
                <a:lnTo>
                  <a:pt x="351091" y="215281"/>
                </a:lnTo>
                <a:lnTo>
                  <a:pt x="691186" y="215281"/>
                </a:lnTo>
                <a:lnTo>
                  <a:pt x="691186" y="174235"/>
                </a:lnTo>
                <a:close/>
              </a:path>
              <a:path w="1512570" h="374014">
                <a:moveTo>
                  <a:pt x="650140" y="241249"/>
                </a:moveTo>
                <a:lnTo>
                  <a:pt x="390462" y="241249"/>
                </a:lnTo>
                <a:lnTo>
                  <a:pt x="390462" y="368575"/>
                </a:lnTo>
                <a:lnTo>
                  <a:pt x="650140" y="368575"/>
                </a:lnTo>
                <a:lnTo>
                  <a:pt x="650140" y="326691"/>
                </a:lnTo>
                <a:lnTo>
                  <a:pt x="442398" y="326691"/>
                </a:lnTo>
                <a:lnTo>
                  <a:pt x="442398" y="283132"/>
                </a:lnTo>
                <a:lnTo>
                  <a:pt x="650140" y="283132"/>
                </a:lnTo>
                <a:lnTo>
                  <a:pt x="650140" y="241249"/>
                </a:lnTo>
                <a:close/>
              </a:path>
              <a:path w="1512570" h="374014">
                <a:moveTo>
                  <a:pt x="650140" y="283132"/>
                </a:moveTo>
                <a:lnTo>
                  <a:pt x="599042" y="283132"/>
                </a:lnTo>
                <a:lnTo>
                  <a:pt x="599042" y="326691"/>
                </a:lnTo>
                <a:lnTo>
                  <a:pt x="650140" y="326691"/>
                </a:lnTo>
                <a:lnTo>
                  <a:pt x="650140" y="283132"/>
                </a:lnTo>
                <a:close/>
              </a:path>
              <a:path w="1512570" h="374014">
                <a:moveTo>
                  <a:pt x="1008130" y="34344"/>
                </a:moveTo>
                <a:lnTo>
                  <a:pt x="828031" y="34344"/>
                </a:lnTo>
                <a:lnTo>
                  <a:pt x="828031" y="283970"/>
                </a:lnTo>
                <a:lnTo>
                  <a:pt x="1008130" y="283970"/>
                </a:lnTo>
                <a:lnTo>
                  <a:pt x="1008130" y="242924"/>
                </a:lnTo>
                <a:lnTo>
                  <a:pt x="879966" y="242924"/>
                </a:lnTo>
                <a:lnTo>
                  <a:pt x="879966" y="74552"/>
                </a:lnTo>
                <a:lnTo>
                  <a:pt x="1008130" y="74552"/>
                </a:lnTo>
                <a:lnTo>
                  <a:pt x="1008130" y="34344"/>
                </a:lnTo>
                <a:close/>
              </a:path>
              <a:path w="1512570" h="374014">
                <a:moveTo>
                  <a:pt x="1008130" y="74552"/>
                </a:moveTo>
                <a:lnTo>
                  <a:pt x="957870" y="74552"/>
                </a:lnTo>
                <a:lnTo>
                  <a:pt x="957870" y="242924"/>
                </a:lnTo>
                <a:lnTo>
                  <a:pt x="1008130" y="242924"/>
                </a:lnTo>
                <a:lnTo>
                  <a:pt x="1008130" y="74552"/>
                </a:lnTo>
                <a:close/>
              </a:path>
              <a:path w="1512570" h="374014">
                <a:moveTo>
                  <a:pt x="1121216" y="0"/>
                </a:moveTo>
                <a:lnTo>
                  <a:pt x="1068442" y="0"/>
                </a:lnTo>
                <a:lnTo>
                  <a:pt x="1068442" y="373601"/>
                </a:lnTo>
                <a:lnTo>
                  <a:pt x="1121216" y="373601"/>
                </a:lnTo>
                <a:lnTo>
                  <a:pt x="1121216" y="0"/>
                </a:lnTo>
                <a:close/>
              </a:path>
              <a:path w="1512570" h="374014">
                <a:moveTo>
                  <a:pt x="1367599" y="22617"/>
                </a:moveTo>
                <a:lnTo>
                  <a:pt x="1312312" y="22617"/>
                </a:lnTo>
                <a:lnTo>
                  <a:pt x="1312312" y="49422"/>
                </a:lnTo>
                <a:lnTo>
                  <a:pt x="1303000" y="90049"/>
                </a:lnTo>
                <a:lnTo>
                  <a:pt x="1277078" y="127849"/>
                </a:lnTo>
                <a:lnTo>
                  <a:pt x="1235685" y="158267"/>
                </a:lnTo>
                <a:lnTo>
                  <a:pt x="1179960" y="176748"/>
                </a:lnTo>
                <a:lnTo>
                  <a:pt x="1202578" y="220307"/>
                </a:lnTo>
                <a:lnTo>
                  <a:pt x="1247838" y="206125"/>
                </a:lnTo>
                <a:lnTo>
                  <a:pt x="1286345" y="184444"/>
                </a:lnTo>
                <a:lnTo>
                  <a:pt x="1317312" y="156402"/>
                </a:lnTo>
                <a:lnTo>
                  <a:pt x="1339956" y="123137"/>
                </a:lnTo>
                <a:lnTo>
                  <a:pt x="1398678" y="123137"/>
                </a:lnTo>
                <a:lnTo>
                  <a:pt x="1376440" y="90461"/>
                </a:lnTo>
                <a:lnTo>
                  <a:pt x="1367599" y="49422"/>
                </a:lnTo>
                <a:lnTo>
                  <a:pt x="1367599" y="22617"/>
                </a:lnTo>
                <a:close/>
              </a:path>
              <a:path w="1512570" h="374014">
                <a:moveTo>
                  <a:pt x="1398678" y="123137"/>
                </a:moveTo>
                <a:lnTo>
                  <a:pt x="1339956" y="123137"/>
                </a:lnTo>
                <a:lnTo>
                  <a:pt x="1362540" y="156637"/>
                </a:lnTo>
                <a:lnTo>
                  <a:pt x="1393409" y="184758"/>
                </a:lnTo>
                <a:lnTo>
                  <a:pt x="1431896" y="206361"/>
                </a:lnTo>
                <a:lnTo>
                  <a:pt x="1477334" y="220307"/>
                </a:lnTo>
                <a:lnTo>
                  <a:pt x="1499951" y="176748"/>
                </a:lnTo>
                <a:lnTo>
                  <a:pt x="1443755" y="158561"/>
                </a:lnTo>
                <a:lnTo>
                  <a:pt x="1402205" y="128320"/>
                </a:lnTo>
                <a:lnTo>
                  <a:pt x="1398678" y="123137"/>
                </a:lnTo>
                <a:close/>
              </a:path>
              <a:path w="1512570" h="374014">
                <a:moveTo>
                  <a:pt x="1512516" y="283970"/>
                </a:moveTo>
                <a:lnTo>
                  <a:pt x="1171584" y="283970"/>
                </a:lnTo>
                <a:lnTo>
                  <a:pt x="1171584" y="326691"/>
                </a:lnTo>
                <a:lnTo>
                  <a:pt x="1512516" y="326691"/>
                </a:lnTo>
                <a:lnTo>
                  <a:pt x="1512516" y="28397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5888" y="4416870"/>
            <a:ext cx="4644910" cy="675665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0900192" y="3476333"/>
            <a:ext cx="7518400" cy="6795770"/>
            <a:chOff x="10900192" y="3476333"/>
            <a:chExt cx="7518400" cy="6795770"/>
          </a:xfrm>
        </p:grpSpPr>
        <p:sp>
          <p:nvSpPr>
            <p:cNvPr id="12" name="object 12"/>
            <p:cNvSpPr/>
            <p:nvPr/>
          </p:nvSpPr>
          <p:spPr>
            <a:xfrm>
              <a:off x="13214257" y="3476333"/>
              <a:ext cx="4052570" cy="3445510"/>
            </a:xfrm>
            <a:custGeom>
              <a:avLst/>
              <a:gdLst/>
              <a:ahLst/>
              <a:cxnLst/>
              <a:rect l="l" t="t" r="r" b="b"/>
              <a:pathLst>
                <a:path w="4052569" h="3445509">
                  <a:moveTo>
                    <a:pt x="4052232" y="0"/>
                  </a:moveTo>
                  <a:lnTo>
                    <a:pt x="0" y="0"/>
                  </a:lnTo>
                  <a:lnTo>
                    <a:pt x="0" y="3444921"/>
                  </a:lnTo>
                  <a:lnTo>
                    <a:pt x="4052232" y="3444921"/>
                  </a:lnTo>
                  <a:lnTo>
                    <a:pt x="4052232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7726" y="3476333"/>
              <a:ext cx="7172556" cy="86908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0192" y="4240708"/>
              <a:ext cx="7518095" cy="603122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46784" y="4345417"/>
              <a:ext cx="7224910" cy="5738045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1276610" y="1364984"/>
            <a:ext cx="477520" cy="304165"/>
          </a:xfrm>
          <a:custGeom>
            <a:avLst/>
            <a:gdLst/>
            <a:ahLst/>
            <a:cxnLst/>
            <a:rect l="l" t="t" r="r" b="b"/>
            <a:pathLst>
              <a:path w="477519" h="304164">
                <a:moveTo>
                  <a:pt x="113923" y="0"/>
                </a:moveTo>
                <a:lnTo>
                  <a:pt x="74733" y="6359"/>
                </a:lnTo>
                <a:lnTo>
                  <a:pt x="19594" y="56512"/>
                </a:lnTo>
                <a:lnTo>
                  <a:pt x="5012" y="98818"/>
                </a:lnTo>
                <a:lnTo>
                  <a:pt x="0" y="151618"/>
                </a:lnTo>
                <a:lnTo>
                  <a:pt x="4972" y="204787"/>
                </a:lnTo>
                <a:lnTo>
                  <a:pt x="19474" y="247260"/>
                </a:lnTo>
                <a:lnTo>
                  <a:pt x="42882" y="278394"/>
                </a:lnTo>
                <a:lnTo>
                  <a:pt x="74572" y="297547"/>
                </a:lnTo>
                <a:lnTo>
                  <a:pt x="113923" y="304074"/>
                </a:lnTo>
                <a:lnTo>
                  <a:pt x="152911" y="297547"/>
                </a:lnTo>
                <a:lnTo>
                  <a:pt x="184481" y="278394"/>
                </a:lnTo>
                <a:lnTo>
                  <a:pt x="199221" y="258840"/>
                </a:lnTo>
                <a:lnTo>
                  <a:pt x="113923" y="258840"/>
                </a:lnTo>
                <a:lnTo>
                  <a:pt x="88773" y="252276"/>
                </a:lnTo>
                <a:lnTo>
                  <a:pt x="69788" y="232087"/>
                </a:lnTo>
                <a:lnTo>
                  <a:pt x="57792" y="198469"/>
                </a:lnTo>
                <a:lnTo>
                  <a:pt x="53610" y="151618"/>
                </a:lnTo>
                <a:lnTo>
                  <a:pt x="57792" y="105108"/>
                </a:lnTo>
                <a:lnTo>
                  <a:pt x="69788" y="71359"/>
                </a:lnTo>
                <a:lnTo>
                  <a:pt x="88773" y="50724"/>
                </a:lnTo>
                <a:lnTo>
                  <a:pt x="113923" y="43558"/>
                </a:lnTo>
                <a:lnTo>
                  <a:pt x="198164" y="43558"/>
                </a:lnTo>
                <a:lnTo>
                  <a:pt x="184481" y="25445"/>
                </a:lnTo>
                <a:lnTo>
                  <a:pt x="152911" y="6359"/>
                </a:lnTo>
                <a:lnTo>
                  <a:pt x="113923" y="0"/>
                </a:lnTo>
                <a:close/>
              </a:path>
              <a:path w="477519" h="304164">
                <a:moveTo>
                  <a:pt x="198164" y="43558"/>
                </a:moveTo>
                <a:lnTo>
                  <a:pt x="113923" y="43558"/>
                </a:lnTo>
                <a:lnTo>
                  <a:pt x="138824" y="50724"/>
                </a:lnTo>
                <a:lnTo>
                  <a:pt x="157639" y="71359"/>
                </a:lnTo>
                <a:lnTo>
                  <a:pt x="169464" y="105108"/>
                </a:lnTo>
                <a:lnTo>
                  <a:pt x="173397" y="151618"/>
                </a:lnTo>
                <a:lnTo>
                  <a:pt x="169464" y="198469"/>
                </a:lnTo>
                <a:lnTo>
                  <a:pt x="157639" y="232087"/>
                </a:lnTo>
                <a:lnTo>
                  <a:pt x="138824" y="252276"/>
                </a:lnTo>
                <a:lnTo>
                  <a:pt x="113923" y="258840"/>
                </a:lnTo>
                <a:lnTo>
                  <a:pt x="199221" y="258840"/>
                </a:lnTo>
                <a:lnTo>
                  <a:pt x="207950" y="247260"/>
                </a:lnTo>
                <a:lnTo>
                  <a:pt x="222632" y="204787"/>
                </a:lnTo>
                <a:lnTo>
                  <a:pt x="227846" y="151618"/>
                </a:lnTo>
                <a:lnTo>
                  <a:pt x="222632" y="98818"/>
                </a:lnTo>
                <a:lnTo>
                  <a:pt x="207950" y="56512"/>
                </a:lnTo>
                <a:lnTo>
                  <a:pt x="198164" y="43558"/>
                </a:lnTo>
                <a:close/>
              </a:path>
              <a:path w="477519" h="304164">
                <a:moveTo>
                  <a:pt x="459218" y="42721"/>
                </a:moveTo>
                <a:lnTo>
                  <a:pt x="370960" y="42721"/>
                </a:lnTo>
                <a:lnTo>
                  <a:pt x="391077" y="46078"/>
                </a:lnTo>
                <a:lnTo>
                  <a:pt x="407189" y="55129"/>
                </a:lnTo>
                <a:lnTo>
                  <a:pt x="417961" y="69284"/>
                </a:lnTo>
                <a:lnTo>
                  <a:pt x="422058" y="87955"/>
                </a:lnTo>
                <a:lnTo>
                  <a:pt x="418923" y="105703"/>
                </a:lnTo>
                <a:lnTo>
                  <a:pt x="410173" y="122509"/>
                </a:lnTo>
                <a:lnTo>
                  <a:pt x="395848" y="140257"/>
                </a:lnTo>
                <a:lnTo>
                  <a:pt x="375986" y="160832"/>
                </a:lnTo>
                <a:lnTo>
                  <a:pt x="271277" y="261353"/>
                </a:lnTo>
                <a:lnTo>
                  <a:pt x="272115" y="299886"/>
                </a:lnTo>
                <a:lnTo>
                  <a:pt x="477344" y="299886"/>
                </a:lnTo>
                <a:lnTo>
                  <a:pt x="477344" y="255489"/>
                </a:lnTo>
                <a:lnTo>
                  <a:pt x="345830" y="255489"/>
                </a:lnTo>
                <a:lnTo>
                  <a:pt x="345830" y="252976"/>
                </a:lnTo>
                <a:lnTo>
                  <a:pt x="398603" y="201040"/>
                </a:lnTo>
                <a:lnTo>
                  <a:pt x="434577" y="164543"/>
                </a:lnTo>
                <a:lnTo>
                  <a:pt x="469458" y="109924"/>
                </a:lnTo>
                <a:lnTo>
                  <a:pt x="473156" y="85442"/>
                </a:lnTo>
                <a:lnTo>
                  <a:pt x="465564" y="51006"/>
                </a:lnTo>
                <a:lnTo>
                  <a:pt x="459218" y="42721"/>
                </a:lnTo>
                <a:close/>
              </a:path>
              <a:path w="477519" h="304164">
                <a:moveTo>
                  <a:pt x="371798" y="0"/>
                </a:moveTo>
                <a:lnTo>
                  <a:pt x="330811" y="6328"/>
                </a:lnTo>
                <a:lnTo>
                  <a:pt x="298658" y="24868"/>
                </a:lnTo>
                <a:lnTo>
                  <a:pt x="277736" y="54010"/>
                </a:lnTo>
                <a:lnTo>
                  <a:pt x="270439" y="92143"/>
                </a:lnTo>
                <a:lnTo>
                  <a:pt x="320700" y="92143"/>
                </a:lnTo>
                <a:lnTo>
                  <a:pt x="324253" y="71758"/>
                </a:lnTo>
                <a:lnTo>
                  <a:pt x="334364" y="56281"/>
                </a:lnTo>
                <a:lnTo>
                  <a:pt x="350208" y="46379"/>
                </a:lnTo>
                <a:lnTo>
                  <a:pt x="370960" y="42721"/>
                </a:lnTo>
                <a:lnTo>
                  <a:pt x="459218" y="42721"/>
                </a:lnTo>
                <a:lnTo>
                  <a:pt x="444780" y="23873"/>
                </a:lnTo>
                <a:lnTo>
                  <a:pt x="412843" y="6164"/>
                </a:lnTo>
                <a:lnTo>
                  <a:pt x="371798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70118" y="1947584"/>
            <a:ext cx="5095240" cy="466090"/>
          </a:xfrm>
          <a:custGeom>
            <a:avLst/>
            <a:gdLst/>
            <a:ahLst/>
            <a:cxnLst/>
            <a:rect l="l" t="t" r="r" b="b"/>
            <a:pathLst>
              <a:path w="5095240" h="466089">
                <a:moveTo>
                  <a:pt x="426165" y="358104"/>
                </a:moveTo>
                <a:lnTo>
                  <a:pt x="0" y="358104"/>
                </a:lnTo>
                <a:lnTo>
                  <a:pt x="0" y="411505"/>
                </a:lnTo>
                <a:lnTo>
                  <a:pt x="426165" y="411505"/>
                </a:lnTo>
                <a:lnTo>
                  <a:pt x="426165" y="358104"/>
                </a:lnTo>
                <a:close/>
              </a:path>
              <a:path w="5095240" h="466089">
                <a:moveTo>
                  <a:pt x="388469" y="234547"/>
                </a:moveTo>
                <a:lnTo>
                  <a:pt x="35601" y="234547"/>
                </a:lnTo>
                <a:lnTo>
                  <a:pt x="35601" y="285855"/>
                </a:lnTo>
                <a:lnTo>
                  <a:pt x="388469" y="285855"/>
                </a:lnTo>
                <a:lnTo>
                  <a:pt x="388469" y="234547"/>
                </a:lnTo>
                <a:close/>
              </a:path>
              <a:path w="5095240" h="466089">
                <a:moveTo>
                  <a:pt x="163345" y="93190"/>
                </a:moveTo>
                <a:lnTo>
                  <a:pt x="97379" y="93190"/>
                </a:lnTo>
                <a:lnTo>
                  <a:pt x="97379" y="234547"/>
                </a:lnTo>
                <a:lnTo>
                  <a:pt x="163345" y="234547"/>
                </a:lnTo>
                <a:lnTo>
                  <a:pt x="163345" y="93190"/>
                </a:lnTo>
                <a:close/>
              </a:path>
              <a:path w="5095240" h="466089">
                <a:moveTo>
                  <a:pt x="324597" y="93190"/>
                </a:moveTo>
                <a:lnTo>
                  <a:pt x="260725" y="93190"/>
                </a:lnTo>
                <a:lnTo>
                  <a:pt x="260725" y="234547"/>
                </a:lnTo>
                <a:lnTo>
                  <a:pt x="324597" y="234547"/>
                </a:lnTo>
                <a:lnTo>
                  <a:pt x="324597" y="93190"/>
                </a:lnTo>
                <a:close/>
              </a:path>
              <a:path w="5095240" h="466089">
                <a:moveTo>
                  <a:pt x="390564" y="41883"/>
                </a:moveTo>
                <a:lnTo>
                  <a:pt x="33506" y="41883"/>
                </a:lnTo>
                <a:lnTo>
                  <a:pt x="33506" y="93190"/>
                </a:lnTo>
                <a:lnTo>
                  <a:pt x="390564" y="93190"/>
                </a:lnTo>
                <a:lnTo>
                  <a:pt x="390564" y="41883"/>
                </a:lnTo>
                <a:close/>
              </a:path>
              <a:path w="5095240" h="466089">
                <a:moveTo>
                  <a:pt x="878642" y="360198"/>
                </a:moveTo>
                <a:lnTo>
                  <a:pt x="452477" y="360198"/>
                </a:lnTo>
                <a:lnTo>
                  <a:pt x="452477" y="413599"/>
                </a:lnTo>
                <a:lnTo>
                  <a:pt x="878642" y="413599"/>
                </a:lnTo>
                <a:lnTo>
                  <a:pt x="878642" y="360198"/>
                </a:lnTo>
                <a:close/>
              </a:path>
              <a:path w="5095240" h="466089">
                <a:moveTo>
                  <a:pt x="696448" y="290043"/>
                </a:moveTo>
                <a:lnTo>
                  <a:pt x="632576" y="290043"/>
                </a:lnTo>
                <a:lnTo>
                  <a:pt x="632576" y="360198"/>
                </a:lnTo>
                <a:lnTo>
                  <a:pt x="696448" y="360198"/>
                </a:lnTo>
                <a:lnTo>
                  <a:pt x="696448" y="290043"/>
                </a:lnTo>
                <a:close/>
              </a:path>
              <a:path w="5095240" h="466089">
                <a:moveTo>
                  <a:pt x="829429" y="30365"/>
                </a:moveTo>
                <a:lnTo>
                  <a:pt x="500643" y="30365"/>
                </a:lnTo>
                <a:lnTo>
                  <a:pt x="500643" y="82719"/>
                </a:lnTo>
                <a:lnTo>
                  <a:pt x="764509" y="82719"/>
                </a:lnTo>
                <a:lnTo>
                  <a:pt x="764509" y="134027"/>
                </a:lnTo>
                <a:lnTo>
                  <a:pt x="501690" y="134027"/>
                </a:lnTo>
                <a:lnTo>
                  <a:pt x="501690" y="290043"/>
                </a:lnTo>
                <a:lnTo>
                  <a:pt x="839900" y="290043"/>
                </a:lnTo>
                <a:lnTo>
                  <a:pt x="839900" y="237689"/>
                </a:lnTo>
                <a:lnTo>
                  <a:pt x="566609" y="237689"/>
                </a:lnTo>
                <a:lnTo>
                  <a:pt x="566609" y="185334"/>
                </a:lnTo>
                <a:lnTo>
                  <a:pt x="829429" y="185334"/>
                </a:lnTo>
                <a:lnTo>
                  <a:pt x="829429" y="30365"/>
                </a:lnTo>
                <a:close/>
              </a:path>
              <a:path w="5095240" h="466089">
                <a:moveTo>
                  <a:pt x="1212798" y="9423"/>
                </a:moveTo>
                <a:lnTo>
                  <a:pt x="1151020" y="9423"/>
                </a:lnTo>
                <a:lnTo>
                  <a:pt x="1151020" y="115179"/>
                </a:lnTo>
                <a:lnTo>
                  <a:pt x="1098666" y="115179"/>
                </a:lnTo>
                <a:lnTo>
                  <a:pt x="1098666" y="168581"/>
                </a:lnTo>
                <a:lnTo>
                  <a:pt x="1151020" y="168581"/>
                </a:lnTo>
                <a:lnTo>
                  <a:pt x="1151020" y="281666"/>
                </a:lnTo>
                <a:lnTo>
                  <a:pt x="1212798" y="281666"/>
                </a:lnTo>
                <a:lnTo>
                  <a:pt x="1212798" y="9423"/>
                </a:lnTo>
                <a:close/>
              </a:path>
              <a:path w="5095240" h="466089">
                <a:moveTo>
                  <a:pt x="1051547" y="86908"/>
                </a:moveTo>
                <a:lnTo>
                  <a:pt x="988721" y="86908"/>
                </a:lnTo>
                <a:lnTo>
                  <a:pt x="988721" y="100520"/>
                </a:lnTo>
                <a:lnTo>
                  <a:pt x="983339" y="138902"/>
                </a:lnTo>
                <a:lnTo>
                  <a:pt x="967256" y="175125"/>
                </a:lnTo>
                <a:lnTo>
                  <a:pt x="939394" y="206243"/>
                </a:lnTo>
                <a:lnTo>
                  <a:pt x="898672" y="229312"/>
                </a:lnTo>
                <a:lnTo>
                  <a:pt x="933226" y="280619"/>
                </a:lnTo>
                <a:lnTo>
                  <a:pt x="962503" y="265518"/>
                </a:lnTo>
                <a:lnTo>
                  <a:pt x="986823" y="245804"/>
                </a:lnTo>
                <a:lnTo>
                  <a:pt x="1006334" y="222162"/>
                </a:lnTo>
                <a:lnTo>
                  <a:pt x="1021181" y="195282"/>
                </a:lnTo>
                <a:lnTo>
                  <a:pt x="1094029" y="195282"/>
                </a:lnTo>
                <a:lnTo>
                  <a:pt x="1071572" y="170740"/>
                </a:lnTo>
                <a:lnTo>
                  <a:pt x="1056406" y="136931"/>
                </a:lnTo>
                <a:lnTo>
                  <a:pt x="1051547" y="100520"/>
                </a:lnTo>
                <a:lnTo>
                  <a:pt x="1051547" y="86908"/>
                </a:lnTo>
                <a:close/>
              </a:path>
              <a:path w="5095240" h="466089">
                <a:moveTo>
                  <a:pt x="1094029" y="195282"/>
                </a:moveTo>
                <a:lnTo>
                  <a:pt x="1021181" y="195282"/>
                </a:lnTo>
                <a:lnTo>
                  <a:pt x="1035358" y="219144"/>
                </a:lnTo>
                <a:lnTo>
                  <a:pt x="1053706" y="240110"/>
                </a:lnTo>
                <a:lnTo>
                  <a:pt x="1076472" y="257641"/>
                </a:lnTo>
                <a:lnTo>
                  <a:pt x="1103901" y="271195"/>
                </a:lnTo>
                <a:lnTo>
                  <a:pt x="1136361" y="220935"/>
                </a:lnTo>
                <a:lnTo>
                  <a:pt x="1097929" y="199543"/>
                </a:lnTo>
                <a:lnTo>
                  <a:pt x="1094029" y="195282"/>
                </a:lnTo>
                <a:close/>
              </a:path>
              <a:path w="5095240" h="466089">
                <a:moveTo>
                  <a:pt x="1121701" y="34553"/>
                </a:moveTo>
                <a:lnTo>
                  <a:pt x="914378" y="34553"/>
                </a:lnTo>
                <a:lnTo>
                  <a:pt x="914378" y="86908"/>
                </a:lnTo>
                <a:lnTo>
                  <a:pt x="1121701" y="86908"/>
                </a:lnTo>
                <a:lnTo>
                  <a:pt x="1121701" y="34553"/>
                </a:lnTo>
                <a:close/>
              </a:path>
              <a:path w="5095240" h="466089">
                <a:moveTo>
                  <a:pt x="1304942" y="301561"/>
                </a:moveTo>
                <a:lnTo>
                  <a:pt x="983486" y="301561"/>
                </a:lnTo>
                <a:lnTo>
                  <a:pt x="983486" y="352868"/>
                </a:lnTo>
                <a:lnTo>
                  <a:pt x="1240022" y="352868"/>
                </a:lnTo>
                <a:lnTo>
                  <a:pt x="1240022" y="465954"/>
                </a:lnTo>
                <a:lnTo>
                  <a:pt x="1304942" y="465954"/>
                </a:lnTo>
                <a:lnTo>
                  <a:pt x="1304942" y="301561"/>
                </a:lnTo>
                <a:close/>
              </a:path>
              <a:path w="5095240" h="466089">
                <a:moveTo>
                  <a:pt x="1304942" y="0"/>
                </a:moveTo>
                <a:lnTo>
                  <a:pt x="1243164" y="0"/>
                </a:lnTo>
                <a:lnTo>
                  <a:pt x="1243164" y="283760"/>
                </a:lnTo>
                <a:lnTo>
                  <a:pt x="1304942" y="283760"/>
                </a:lnTo>
                <a:lnTo>
                  <a:pt x="1304942" y="0"/>
                </a:lnTo>
                <a:close/>
              </a:path>
              <a:path w="5095240" h="466089">
                <a:moveTo>
                  <a:pt x="1733336" y="34553"/>
                </a:moveTo>
                <a:lnTo>
                  <a:pt x="1407692" y="34553"/>
                </a:lnTo>
                <a:lnTo>
                  <a:pt x="1407692" y="292137"/>
                </a:lnTo>
                <a:lnTo>
                  <a:pt x="1737525" y="292137"/>
                </a:lnTo>
                <a:lnTo>
                  <a:pt x="1737525" y="240830"/>
                </a:lnTo>
                <a:lnTo>
                  <a:pt x="1474705" y="240830"/>
                </a:lnTo>
                <a:lnTo>
                  <a:pt x="1474705" y="188475"/>
                </a:lnTo>
                <a:lnTo>
                  <a:pt x="1722865" y="188475"/>
                </a:lnTo>
                <a:lnTo>
                  <a:pt x="1722865" y="137168"/>
                </a:lnTo>
                <a:lnTo>
                  <a:pt x="1474705" y="137168"/>
                </a:lnTo>
                <a:lnTo>
                  <a:pt x="1474705" y="87955"/>
                </a:lnTo>
                <a:lnTo>
                  <a:pt x="1733336" y="87955"/>
                </a:lnTo>
                <a:lnTo>
                  <a:pt x="1733336" y="34553"/>
                </a:lnTo>
                <a:close/>
              </a:path>
              <a:path w="5095240" h="466089">
                <a:moveTo>
                  <a:pt x="1783597" y="359151"/>
                </a:moveTo>
                <a:lnTo>
                  <a:pt x="1357431" y="359151"/>
                </a:lnTo>
                <a:lnTo>
                  <a:pt x="1357431" y="411505"/>
                </a:lnTo>
                <a:lnTo>
                  <a:pt x="1783597" y="411505"/>
                </a:lnTo>
                <a:lnTo>
                  <a:pt x="1783597" y="359151"/>
                </a:lnTo>
                <a:close/>
              </a:path>
              <a:path w="5095240" h="466089">
                <a:moveTo>
                  <a:pt x="2105433" y="15706"/>
                </a:moveTo>
                <a:lnTo>
                  <a:pt x="2039466" y="15706"/>
                </a:lnTo>
                <a:lnTo>
                  <a:pt x="2039466" y="49213"/>
                </a:lnTo>
                <a:lnTo>
                  <a:pt x="2032562" y="93518"/>
                </a:lnTo>
                <a:lnTo>
                  <a:pt x="2012111" y="133503"/>
                </a:lnTo>
                <a:lnTo>
                  <a:pt x="1977328" y="166421"/>
                </a:lnTo>
                <a:lnTo>
                  <a:pt x="1927428" y="189523"/>
                </a:lnTo>
                <a:lnTo>
                  <a:pt x="1960935" y="240830"/>
                </a:lnTo>
                <a:lnTo>
                  <a:pt x="1998458" y="224960"/>
                </a:lnTo>
                <a:lnTo>
                  <a:pt x="2029453" y="203004"/>
                </a:lnTo>
                <a:lnTo>
                  <a:pt x="2054068" y="175747"/>
                </a:lnTo>
                <a:lnTo>
                  <a:pt x="2072449" y="143974"/>
                </a:lnTo>
                <a:lnTo>
                  <a:pt x="2147403" y="143974"/>
                </a:lnTo>
                <a:lnTo>
                  <a:pt x="2130432" y="127941"/>
                </a:lnTo>
                <a:lnTo>
                  <a:pt x="2111355" y="90368"/>
                </a:lnTo>
                <a:lnTo>
                  <a:pt x="2105433" y="49213"/>
                </a:lnTo>
                <a:lnTo>
                  <a:pt x="2105433" y="15706"/>
                </a:lnTo>
                <a:close/>
              </a:path>
              <a:path w="5095240" h="466089">
                <a:moveTo>
                  <a:pt x="2323227" y="0"/>
                </a:moveTo>
                <a:lnTo>
                  <a:pt x="2258308" y="0"/>
                </a:lnTo>
                <a:lnTo>
                  <a:pt x="2258308" y="70154"/>
                </a:lnTo>
                <a:lnTo>
                  <a:pt x="2170352" y="70154"/>
                </a:lnTo>
                <a:lnTo>
                  <a:pt x="2170352" y="121462"/>
                </a:lnTo>
                <a:lnTo>
                  <a:pt x="2258308" y="121462"/>
                </a:lnTo>
                <a:lnTo>
                  <a:pt x="2258308" y="237689"/>
                </a:lnTo>
                <a:lnTo>
                  <a:pt x="2323227" y="237689"/>
                </a:lnTo>
                <a:lnTo>
                  <a:pt x="2323227" y="0"/>
                </a:lnTo>
                <a:close/>
              </a:path>
              <a:path w="5095240" h="466089">
                <a:moveTo>
                  <a:pt x="2147403" y="143974"/>
                </a:moveTo>
                <a:lnTo>
                  <a:pt x="2072449" y="143974"/>
                </a:lnTo>
                <a:lnTo>
                  <a:pt x="2090422" y="172360"/>
                </a:lnTo>
                <a:lnTo>
                  <a:pt x="2113744" y="196721"/>
                </a:lnTo>
                <a:lnTo>
                  <a:pt x="2142465" y="216567"/>
                </a:lnTo>
                <a:lnTo>
                  <a:pt x="2176635" y="231406"/>
                </a:lnTo>
                <a:lnTo>
                  <a:pt x="2211189" y="181146"/>
                </a:lnTo>
                <a:lnTo>
                  <a:pt x="2163448" y="159132"/>
                </a:lnTo>
                <a:lnTo>
                  <a:pt x="2147403" y="143974"/>
                </a:lnTo>
                <a:close/>
              </a:path>
              <a:path w="5095240" h="466089">
                <a:moveTo>
                  <a:pt x="2323227" y="256536"/>
                </a:moveTo>
                <a:lnTo>
                  <a:pt x="2013289" y="256536"/>
                </a:lnTo>
                <a:lnTo>
                  <a:pt x="2013289" y="306796"/>
                </a:lnTo>
                <a:lnTo>
                  <a:pt x="2258308" y="306796"/>
                </a:lnTo>
                <a:lnTo>
                  <a:pt x="2258308" y="332974"/>
                </a:lnTo>
                <a:lnTo>
                  <a:pt x="2014336" y="332974"/>
                </a:lnTo>
                <a:lnTo>
                  <a:pt x="2014336" y="460718"/>
                </a:lnTo>
                <a:lnTo>
                  <a:pt x="2335792" y="460718"/>
                </a:lnTo>
                <a:lnTo>
                  <a:pt x="2335792" y="409411"/>
                </a:lnTo>
                <a:lnTo>
                  <a:pt x="2078208" y="409411"/>
                </a:lnTo>
                <a:lnTo>
                  <a:pt x="2078208" y="381140"/>
                </a:lnTo>
                <a:lnTo>
                  <a:pt x="2323227" y="381140"/>
                </a:lnTo>
                <a:lnTo>
                  <a:pt x="2323227" y="256536"/>
                </a:lnTo>
                <a:close/>
              </a:path>
              <a:path w="5095240" h="466089">
                <a:moveTo>
                  <a:pt x="2775705" y="213606"/>
                </a:moveTo>
                <a:lnTo>
                  <a:pt x="2710785" y="213606"/>
                </a:lnTo>
                <a:lnTo>
                  <a:pt x="2710785" y="273290"/>
                </a:lnTo>
                <a:lnTo>
                  <a:pt x="2775705" y="273290"/>
                </a:lnTo>
                <a:lnTo>
                  <a:pt x="2775705" y="213606"/>
                </a:lnTo>
                <a:close/>
              </a:path>
              <a:path w="5095240" h="466089">
                <a:moveTo>
                  <a:pt x="2623877" y="34553"/>
                </a:moveTo>
                <a:lnTo>
                  <a:pt x="2402941" y="34553"/>
                </a:lnTo>
                <a:lnTo>
                  <a:pt x="2402941" y="248159"/>
                </a:lnTo>
                <a:lnTo>
                  <a:pt x="2623877" y="248159"/>
                </a:lnTo>
                <a:lnTo>
                  <a:pt x="2623877" y="213606"/>
                </a:lnTo>
                <a:lnTo>
                  <a:pt x="2775705" y="213606"/>
                </a:lnTo>
                <a:lnTo>
                  <a:pt x="2775705" y="195805"/>
                </a:lnTo>
                <a:lnTo>
                  <a:pt x="2467860" y="195805"/>
                </a:lnTo>
                <a:lnTo>
                  <a:pt x="2467860" y="85861"/>
                </a:lnTo>
                <a:lnTo>
                  <a:pt x="2775705" y="85861"/>
                </a:lnTo>
                <a:lnTo>
                  <a:pt x="2775705" y="69107"/>
                </a:lnTo>
                <a:lnTo>
                  <a:pt x="2623877" y="69107"/>
                </a:lnTo>
                <a:lnTo>
                  <a:pt x="2623877" y="34553"/>
                </a:lnTo>
                <a:close/>
              </a:path>
              <a:path w="5095240" h="466089">
                <a:moveTo>
                  <a:pt x="2775705" y="85861"/>
                </a:moveTo>
                <a:lnTo>
                  <a:pt x="2560004" y="85861"/>
                </a:lnTo>
                <a:lnTo>
                  <a:pt x="2560004" y="195805"/>
                </a:lnTo>
                <a:lnTo>
                  <a:pt x="2775705" y="195805"/>
                </a:lnTo>
                <a:lnTo>
                  <a:pt x="2775705" y="161251"/>
                </a:lnTo>
                <a:lnTo>
                  <a:pt x="2623877" y="161251"/>
                </a:lnTo>
                <a:lnTo>
                  <a:pt x="2623877" y="120415"/>
                </a:lnTo>
                <a:lnTo>
                  <a:pt x="2775705" y="120415"/>
                </a:lnTo>
                <a:lnTo>
                  <a:pt x="2775705" y="85861"/>
                </a:lnTo>
                <a:close/>
              </a:path>
              <a:path w="5095240" h="466089">
                <a:moveTo>
                  <a:pt x="2775705" y="120415"/>
                </a:moveTo>
                <a:lnTo>
                  <a:pt x="2710785" y="120415"/>
                </a:lnTo>
                <a:lnTo>
                  <a:pt x="2710785" y="161251"/>
                </a:lnTo>
                <a:lnTo>
                  <a:pt x="2775705" y="161251"/>
                </a:lnTo>
                <a:lnTo>
                  <a:pt x="2775705" y="120415"/>
                </a:lnTo>
                <a:close/>
              </a:path>
              <a:path w="5095240" h="466089">
                <a:moveTo>
                  <a:pt x="2775705" y="0"/>
                </a:moveTo>
                <a:lnTo>
                  <a:pt x="2710785" y="0"/>
                </a:lnTo>
                <a:lnTo>
                  <a:pt x="2710785" y="69107"/>
                </a:lnTo>
                <a:lnTo>
                  <a:pt x="2775705" y="69107"/>
                </a:lnTo>
                <a:lnTo>
                  <a:pt x="2775705" y="0"/>
                </a:lnTo>
                <a:close/>
              </a:path>
              <a:path w="5095240" h="466089">
                <a:moveTo>
                  <a:pt x="2616547" y="284808"/>
                </a:moveTo>
                <a:lnTo>
                  <a:pt x="2549550" y="291237"/>
                </a:lnTo>
                <a:lnTo>
                  <a:pt x="2499142" y="309152"/>
                </a:lnTo>
                <a:lnTo>
                  <a:pt x="2467386" y="337669"/>
                </a:lnTo>
                <a:lnTo>
                  <a:pt x="2456343" y="375904"/>
                </a:lnTo>
                <a:lnTo>
                  <a:pt x="2467386" y="414270"/>
                </a:lnTo>
                <a:lnTo>
                  <a:pt x="2499142" y="442525"/>
                </a:lnTo>
                <a:lnTo>
                  <a:pt x="2549550" y="459982"/>
                </a:lnTo>
                <a:lnTo>
                  <a:pt x="2616547" y="465954"/>
                </a:lnTo>
                <a:lnTo>
                  <a:pt x="2683544" y="459982"/>
                </a:lnTo>
                <a:lnTo>
                  <a:pt x="2733952" y="442525"/>
                </a:lnTo>
                <a:lnTo>
                  <a:pt x="2762931" y="416741"/>
                </a:lnTo>
                <a:lnTo>
                  <a:pt x="2616547" y="416741"/>
                </a:lnTo>
                <a:lnTo>
                  <a:pt x="2575596" y="413894"/>
                </a:lnTo>
                <a:lnTo>
                  <a:pt x="2545738" y="406139"/>
                </a:lnTo>
                <a:lnTo>
                  <a:pt x="2527463" y="393476"/>
                </a:lnTo>
                <a:lnTo>
                  <a:pt x="2521262" y="375904"/>
                </a:lnTo>
                <a:lnTo>
                  <a:pt x="2527463" y="357817"/>
                </a:lnTo>
                <a:lnTo>
                  <a:pt x="2545738" y="345081"/>
                </a:lnTo>
                <a:lnTo>
                  <a:pt x="2575596" y="337546"/>
                </a:lnTo>
                <a:lnTo>
                  <a:pt x="2616547" y="335068"/>
                </a:lnTo>
                <a:lnTo>
                  <a:pt x="2762811" y="335068"/>
                </a:lnTo>
                <a:lnTo>
                  <a:pt x="2733952" y="309152"/>
                </a:lnTo>
                <a:lnTo>
                  <a:pt x="2683544" y="291237"/>
                </a:lnTo>
                <a:lnTo>
                  <a:pt x="2616547" y="284808"/>
                </a:lnTo>
                <a:close/>
              </a:path>
              <a:path w="5095240" h="466089">
                <a:moveTo>
                  <a:pt x="2762811" y="335068"/>
                </a:moveTo>
                <a:lnTo>
                  <a:pt x="2616547" y="335068"/>
                </a:lnTo>
                <a:lnTo>
                  <a:pt x="2657498" y="337546"/>
                </a:lnTo>
                <a:lnTo>
                  <a:pt x="2687356" y="345081"/>
                </a:lnTo>
                <a:lnTo>
                  <a:pt x="2705631" y="357817"/>
                </a:lnTo>
                <a:lnTo>
                  <a:pt x="2711832" y="375904"/>
                </a:lnTo>
                <a:lnTo>
                  <a:pt x="2705631" y="393476"/>
                </a:lnTo>
                <a:lnTo>
                  <a:pt x="2687356" y="406139"/>
                </a:lnTo>
                <a:lnTo>
                  <a:pt x="2657498" y="413894"/>
                </a:lnTo>
                <a:lnTo>
                  <a:pt x="2616547" y="416741"/>
                </a:lnTo>
                <a:lnTo>
                  <a:pt x="2762931" y="416741"/>
                </a:lnTo>
                <a:lnTo>
                  <a:pt x="2765708" y="414270"/>
                </a:lnTo>
                <a:lnTo>
                  <a:pt x="2776752" y="375904"/>
                </a:lnTo>
                <a:lnTo>
                  <a:pt x="2765708" y="337669"/>
                </a:lnTo>
                <a:lnTo>
                  <a:pt x="2762811" y="335068"/>
                </a:lnTo>
                <a:close/>
              </a:path>
              <a:path w="5095240" h="466089">
                <a:moveTo>
                  <a:pt x="3144660" y="236642"/>
                </a:moveTo>
                <a:lnTo>
                  <a:pt x="2976079" y="236642"/>
                </a:lnTo>
                <a:lnTo>
                  <a:pt x="2976079" y="296326"/>
                </a:lnTo>
                <a:lnTo>
                  <a:pt x="3144660" y="296326"/>
                </a:lnTo>
                <a:lnTo>
                  <a:pt x="3144660" y="236642"/>
                </a:lnTo>
                <a:close/>
              </a:path>
              <a:path w="5095240" h="466089">
                <a:moveTo>
                  <a:pt x="3538713" y="48166"/>
                </a:moveTo>
                <a:lnTo>
                  <a:pt x="3310447" y="48166"/>
                </a:lnTo>
                <a:lnTo>
                  <a:pt x="3310447" y="98426"/>
                </a:lnTo>
                <a:lnTo>
                  <a:pt x="3538713" y="98426"/>
                </a:lnTo>
                <a:lnTo>
                  <a:pt x="3538713" y="48166"/>
                </a:lnTo>
                <a:close/>
              </a:path>
              <a:path w="5095240" h="466089">
                <a:moveTo>
                  <a:pt x="3457040" y="4188"/>
                </a:moveTo>
                <a:lnTo>
                  <a:pt x="3392120" y="4188"/>
                </a:lnTo>
                <a:lnTo>
                  <a:pt x="3392120" y="48166"/>
                </a:lnTo>
                <a:lnTo>
                  <a:pt x="3457040" y="48166"/>
                </a:lnTo>
                <a:lnTo>
                  <a:pt x="3457040" y="4188"/>
                </a:lnTo>
                <a:close/>
              </a:path>
              <a:path w="5095240" h="466089">
                <a:moveTo>
                  <a:pt x="3424580" y="113085"/>
                </a:moveTo>
                <a:lnTo>
                  <a:pt x="3384652" y="119269"/>
                </a:lnTo>
                <a:lnTo>
                  <a:pt x="3352920" y="136645"/>
                </a:lnTo>
                <a:lnTo>
                  <a:pt x="3331888" y="163443"/>
                </a:lnTo>
                <a:lnTo>
                  <a:pt x="3324060" y="197899"/>
                </a:lnTo>
                <a:lnTo>
                  <a:pt x="3331888" y="231071"/>
                </a:lnTo>
                <a:lnTo>
                  <a:pt x="3352920" y="257125"/>
                </a:lnTo>
                <a:lnTo>
                  <a:pt x="3384652" y="274247"/>
                </a:lnTo>
                <a:lnTo>
                  <a:pt x="3424580" y="280619"/>
                </a:lnTo>
                <a:lnTo>
                  <a:pt x="3465719" y="274247"/>
                </a:lnTo>
                <a:lnTo>
                  <a:pt x="3498073" y="257125"/>
                </a:lnTo>
                <a:lnTo>
                  <a:pt x="3518205" y="232453"/>
                </a:lnTo>
                <a:lnTo>
                  <a:pt x="3424580" y="232453"/>
                </a:lnTo>
                <a:lnTo>
                  <a:pt x="3407655" y="230146"/>
                </a:lnTo>
                <a:lnTo>
                  <a:pt x="3394411" y="223422"/>
                </a:lnTo>
                <a:lnTo>
                  <a:pt x="3385781" y="212575"/>
                </a:lnTo>
                <a:lnTo>
                  <a:pt x="3382697" y="197899"/>
                </a:lnTo>
                <a:lnTo>
                  <a:pt x="3385781" y="182013"/>
                </a:lnTo>
                <a:lnTo>
                  <a:pt x="3394411" y="170544"/>
                </a:lnTo>
                <a:lnTo>
                  <a:pt x="3407655" y="163591"/>
                </a:lnTo>
                <a:lnTo>
                  <a:pt x="3424580" y="161251"/>
                </a:lnTo>
                <a:lnTo>
                  <a:pt x="3517594" y="161251"/>
                </a:lnTo>
                <a:lnTo>
                  <a:pt x="3498073" y="136645"/>
                </a:lnTo>
                <a:lnTo>
                  <a:pt x="3465719" y="119269"/>
                </a:lnTo>
                <a:lnTo>
                  <a:pt x="3424580" y="113085"/>
                </a:lnTo>
                <a:close/>
              </a:path>
              <a:path w="5095240" h="466089">
                <a:moveTo>
                  <a:pt x="3517594" y="161251"/>
                </a:moveTo>
                <a:lnTo>
                  <a:pt x="3424580" y="161251"/>
                </a:lnTo>
                <a:lnTo>
                  <a:pt x="3442405" y="163591"/>
                </a:lnTo>
                <a:lnTo>
                  <a:pt x="3456058" y="170544"/>
                </a:lnTo>
                <a:lnTo>
                  <a:pt x="3464705" y="182013"/>
                </a:lnTo>
                <a:lnTo>
                  <a:pt x="3467511" y="197899"/>
                </a:lnTo>
                <a:lnTo>
                  <a:pt x="3464705" y="212575"/>
                </a:lnTo>
                <a:lnTo>
                  <a:pt x="3456058" y="223422"/>
                </a:lnTo>
                <a:lnTo>
                  <a:pt x="3442405" y="230146"/>
                </a:lnTo>
                <a:lnTo>
                  <a:pt x="3424580" y="232453"/>
                </a:lnTo>
                <a:lnTo>
                  <a:pt x="3518205" y="232453"/>
                </a:lnTo>
                <a:lnTo>
                  <a:pt x="3519333" y="231071"/>
                </a:lnTo>
                <a:lnTo>
                  <a:pt x="3527195" y="197899"/>
                </a:lnTo>
                <a:lnTo>
                  <a:pt x="3519333" y="163443"/>
                </a:lnTo>
                <a:lnTo>
                  <a:pt x="3517594" y="161251"/>
                </a:lnTo>
                <a:close/>
              </a:path>
              <a:path w="5095240" h="466089">
                <a:moveTo>
                  <a:pt x="3712529" y="313079"/>
                </a:moveTo>
                <a:lnTo>
                  <a:pt x="3391073" y="313079"/>
                </a:lnTo>
                <a:lnTo>
                  <a:pt x="3391073" y="364386"/>
                </a:lnTo>
                <a:lnTo>
                  <a:pt x="3647610" y="364386"/>
                </a:lnTo>
                <a:lnTo>
                  <a:pt x="3647610" y="465954"/>
                </a:lnTo>
                <a:lnTo>
                  <a:pt x="3712529" y="465954"/>
                </a:lnTo>
                <a:lnTo>
                  <a:pt x="3712529" y="313079"/>
                </a:lnTo>
                <a:close/>
              </a:path>
              <a:path w="5095240" h="466089">
                <a:moveTo>
                  <a:pt x="3712529" y="176957"/>
                </a:moveTo>
                <a:lnTo>
                  <a:pt x="3650751" y="176957"/>
                </a:lnTo>
                <a:lnTo>
                  <a:pt x="3650751" y="292137"/>
                </a:lnTo>
                <a:lnTo>
                  <a:pt x="3712529" y="292137"/>
                </a:lnTo>
                <a:lnTo>
                  <a:pt x="3712529" y="176957"/>
                </a:lnTo>
                <a:close/>
              </a:path>
              <a:path w="5095240" h="466089">
                <a:moveTo>
                  <a:pt x="3615150" y="8376"/>
                </a:moveTo>
                <a:lnTo>
                  <a:pt x="3553372" y="8376"/>
                </a:lnTo>
                <a:lnTo>
                  <a:pt x="3553372" y="288996"/>
                </a:lnTo>
                <a:lnTo>
                  <a:pt x="3615150" y="288996"/>
                </a:lnTo>
                <a:lnTo>
                  <a:pt x="3615150" y="176957"/>
                </a:lnTo>
                <a:lnTo>
                  <a:pt x="3712529" y="176957"/>
                </a:lnTo>
                <a:lnTo>
                  <a:pt x="3712529" y="123556"/>
                </a:lnTo>
                <a:lnTo>
                  <a:pt x="3615150" y="123556"/>
                </a:lnTo>
                <a:lnTo>
                  <a:pt x="3615150" y="8376"/>
                </a:lnTo>
                <a:close/>
              </a:path>
              <a:path w="5095240" h="466089">
                <a:moveTo>
                  <a:pt x="3712529" y="1047"/>
                </a:moveTo>
                <a:lnTo>
                  <a:pt x="3650751" y="1047"/>
                </a:lnTo>
                <a:lnTo>
                  <a:pt x="3650751" y="123556"/>
                </a:lnTo>
                <a:lnTo>
                  <a:pt x="3712529" y="123556"/>
                </a:lnTo>
                <a:lnTo>
                  <a:pt x="3712529" y="1047"/>
                </a:lnTo>
                <a:close/>
              </a:path>
              <a:path w="5095240" h="466089">
                <a:moveTo>
                  <a:pt x="4154536" y="1047"/>
                </a:moveTo>
                <a:lnTo>
                  <a:pt x="4089616" y="1047"/>
                </a:lnTo>
                <a:lnTo>
                  <a:pt x="4089616" y="263866"/>
                </a:lnTo>
                <a:lnTo>
                  <a:pt x="4154536" y="263866"/>
                </a:lnTo>
                <a:lnTo>
                  <a:pt x="4154536" y="1047"/>
                </a:lnTo>
                <a:close/>
              </a:path>
              <a:path w="5095240" h="466089">
                <a:moveTo>
                  <a:pt x="3943024" y="17800"/>
                </a:moveTo>
                <a:lnTo>
                  <a:pt x="3876010" y="17800"/>
                </a:lnTo>
                <a:lnTo>
                  <a:pt x="3876010" y="62825"/>
                </a:lnTo>
                <a:lnTo>
                  <a:pt x="3869163" y="106115"/>
                </a:lnTo>
                <a:lnTo>
                  <a:pt x="3848721" y="146461"/>
                </a:lnTo>
                <a:lnTo>
                  <a:pt x="3813651" y="180328"/>
                </a:lnTo>
                <a:lnTo>
                  <a:pt x="3762925" y="204182"/>
                </a:lnTo>
                <a:lnTo>
                  <a:pt x="3795384" y="255489"/>
                </a:lnTo>
                <a:lnTo>
                  <a:pt x="3833767" y="239145"/>
                </a:lnTo>
                <a:lnTo>
                  <a:pt x="3865670" y="216616"/>
                </a:lnTo>
                <a:lnTo>
                  <a:pt x="3891095" y="188786"/>
                </a:lnTo>
                <a:lnTo>
                  <a:pt x="3910041" y="156539"/>
                </a:lnTo>
                <a:lnTo>
                  <a:pt x="3984983" y="156539"/>
                </a:lnTo>
                <a:lnTo>
                  <a:pt x="3969725" y="142404"/>
                </a:lnTo>
                <a:lnTo>
                  <a:pt x="3949601" y="104381"/>
                </a:lnTo>
                <a:lnTo>
                  <a:pt x="3943024" y="62825"/>
                </a:lnTo>
                <a:lnTo>
                  <a:pt x="3943024" y="17800"/>
                </a:lnTo>
                <a:close/>
              </a:path>
              <a:path w="5095240" h="466089">
                <a:moveTo>
                  <a:pt x="3984983" y="156539"/>
                </a:moveTo>
                <a:lnTo>
                  <a:pt x="3910041" y="156539"/>
                </a:lnTo>
                <a:lnTo>
                  <a:pt x="3928406" y="186079"/>
                </a:lnTo>
                <a:lnTo>
                  <a:pt x="3952906" y="211446"/>
                </a:lnTo>
                <a:lnTo>
                  <a:pt x="3983590" y="232003"/>
                </a:lnTo>
                <a:lnTo>
                  <a:pt x="4020508" y="247112"/>
                </a:lnTo>
                <a:lnTo>
                  <a:pt x="4052968" y="196852"/>
                </a:lnTo>
                <a:lnTo>
                  <a:pt x="4003984" y="174143"/>
                </a:lnTo>
                <a:lnTo>
                  <a:pt x="3984983" y="156539"/>
                </a:lnTo>
                <a:close/>
              </a:path>
              <a:path w="5095240" h="466089">
                <a:moveTo>
                  <a:pt x="4154536" y="284808"/>
                </a:moveTo>
                <a:lnTo>
                  <a:pt x="3842503" y="284808"/>
                </a:lnTo>
                <a:lnTo>
                  <a:pt x="3842503" y="460718"/>
                </a:lnTo>
                <a:lnTo>
                  <a:pt x="4154536" y="460718"/>
                </a:lnTo>
                <a:lnTo>
                  <a:pt x="4154536" y="408364"/>
                </a:lnTo>
                <a:lnTo>
                  <a:pt x="3907423" y="408364"/>
                </a:lnTo>
                <a:lnTo>
                  <a:pt x="3907423" y="336115"/>
                </a:lnTo>
                <a:lnTo>
                  <a:pt x="4154536" y="336115"/>
                </a:lnTo>
                <a:lnTo>
                  <a:pt x="4154536" y="284808"/>
                </a:lnTo>
                <a:close/>
              </a:path>
              <a:path w="5095240" h="466089">
                <a:moveTo>
                  <a:pt x="4154536" y="336115"/>
                </a:moveTo>
                <a:lnTo>
                  <a:pt x="4090663" y="336115"/>
                </a:lnTo>
                <a:lnTo>
                  <a:pt x="4090663" y="408364"/>
                </a:lnTo>
                <a:lnTo>
                  <a:pt x="4154536" y="408364"/>
                </a:lnTo>
                <a:lnTo>
                  <a:pt x="4154536" y="336115"/>
                </a:lnTo>
                <a:close/>
              </a:path>
              <a:path w="5095240" h="466089">
                <a:moveTo>
                  <a:pt x="4609107" y="0"/>
                </a:moveTo>
                <a:lnTo>
                  <a:pt x="4543141" y="0"/>
                </a:lnTo>
                <a:lnTo>
                  <a:pt x="4543141" y="465954"/>
                </a:lnTo>
                <a:lnTo>
                  <a:pt x="4609107" y="465954"/>
                </a:lnTo>
                <a:lnTo>
                  <a:pt x="4609107" y="0"/>
                </a:lnTo>
                <a:close/>
              </a:path>
              <a:path w="5095240" h="466089">
                <a:moveTo>
                  <a:pt x="4468797" y="49213"/>
                </a:moveTo>
                <a:lnTo>
                  <a:pt x="4243673" y="49213"/>
                </a:lnTo>
                <a:lnTo>
                  <a:pt x="4243673" y="100520"/>
                </a:lnTo>
                <a:lnTo>
                  <a:pt x="4402831" y="100520"/>
                </a:lnTo>
                <a:lnTo>
                  <a:pt x="4393948" y="149665"/>
                </a:lnTo>
                <a:lnTo>
                  <a:pt x="4377313" y="194215"/>
                </a:lnTo>
                <a:lnTo>
                  <a:pt x="4352243" y="234547"/>
                </a:lnTo>
                <a:lnTo>
                  <a:pt x="4318055" y="271040"/>
                </a:lnTo>
                <a:lnTo>
                  <a:pt x="4274066" y="304072"/>
                </a:lnTo>
                <a:lnTo>
                  <a:pt x="4219590" y="334021"/>
                </a:lnTo>
                <a:lnTo>
                  <a:pt x="4253097" y="386375"/>
                </a:lnTo>
                <a:lnTo>
                  <a:pt x="4304360" y="358766"/>
                </a:lnTo>
                <a:lnTo>
                  <a:pt x="4347522" y="328382"/>
                </a:lnTo>
                <a:lnTo>
                  <a:pt x="4383130" y="295356"/>
                </a:lnTo>
                <a:lnTo>
                  <a:pt x="4411732" y="259823"/>
                </a:lnTo>
                <a:lnTo>
                  <a:pt x="4433874" y="221915"/>
                </a:lnTo>
                <a:lnTo>
                  <a:pt x="4450105" y="181766"/>
                </a:lnTo>
                <a:lnTo>
                  <a:pt x="4460971" y="139511"/>
                </a:lnTo>
                <a:lnTo>
                  <a:pt x="4467019" y="95282"/>
                </a:lnTo>
                <a:lnTo>
                  <a:pt x="4468797" y="49213"/>
                </a:lnTo>
                <a:close/>
              </a:path>
              <a:path w="5095240" h="466089">
                <a:moveTo>
                  <a:pt x="4789342" y="7329"/>
                </a:moveTo>
                <a:lnTo>
                  <a:pt x="4724422" y="7329"/>
                </a:lnTo>
                <a:lnTo>
                  <a:pt x="4724422" y="169628"/>
                </a:lnTo>
                <a:lnTo>
                  <a:pt x="5046925" y="169628"/>
                </a:lnTo>
                <a:lnTo>
                  <a:pt x="5046925" y="117273"/>
                </a:lnTo>
                <a:lnTo>
                  <a:pt x="4789342" y="117273"/>
                </a:lnTo>
                <a:lnTo>
                  <a:pt x="4789342" y="7329"/>
                </a:lnTo>
                <a:close/>
              </a:path>
              <a:path w="5095240" h="466089">
                <a:moveTo>
                  <a:pt x="5095091" y="209417"/>
                </a:moveTo>
                <a:lnTo>
                  <a:pt x="4669974" y="209417"/>
                </a:lnTo>
                <a:lnTo>
                  <a:pt x="4669974" y="261772"/>
                </a:lnTo>
                <a:lnTo>
                  <a:pt x="5095091" y="261772"/>
                </a:lnTo>
                <a:lnTo>
                  <a:pt x="5095091" y="209417"/>
                </a:lnTo>
                <a:close/>
              </a:path>
              <a:path w="5095240" h="466089">
                <a:moveTo>
                  <a:pt x="4881485" y="292137"/>
                </a:moveTo>
                <a:lnTo>
                  <a:pt x="4813204" y="297602"/>
                </a:lnTo>
                <a:lnTo>
                  <a:pt x="4762052" y="314257"/>
                </a:lnTo>
                <a:lnTo>
                  <a:pt x="4730042" y="341318"/>
                </a:lnTo>
                <a:lnTo>
                  <a:pt x="4719187" y="377998"/>
                </a:lnTo>
                <a:lnTo>
                  <a:pt x="4730042" y="414900"/>
                </a:lnTo>
                <a:lnTo>
                  <a:pt x="4762052" y="441936"/>
                </a:lnTo>
                <a:lnTo>
                  <a:pt x="4813204" y="458469"/>
                </a:lnTo>
                <a:lnTo>
                  <a:pt x="4881485" y="463860"/>
                </a:lnTo>
                <a:lnTo>
                  <a:pt x="4949399" y="458469"/>
                </a:lnTo>
                <a:lnTo>
                  <a:pt x="5000330" y="441936"/>
                </a:lnTo>
                <a:lnTo>
                  <a:pt x="5032413" y="414900"/>
                </a:lnTo>
                <a:lnTo>
                  <a:pt x="5032492" y="414647"/>
                </a:lnTo>
                <a:lnTo>
                  <a:pt x="4881485" y="414647"/>
                </a:lnTo>
                <a:lnTo>
                  <a:pt x="4839193" y="412307"/>
                </a:lnTo>
                <a:lnTo>
                  <a:pt x="4808975" y="405354"/>
                </a:lnTo>
                <a:lnTo>
                  <a:pt x="4790929" y="393885"/>
                </a:lnTo>
                <a:lnTo>
                  <a:pt x="4785153" y="377998"/>
                </a:lnTo>
                <a:lnTo>
                  <a:pt x="4790929" y="362055"/>
                </a:lnTo>
                <a:lnTo>
                  <a:pt x="4808975" y="350970"/>
                </a:lnTo>
                <a:lnTo>
                  <a:pt x="4839193" y="344500"/>
                </a:lnTo>
                <a:lnTo>
                  <a:pt x="4881485" y="342397"/>
                </a:lnTo>
                <a:lnTo>
                  <a:pt x="5032748" y="342397"/>
                </a:lnTo>
                <a:lnTo>
                  <a:pt x="5032413" y="341318"/>
                </a:lnTo>
                <a:lnTo>
                  <a:pt x="5000330" y="314257"/>
                </a:lnTo>
                <a:lnTo>
                  <a:pt x="4949399" y="297602"/>
                </a:lnTo>
                <a:lnTo>
                  <a:pt x="4881485" y="292137"/>
                </a:lnTo>
                <a:close/>
              </a:path>
              <a:path w="5095240" h="466089">
                <a:moveTo>
                  <a:pt x="5032748" y="342397"/>
                </a:moveTo>
                <a:lnTo>
                  <a:pt x="4881485" y="342397"/>
                </a:lnTo>
                <a:lnTo>
                  <a:pt x="4923353" y="344500"/>
                </a:lnTo>
                <a:lnTo>
                  <a:pt x="4953735" y="350970"/>
                </a:lnTo>
                <a:lnTo>
                  <a:pt x="4972337" y="362055"/>
                </a:lnTo>
                <a:lnTo>
                  <a:pt x="4978865" y="377998"/>
                </a:lnTo>
                <a:lnTo>
                  <a:pt x="4972337" y="393885"/>
                </a:lnTo>
                <a:lnTo>
                  <a:pt x="4953735" y="405354"/>
                </a:lnTo>
                <a:lnTo>
                  <a:pt x="4923353" y="412307"/>
                </a:lnTo>
                <a:lnTo>
                  <a:pt x="4881485" y="414647"/>
                </a:lnTo>
                <a:lnTo>
                  <a:pt x="5032492" y="414647"/>
                </a:lnTo>
                <a:lnTo>
                  <a:pt x="5043784" y="377998"/>
                </a:lnTo>
                <a:lnTo>
                  <a:pt x="5032748" y="34239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79371" y="1926642"/>
            <a:ext cx="12125325" cy="8062595"/>
            <a:chOff x="6879371" y="1926642"/>
            <a:chExt cx="12125325" cy="806259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5655" y="1926642"/>
              <a:ext cx="10429001" cy="806258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75655" y="1926642"/>
              <a:ext cx="10429240" cy="8062595"/>
            </a:xfrm>
            <a:custGeom>
              <a:avLst/>
              <a:gdLst/>
              <a:ahLst/>
              <a:cxnLst/>
              <a:rect l="l" t="t" r="r" b="b"/>
              <a:pathLst>
                <a:path w="10429240" h="8062595">
                  <a:moveTo>
                    <a:pt x="10429001" y="0"/>
                  </a:moveTo>
                  <a:lnTo>
                    <a:pt x="0" y="0"/>
                  </a:lnTo>
                  <a:lnTo>
                    <a:pt x="0" y="8062581"/>
                  </a:lnTo>
                  <a:lnTo>
                    <a:pt x="10429001" y="8062581"/>
                  </a:lnTo>
                  <a:lnTo>
                    <a:pt x="10429001" y="0"/>
                  </a:lnTo>
                  <a:close/>
                </a:path>
              </a:pathLst>
            </a:custGeom>
            <a:solidFill>
              <a:srgbClr val="CACACA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9371" y="2622956"/>
              <a:ext cx="5465802" cy="626682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18774" y="3183149"/>
            <a:ext cx="146592" cy="1465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31351" y="3183149"/>
            <a:ext cx="146592" cy="1465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43928" y="3183149"/>
            <a:ext cx="146592" cy="1465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56506" y="3183149"/>
            <a:ext cx="146592" cy="146592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279123" y="3654338"/>
            <a:ext cx="3397250" cy="374015"/>
          </a:xfrm>
          <a:custGeom>
            <a:avLst/>
            <a:gdLst/>
            <a:ahLst/>
            <a:cxnLst/>
            <a:rect l="l" t="t" r="r" b="b"/>
            <a:pathLst>
              <a:path w="3397250" h="374014">
                <a:moveTo>
                  <a:pt x="282295" y="0"/>
                </a:moveTo>
                <a:lnTo>
                  <a:pt x="229521" y="0"/>
                </a:lnTo>
                <a:lnTo>
                  <a:pt x="229521" y="371925"/>
                </a:lnTo>
                <a:lnTo>
                  <a:pt x="282295" y="371925"/>
                </a:lnTo>
                <a:lnTo>
                  <a:pt x="282295" y="184287"/>
                </a:lnTo>
                <a:lnTo>
                  <a:pt x="335068" y="184287"/>
                </a:lnTo>
                <a:lnTo>
                  <a:pt x="335068" y="141566"/>
                </a:lnTo>
                <a:lnTo>
                  <a:pt x="282295" y="141566"/>
                </a:lnTo>
                <a:lnTo>
                  <a:pt x="282295" y="0"/>
                </a:lnTo>
                <a:close/>
              </a:path>
              <a:path w="3397250" h="374014">
                <a:moveTo>
                  <a:pt x="51935" y="36019"/>
                </a:moveTo>
                <a:lnTo>
                  <a:pt x="0" y="36019"/>
                </a:lnTo>
                <a:lnTo>
                  <a:pt x="0" y="280619"/>
                </a:lnTo>
                <a:lnTo>
                  <a:pt x="32669" y="280619"/>
                </a:lnTo>
                <a:lnTo>
                  <a:pt x="74788" y="280148"/>
                </a:lnTo>
                <a:lnTo>
                  <a:pt x="118635" y="277792"/>
                </a:lnTo>
                <a:lnTo>
                  <a:pt x="163895" y="273080"/>
                </a:lnTo>
                <a:lnTo>
                  <a:pt x="210255" y="265541"/>
                </a:lnTo>
                <a:lnTo>
                  <a:pt x="206534" y="237898"/>
                </a:lnTo>
                <a:lnTo>
                  <a:pt x="51935" y="237898"/>
                </a:lnTo>
                <a:lnTo>
                  <a:pt x="51935" y="36019"/>
                </a:lnTo>
                <a:close/>
              </a:path>
              <a:path w="3397250" h="374014">
                <a:moveTo>
                  <a:pt x="204391" y="221982"/>
                </a:moveTo>
                <a:lnTo>
                  <a:pt x="164491" y="228945"/>
                </a:lnTo>
                <a:lnTo>
                  <a:pt x="125807" y="233710"/>
                </a:lnTo>
                <a:lnTo>
                  <a:pt x="88302" y="236589"/>
                </a:lnTo>
                <a:lnTo>
                  <a:pt x="51935" y="237898"/>
                </a:lnTo>
                <a:lnTo>
                  <a:pt x="206534" y="237898"/>
                </a:lnTo>
                <a:lnTo>
                  <a:pt x="204391" y="221982"/>
                </a:lnTo>
                <a:close/>
              </a:path>
              <a:path w="3397250" h="374014">
                <a:moveTo>
                  <a:pt x="470878" y="25130"/>
                </a:moveTo>
                <a:lnTo>
                  <a:pt x="429983" y="31916"/>
                </a:lnTo>
                <a:lnTo>
                  <a:pt x="397216" y="50836"/>
                </a:lnTo>
                <a:lnTo>
                  <a:pt x="375521" y="79729"/>
                </a:lnTo>
                <a:lnTo>
                  <a:pt x="367845" y="116436"/>
                </a:lnTo>
                <a:lnTo>
                  <a:pt x="375521" y="153378"/>
                </a:lnTo>
                <a:lnTo>
                  <a:pt x="397216" y="182350"/>
                </a:lnTo>
                <a:lnTo>
                  <a:pt x="429983" y="201191"/>
                </a:lnTo>
                <a:lnTo>
                  <a:pt x="470878" y="207742"/>
                </a:lnTo>
                <a:lnTo>
                  <a:pt x="511892" y="201191"/>
                </a:lnTo>
                <a:lnTo>
                  <a:pt x="544541" y="182350"/>
                </a:lnTo>
                <a:lnTo>
                  <a:pt x="558695" y="163345"/>
                </a:lnTo>
                <a:lnTo>
                  <a:pt x="470878" y="163345"/>
                </a:lnTo>
                <a:lnTo>
                  <a:pt x="450467" y="160021"/>
                </a:lnTo>
                <a:lnTo>
                  <a:pt x="434178" y="150885"/>
                </a:lnTo>
                <a:lnTo>
                  <a:pt x="423465" y="136252"/>
                </a:lnTo>
                <a:lnTo>
                  <a:pt x="419780" y="116436"/>
                </a:lnTo>
                <a:lnTo>
                  <a:pt x="423465" y="97045"/>
                </a:lnTo>
                <a:lnTo>
                  <a:pt x="434178" y="82562"/>
                </a:lnTo>
                <a:lnTo>
                  <a:pt x="450467" y="73499"/>
                </a:lnTo>
                <a:lnTo>
                  <a:pt x="470878" y="70364"/>
                </a:lnTo>
                <a:lnTo>
                  <a:pt x="559124" y="70364"/>
                </a:lnTo>
                <a:lnTo>
                  <a:pt x="544541" y="50836"/>
                </a:lnTo>
                <a:lnTo>
                  <a:pt x="511892" y="31916"/>
                </a:lnTo>
                <a:lnTo>
                  <a:pt x="470878" y="25130"/>
                </a:lnTo>
                <a:close/>
              </a:path>
              <a:path w="3397250" h="374014">
                <a:moveTo>
                  <a:pt x="559124" y="70364"/>
                </a:moveTo>
                <a:lnTo>
                  <a:pt x="470878" y="70364"/>
                </a:lnTo>
                <a:lnTo>
                  <a:pt x="491611" y="73499"/>
                </a:lnTo>
                <a:lnTo>
                  <a:pt x="508259" y="82562"/>
                </a:lnTo>
                <a:lnTo>
                  <a:pt x="519411" y="97045"/>
                </a:lnTo>
                <a:lnTo>
                  <a:pt x="523652" y="116436"/>
                </a:lnTo>
                <a:lnTo>
                  <a:pt x="519411" y="136252"/>
                </a:lnTo>
                <a:lnTo>
                  <a:pt x="508259" y="150885"/>
                </a:lnTo>
                <a:lnTo>
                  <a:pt x="491611" y="160021"/>
                </a:lnTo>
                <a:lnTo>
                  <a:pt x="470878" y="163345"/>
                </a:lnTo>
                <a:lnTo>
                  <a:pt x="558695" y="163345"/>
                </a:lnTo>
                <a:lnTo>
                  <a:pt x="566118" y="153378"/>
                </a:lnTo>
                <a:lnTo>
                  <a:pt x="573912" y="116436"/>
                </a:lnTo>
                <a:lnTo>
                  <a:pt x="566118" y="79729"/>
                </a:lnTo>
                <a:lnTo>
                  <a:pt x="559124" y="70364"/>
                </a:lnTo>
                <a:close/>
              </a:path>
              <a:path w="3397250" h="374014">
                <a:moveTo>
                  <a:pt x="589828" y="242924"/>
                </a:moveTo>
                <a:lnTo>
                  <a:pt x="541082" y="248533"/>
                </a:lnTo>
                <a:lnTo>
                  <a:pt x="491070" y="252112"/>
                </a:lnTo>
                <a:lnTo>
                  <a:pt x="441640" y="254142"/>
                </a:lnTo>
                <a:lnTo>
                  <a:pt x="394644" y="255107"/>
                </a:lnTo>
                <a:lnTo>
                  <a:pt x="351929" y="255489"/>
                </a:lnTo>
                <a:lnTo>
                  <a:pt x="357793" y="297373"/>
                </a:lnTo>
                <a:lnTo>
                  <a:pt x="399529" y="297198"/>
                </a:lnTo>
                <a:lnTo>
                  <a:pt x="445406" y="296180"/>
                </a:lnTo>
                <a:lnTo>
                  <a:pt x="494038" y="293573"/>
                </a:lnTo>
                <a:lnTo>
                  <a:pt x="544037" y="288634"/>
                </a:lnTo>
                <a:lnTo>
                  <a:pt x="594016" y="280619"/>
                </a:lnTo>
                <a:lnTo>
                  <a:pt x="589828" y="242924"/>
                </a:lnTo>
                <a:close/>
              </a:path>
              <a:path w="3397250" h="374014">
                <a:moveTo>
                  <a:pt x="663543" y="0"/>
                </a:moveTo>
                <a:lnTo>
                  <a:pt x="611607" y="0"/>
                </a:lnTo>
                <a:lnTo>
                  <a:pt x="611607" y="373601"/>
                </a:lnTo>
                <a:lnTo>
                  <a:pt x="663543" y="373601"/>
                </a:lnTo>
                <a:lnTo>
                  <a:pt x="663543" y="0"/>
                </a:lnTo>
                <a:close/>
              </a:path>
              <a:path w="3397250" h="374014">
                <a:moveTo>
                  <a:pt x="1122891" y="237060"/>
                </a:moveTo>
                <a:lnTo>
                  <a:pt x="866564" y="237060"/>
                </a:lnTo>
                <a:lnTo>
                  <a:pt x="866564" y="278106"/>
                </a:lnTo>
                <a:lnTo>
                  <a:pt x="1070955" y="278106"/>
                </a:lnTo>
                <a:lnTo>
                  <a:pt x="1070955" y="372763"/>
                </a:lnTo>
                <a:lnTo>
                  <a:pt x="1122891" y="372763"/>
                </a:lnTo>
                <a:lnTo>
                  <a:pt x="1122891" y="237060"/>
                </a:lnTo>
                <a:close/>
              </a:path>
              <a:path w="3397250" h="374014">
                <a:moveTo>
                  <a:pt x="1122891" y="173397"/>
                </a:moveTo>
                <a:lnTo>
                  <a:pt x="1070955" y="173397"/>
                </a:lnTo>
                <a:lnTo>
                  <a:pt x="1070955" y="220307"/>
                </a:lnTo>
                <a:lnTo>
                  <a:pt x="1122891" y="220307"/>
                </a:lnTo>
                <a:lnTo>
                  <a:pt x="1122891" y="173397"/>
                </a:lnTo>
                <a:close/>
              </a:path>
              <a:path w="3397250" h="374014">
                <a:moveTo>
                  <a:pt x="912636" y="20104"/>
                </a:moveTo>
                <a:lnTo>
                  <a:pt x="873455" y="26949"/>
                </a:lnTo>
                <a:lnTo>
                  <a:pt x="842009" y="45967"/>
                </a:lnTo>
                <a:lnTo>
                  <a:pt x="821166" y="74879"/>
                </a:lnTo>
                <a:lnTo>
                  <a:pt x="813790" y="111410"/>
                </a:lnTo>
                <a:lnTo>
                  <a:pt x="821166" y="148673"/>
                </a:lnTo>
                <a:lnTo>
                  <a:pt x="842009" y="178005"/>
                </a:lnTo>
                <a:lnTo>
                  <a:pt x="873455" y="197284"/>
                </a:lnTo>
                <a:lnTo>
                  <a:pt x="912636" y="204391"/>
                </a:lnTo>
                <a:lnTo>
                  <a:pt x="934474" y="202081"/>
                </a:lnTo>
                <a:lnTo>
                  <a:pt x="954467" y="195962"/>
                </a:lnTo>
                <a:lnTo>
                  <a:pt x="972182" y="186309"/>
                </a:lnTo>
                <a:lnTo>
                  <a:pt x="987188" y="173397"/>
                </a:lnTo>
                <a:lnTo>
                  <a:pt x="1122891" y="173397"/>
                </a:lnTo>
                <a:lnTo>
                  <a:pt x="1122891" y="159995"/>
                </a:lnTo>
                <a:lnTo>
                  <a:pt x="912636" y="159995"/>
                </a:lnTo>
                <a:lnTo>
                  <a:pt x="892721" y="156526"/>
                </a:lnTo>
                <a:lnTo>
                  <a:pt x="877087" y="147011"/>
                </a:lnTo>
                <a:lnTo>
                  <a:pt x="866871" y="131841"/>
                </a:lnTo>
                <a:lnTo>
                  <a:pt x="863213" y="111410"/>
                </a:lnTo>
                <a:lnTo>
                  <a:pt x="866871" y="91888"/>
                </a:lnTo>
                <a:lnTo>
                  <a:pt x="877087" y="77118"/>
                </a:lnTo>
                <a:lnTo>
                  <a:pt x="892721" y="67766"/>
                </a:lnTo>
                <a:lnTo>
                  <a:pt x="912636" y="64500"/>
                </a:lnTo>
                <a:lnTo>
                  <a:pt x="1122891" y="64500"/>
                </a:lnTo>
                <a:lnTo>
                  <a:pt x="1122891" y="50260"/>
                </a:lnTo>
                <a:lnTo>
                  <a:pt x="987188" y="50260"/>
                </a:lnTo>
                <a:lnTo>
                  <a:pt x="972182" y="37597"/>
                </a:lnTo>
                <a:lnTo>
                  <a:pt x="954467" y="28114"/>
                </a:lnTo>
                <a:lnTo>
                  <a:pt x="934474" y="22165"/>
                </a:lnTo>
                <a:lnTo>
                  <a:pt x="912636" y="20104"/>
                </a:lnTo>
                <a:close/>
              </a:path>
              <a:path w="3397250" h="374014">
                <a:moveTo>
                  <a:pt x="1122891" y="64500"/>
                </a:moveTo>
                <a:lnTo>
                  <a:pt x="912636" y="64500"/>
                </a:lnTo>
                <a:lnTo>
                  <a:pt x="931889" y="67766"/>
                </a:lnTo>
                <a:lnTo>
                  <a:pt x="947294" y="77118"/>
                </a:lnTo>
                <a:lnTo>
                  <a:pt x="957516" y="91888"/>
                </a:lnTo>
                <a:lnTo>
                  <a:pt x="961220" y="111410"/>
                </a:lnTo>
                <a:lnTo>
                  <a:pt x="957516" y="131841"/>
                </a:lnTo>
                <a:lnTo>
                  <a:pt x="947294" y="147011"/>
                </a:lnTo>
                <a:lnTo>
                  <a:pt x="931889" y="156526"/>
                </a:lnTo>
                <a:lnTo>
                  <a:pt x="912636" y="159995"/>
                </a:lnTo>
                <a:lnTo>
                  <a:pt x="1122891" y="159995"/>
                </a:lnTo>
                <a:lnTo>
                  <a:pt x="1122891" y="131514"/>
                </a:lnTo>
                <a:lnTo>
                  <a:pt x="1008968" y="131514"/>
                </a:lnTo>
                <a:lnTo>
                  <a:pt x="1010643" y="125231"/>
                </a:lnTo>
                <a:lnTo>
                  <a:pt x="1011481" y="118530"/>
                </a:lnTo>
                <a:lnTo>
                  <a:pt x="1011481" y="104708"/>
                </a:lnTo>
                <a:lnTo>
                  <a:pt x="1010643" y="98426"/>
                </a:lnTo>
                <a:lnTo>
                  <a:pt x="1009387" y="92143"/>
                </a:lnTo>
                <a:lnTo>
                  <a:pt x="1122891" y="92143"/>
                </a:lnTo>
                <a:lnTo>
                  <a:pt x="1122891" y="64500"/>
                </a:lnTo>
                <a:close/>
              </a:path>
              <a:path w="3397250" h="374014">
                <a:moveTo>
                  <a:pt x="1122891" y="92143"/>
                </a:moveTo>
                <a:lnTo>
                  <a:pt x="1070955" y="92143"/>
                </a:lnTo>
                <a:lnTo>
                  <a:pt x="1070955" y="131514"/>
                </a:lnTo>
                <a:lnTo>
                  <a:pt x="1122891" y="131514"/>
                </a:lnTo>
                <a:lnTo>
                  <a:pt x="1122891" y="92143"/>
                </a:lnTo>
                <a:close/>
              </a:path>
              <a:path w="3397250" h="374014">
                <a:moveTo>
                  <a:pt x="1122891" y="0"/>
                </a:moveTo>
                <a:lnTo>
                  <a:pt x="1070955" y="0"/>
                </a:lnTo>
                <a:lnTo>
                  <a:pt x="1070955" y="50260"/>
                </a:lnTo>
                <a:lnTo>
                  <a:pt x="1122891" y="50260"/>
                </a:lnTo>
                <a:lnTo>
                  <a:pt x="1122891" y="0"/>
                </a:lnTo>
                <a:close/>
              </a:path>
              <a:path w="3397250" h="374014">
                <a:moveTo>
                  <a:pt x="1466444" y="837"/>
                </a:moveTo>
                <a:lnTo>
                  <a:pt x="1413671" y="837"/>
                </a:lnTo>
                <a:lnTo>
                  <a:pt x="1413671" y="225333"/>
                </a:lnTo>
                <a:lnTo>
                  <a:pt x="1466444" y="225333"/>
                </a:lnTo>
                <a:lnTo>
                  <a:pt x="1466444" y="172560"/>
                </a:lnTo>
                <a:lnTo>
                  <a:pt x="1516704" y="172560"/>
                </a:lnTo>
                <a:lnTo>
                  <a:pt x="1516704" y="129001"/>
                </a:lnTo>
                <a:lnTo>
                  <a:pt x="1466444" y="129001"/>
                </a:lnTo>
                <a:lnTo>
                  <a:pt x="1466444" y="93819"/>
                </a:lnTo>
                <a:lnTo>
                  <a:pt x="1516704" y="93819"/>
                </a:lnTo>
                <a:lnTo>
                  <a:pt x="1516704" y="50260"/>
                </a:lnTo>
                <a:lnTo>
                  <a:pt x="1466444" y="50260"/>
                </a:lnTo>
                <a:lnTo>
                  <a:pt x="1466444" y="837"/>
                </a:lnTo>
                <a:close/>
              </a:path>
              <a:path w="3397250" h="374014">
                <a:moveTo>
                  <a:pt x="1355034" y="22617"/>
                </a:moveTo>
                <a:lnTo>
                  <a:pt x="1184149" y="22617"/>
                </a:lnTo>
                <a:lnTo>
                  <a:pt x="1184149" y="63662"/>
                </a:lnTo>
                <a:lnTo>
                  <a:pt x="1303936" y="63662"/>
                </a:lnTo>
                <a:lnTo>
                  <a:pt x="1303936" y="94656"/>
                </a:lnTo>
                <a:lnTo>
                  <a:pt x="1184149" y="94656"/>
                </a:lnTo>
                <a:lnTo>
                  <a:pt x="1184149" y="209417"/>
                </a:lnTo>
                <a:lnTo>
                  <a:pt x="1215980" y="209417"/>
                </a:lnTo>
                <a:lnTo>
                  <a:pt x="1267864" y="208750"/>
                </a:lnTo>
                <a:lnTo>
                  <a:pt x="1312522" y="206904"/>
                </a:lnTo>
                <a:lnTo>
                  <a:pt x="1353097" y="203174"/>
                </a:lnTo>
                <a:lnTo>
                  <a:pt x="1392729" y="196852"/>
                </a:lnTo>
                <a:lnTo>
                  <a:pt x="1388421" y="166696"/>
                </a:lnTo>
                <a:lnTo>
                  <a:pt x="1236922" y="166696"/>
                </a:lnTo>
                <a:lnTo>
                  <a:pt x="1236922" y="134027"/>
                </a:lnTo>
                <a:lnTo>
                  <a:pt x="1355034" y="134027"/>
                </a:lnTo>
                <a:lnTo>
                  <a:pt x="1355034" y="22617"/>
                </a:lnTo>
                <a:close/>
              </a:path>
              <a:path w="3397250" h="374014">
                <a:moveTo>
                  <a:pt x="1386865" y="155806"/>
                </a:moveTo>
                <a:lnTo>
                  <a:pt x="1352069" y="160806"/>
                </a:lnTo>
                <a:lnTo>
                  <a:pt x="1317077" y="164078"/>
                </a:lnTo>
                <a:lnTo>
                  <a:pt x="1279493" y="165937"/>
                </a:lnTo>
                <a:lnTo>
                  <a:pt x="1236922" y="166696"/>
                </a:lnTo>
                <a:lnTo>
                  <a:pt x="1388421" y="166696"/>
                </a:lnTo>
                <a:lnTo>
                  <a:pt x="1386865" y="155806"/>
                </a:lnTo>
                <a:close/>
              </a:path>
              <a:path w="3397250" h="374014">
                <a:moveTo>
                  <a:pt x="1343306" y="231197"/>
                </a:moveTo>
                <a:lnTo>
                  <a:pt x="1290193" y="236079"/>
                </a:lnTo>
                <a:lnTo>
                  <a:pt x="1250115" y="250149"/>
                </a:lnTo>
                <a:lnTo>
                  <a:pt x="1224802" y="272544"/>
                </a:lnTo>
                <a:lnTo>
                  <a:pt x="1215980" y="302399"/>
                </a:lnTo>
                <a:lnTo>
                  <a:pt x="1224802" y="332051"/>
                </a:lnTo>
                <a:lnTo>
                  <a:pt x="1250115" y="353968"/>
                </a:lnTo>
                <a:lnTo>
                  <a:pt x="1290193" y="367482"/>
                </a:lnTo>
                <a:lnTo>
                  <a:pt x="1343306" y="371925"/>
                </a:lnTo>
                <a:lnTo>
                  <a:pt x="1395759" y="367482"/>
                </a:lnTo>
                <a:lnTo>
                  <a:pt x="1435607" y="353968"/>
                </a:lnTo>
                <a:lnTo>
                  <a:pt x="1459377" y="333392"/>
                </a:lnTo>
                <a:lnTo>
                  <a:pt x="1343306" y="333392"/>
                </a:lnTo>
                <a:lnTo>
                  <a:pt x="1310545" y="331436"/>
                </a:lnTo>
                <a:lnTo>
                  <a:pt x="1286659" y="325592"/>
                </a:lnTo>
                <a:lnTo>
                  <a:pt x="1272039" y="315900"/>
                </a:lnTo>
                <a:lnTo>
                  <a:pt x="1267078" y="302399"/>
                </a:lnTo>
                <a:lnTo>
                  <a:pt x="1272039" y="288898"/>
                </a:lnTo>
                <a:lnTo>
                  <a:pt x="1286659" y="279206"/>
                </a:lnTo>
                <a:lnTo>
                  <a:pt x="1310545" y="273362"/>
                </a:lnTo>
                <a:lnTo>
                  <a:pt x="1343306" y="271405"/>
                </a:lnTo>
                <a:lnTo>
                  <a:pt x="1459640" y="271405"/>
                </a:lnTo>
                <a:lnTo>
                  <a:pt x="1435607" y="250149"/>
                </a:lnTo>
                <a:lnTo>
                  <a:pt x="1395759" y="236079"/>
                </a:lnTo>
                <a:lnTo>
                  <a:pt x="1343306" y="231197"/>
                </a:lnTo>
                <a:close/>
              </a:path>
              <a:path w="3397250" h="374014">
                <a:moveTo>
                  <a:pt x="1459640" y="271405"/>
                </a:moveTo>
                <a:lnTo>
                  <a:pt x="1343306" y="271405"/>
                </a:lnTo>
                <a:lnTo>
                  <a:pt x="1375687" y="273362"/>
                </a:lnTo>
                <a:lnTo>
                  <a:pt x="1399116" y="279206"/>
                </a:lnTo>
                <a:lnTo>
                  <a:pt x="1413278" y="288898"/>
                </a:lnTo>
                <a:lnTo>
                  <a:pt x="1417859" y="302399"/>
                </a:lnTo>
                <a:lnTo>
                  <a:pt x="1413278" y="315900"/>
                </a:lnTo>
                <a:lnTo>
                  <a:pt x="1399116" y="325592"/>
                </a:lnTo>
                <a:lnTo>
                  <a:pt x="1375687" y="331436"/>
                </a:lnTo>
                <a:lnTo>
                  <a:pt x="1343306" y="333392"/>
                </a:lnTo>
                <a:lnTo>
                  <a:pt x="1459377" y="333392"/>
                </a:lnTo>
                <a:lnTo>
                  <a:pt x="1460927" y="332051"/>
                </a:lnTo>
                <a:lnTo>
                  <a:pt x="1469795" y="302399"/>
                </a:lnTo>
                <a:lnTo>
                  <a:pt x="1460927" y="272544"/>
                </a:lnTo>
                <a:lnTo>
                  <a:pt x="1459640" y="271405"/>
                </a:lnTo>
                <a:close/>
              </a:path>
              <a:path w="3397250" h="374014">
                <a:moveTo>
                  <a:pt x="1923278" y="0"/>
                </a:moveTo>
                <a:lnTo>
                  <a:pt x="1870506" y="0"/>
                </a:lnTo>
                <a:lnTo>
                  <a:pt x="1870506" y="373601"/>
                </a:lnTo>
                <a:lnTo>
                  <a:pt x="1923278" y="373601"/>
                </a:lnTo>
                <a:lnTo>
                  <a:pt x="1923278" y="180936"/>
                </a:lnTo>
                <a:lnTo>
                  <a:pt x="1977728" y="180936"/>
                </a:lnTo>
                <a:lnTo>
                  <a:pt x="1977728" y="139053"/>
                </a:lnTo>
                <a:lnTo>
                  <a:pt x="1923278" y="139053"/>
                </a:lnTo>
                <a:lnTo>
                  <a:pt x="1923278" y="0"/>
                </a:lnTo>
                <a:close/>
              </a:path>
              <a:path w="3397250" h="374014">
                <a:moveTo>
                  <a:pt x="1818569" y="35182"/>
                </a:moveTo>
                <a:lnTo>
                  <a:pt x="1644334" y="35182"/>
                </a:lnTo>
                <a:lnTo>
                  <a:pt x="1644334" y="283132"/>
                </a:lnTo>
                <a:lnTo>
                  <a:pt x="1675329" y="283132"/>
                </a:lnTo>
                <a:lnTo>
                  <a:pt x="1722401" y="282962"/>
                </a:lnTo>
                <a:lnTo>
                  <a:pt x="1765744" y="281457"/>
                </a:lnTo>
                <a:lnTo>
                  <a:pt x="1807438" y="278067"/>
                </a:lnTo>
                <a:lnTo>
                  <a:pt x="1849564" y="272243"/>
                </a:lnTo>
                <a:lnTo>
                  <a:pt x="1845279" y="240411"/>
                </a:lnTo>
                <a:lnTo>
                  <a:pt x="1696270" y="240411"/>
                </a:lnTo>
                <a:lnTo>
                  <a:pt x="1696270" y="77065"/>
                </a:lnTo>
                <a:lnTo>
                  <a:pt x="1818569" y="77065"/>
                </a:lnTo>
                <a:lnTo>
                  <a:pt x="1818569" y="35182"/>
                </a:lnTo>
                <a:close/>
              </a:path>
              <a:path w="3397250" h="374014">
                <a:moveTo>
                  <a:pt x="1843700" y="228684"/>
                </a:moveTo>
                <a:lnTo>
                  <a:pt x="1807589" y="233932"/>
                </a:lnTo>
                <a:lnTo>
                  <a:pt x="1771870" y="237374"/>
                </a:lnTo>
                <a:lnTo>
                  <a:pt x="1735209" y="239403"/>
                </a:lnTo>
                <a:lnTo>
                  <a:pt x="1696270" y="240411"/>
                </a:lnTo>
                <a:lnTo>
                  <a:pt x="1845279" y="240411"/>
                </a:lnTo>
                <a:lnTo>
                  <a:pt x="1843700" y="228684"/>
                </a:lnTo>
                <a:close/>
              </a:path>
              <a:path w="3397250" h="374014">
                <a:moveTo>
                  <a:pt x="2302852" y="0"/>
                </a:moveTo>
                <a:lnTo>
                  <a:pt x="2250079" y="0"/>
                </a:lnTo>
                <a:lnTo>
                  <a:pt x="2250079" y="373601"/>
                </a:lnTo>
                <a:lnTo>
                  <a:pt x="2302852" y="373601"/>
                </a:lnTo>
                <a:lnTo>
                  <a:pt x="2302852" y="0"/>
                </a:lnTo>
                <a:close/>
              </a:path>
              <a:path w="3397250" h="374014">
                <a:moveTo>
                  <a:pt x="2100973" y="26805"/>
                </a:moveTo>
                <a:lnTo>
                  <a:pt x="2061498" y="36059"/>
                </a:lnTo>
                <a:lnTo>
                  <a:pt x="2030190" y="62511"/>
                </a:lnTo>
                <a:lnTo>
                  <a:pt x="2009562" y="104198"/>
                </a:lnTo>
                <a:lnTo>
                  <a:pt x="2002128" y="159157"/>
                </a:lnTo>
                <a:lnTo>
                  <a:pt x="2009562" y="214424"/>
                </a:lnTo>
                <a:lnTo>
                  <a:pt x="2030190" y="256379"/>
                </a:lnTo>
                <a:lnTo>
                  <a:pt x="2061498" y="283021"/>
                </a:lnTo>
                <a:lnTo>
                  <a:pt x="2100973" y="292347"/>
                </a:lnTo>
                <a:lnTo>
                  <a:pt x="2139905" y="283021"/>
                </a:lnTo>
                <a:lnTo>
                  <a:pt x="2170866" y="256379"/>
                </a:lnTo>
                <a:lnTo>
                  <a:pt x="2176627" y="244599"/>
                </a:lnTo>
                <a:lnTo>
                  <a:pt x="2100973" y="244599"/>
                </a:lnTo>
                <a:lnTo>
                  <a:pt x="2081190" y="239083"/>
                </a:lnTo>
                <a:lnTo>
                  <a:pt x="2065843" y="222768"/>
                </a:lnTo>
                <a:lnTo>
                  <a:pt x="2055916" y="196008"/>
                </a:lnTo>
                <a:lnTo>
                  <a:pt x="2052388" y="159157"/>
                </a:lnTo>
                <a:lnTo>
                  <a:pt x="2055916" y="122483"/>
                </a:lnTo>
                <a:lnTo>
                  <a:pt x="2065843" y="95703"/>
                </a:lnTo>
                <a:lnTo>
                  <a:pt x="2081190" y="79290"/>
                </a:lnTo>
                <a:lnTo>
                  <a:pt x="2100973" y="73715"/>
                </a:lnTo>
                <a:lnTo>
                  <a:pt x="2176380" y="73715"/>
                </a:lnTo>
                <a:lnTo>
                  <a:pt x="2170866" y="62511"/>
                </a:lnTo>
                <a:lnTo>
                  <a:pt x="2139905" y="36059"/>
                </a:lnTo>
                <a:lnTo>
                  <a:pt x="2100973" y="26805"/>
                </a:lnTo>
                <a:close/>
              </a:path>
              <a:path w="3397250" h="374014">
                <a:moveTo>
                  <a:pt x="2176380" y="73715"/>
                </a:moveTo>
                <a:lnTo>
                  <a:pt x="2100973" y="73715"/>
                </a:lnTo>
                <a:lnTo>
                  <a:pt x="2120213" y="79290"/>
                </a:lnTo>
                <a:lnTo>
                  <a:pt x="2135213" y="95703"/>
                </a:lnTo>
                <a:lnTo>
                  <a:pt x="2145029" y="122483"/>
                </a:lnTo>
                <a:lnTo>
                  <a:pt x="2148720" y="159157"/>
                </a:lnTo>
                <a:lnTo>
                  <a:pt x="2145029" y="196008"/>
                </a:lnTo>
                <a:lnTo>
                  <a:pt x="2135213" y="222768"/>
                </a:lnTo>
                <a:lnTo>
                  <a:pt x="2120213" y="239083"/>
                </a:lnTo>
                <a:lnTo>
                  <a:pt x="2100973" y="244599"/>
                </a:lnTo>
                <a:lnTo>
                  <a:pt x="2176627" y="244599"/>
                </a:lnTo>
                <a:lnTo>
                  <a:pt x="2191383" y="214424"/>
                </a:lnTo>
                <a:lnTo>
                  <a:pt x="2198981" y="159157"/>
                </a:lnTo>
                <a:lnTo>
                  <a:pt x="2191383" y="104198"/>
                </a:lnTo>
                <a:lnTo>
                  <a:pt x="2176380" y="73715"/>
                </a:lnTo>
                <a:close/>
              </a:path>
              <a:path w="3397250" h="374014">
                <a:moveTo>
                  <a:pt x="2667347" y="176748"/>
                </a:moveTo>
                <a:lnTo>
                  <a:pt x="2616249" y="176748"/>
                </a:lnTo>
                <a:lnTo>
                  <a:pt x="2616249" y="373601"/>
                </a:lnTo>
                <a:lnTo>
                  <a:pt x="2667347" y="373601"/>
                </a:lnTo>
                <a:lnTo>
                  <a:pt x="2667347" y="176748"/>
                </a:lnTo>
                <a:close/>
              </a:path>
              <a:path w="3397250" h="374014">
                <a:moveTo>
                  <a:pt x="2456254" y="26805"/>
                </a:moveTo>
                <a:lnTo>
                  <a:pt x="2417040" y="36059"/>
                </a:lnTo>
                <a:lnTo>
                  <a:pt x="2386308" y="62511"/>
                </a:lnTo>
                <a:lnTo>
                  <a:pt x="2366256" y="104198"/>
                </a:lnTo>
                <a:lnTo>
                  <a:pt x="2359084" y="159157"/>
                </a:lnTo>
                <a:lnTo>
                  <a:pt x="2366256" y="214424"/>
                </a:lnTo>
                <a:lnTo>
                  <a:pt x="2386308" y="256379"/>
                </a:lnTo>
                <a:lnTo>
                  <a:pt x="2417040" y="283021"/>
                </a:lnTo>
                <a:lnTo>
                  <a:pt x="2456254" y="292347"/>
                </a:lnTo>
                <a:lnTo>
                  <a:pt x="2492142" y="284297"/>
                </a:lnTo>
                <a:lnTo>
                  <a:pt x="2521278" y="261248"/>
                </a:lnTo>
                <a:lnTo>
                  <a:pt x="2530653" y="244599"/>
                </a:lnTo>
                <a:lnTo>
                  <a:pt x="2456254" y="244599"/>
                </a:lnTo>
                <a:lnTo>
                  <a:pt x="2437026" y="239083"/>
                </a:lnTo>
                <a:lnTo>
                  <a:pt x="2422118" y="222768"/>
                </a:lnTo>
                <a:lnTo>
                  <a:pt x="2412551" y="196008"/>
                </a:lnTo>
                <a:lnTo>
                  <a:pt x="2409344" y="159157"/>
                </a:lnTo>
                <a:lnTo>
                  <a:pt x="2412551" y="122483"/>
                </a:lnTo>
                <a:lnTo>
                  <a:pt x="2422118" y="95703"/>
                </a:lnTo>
                <a:lnTo>
                  <a:pt x="2437026" y="79290"/>
                </a:lnTo>
                <a:lnTo>
                  <a:pt x="2456254" y="73715"/>
                </a:lnTo>
                <a:lnTo>
                  <a:pt x="2530590" y="73715"/>
                </a:lnTo>
                <a:lnTo>
                  <a:pt x="2519655" y="55705"/>
                </a:lnTo>
                <a:lnTo>
                  <a:pt x="2491076" y="34265"/>
                </a:lnTo>
                <a:lnTo>
                  <a:pt x="2456254" y="26805"/>
                </a:lnTo>
                <a:close/>
              </a:path>
              <a:path w="3397250" h="374014">
                <a:moveTo>
                  <a:pt x="2530590" y="73715"/>
                </a:moveTo>
                <a:lnTo>
                  <a:pt x="2456254" y="73715"/>
                </a:lnTo>
                <a:lnTo>
                  <a:pt x="2475363" y="79290"/>
                </a:lnTo>
                <a:lnTo>
                  <a:pt x="2490074" y="95703"/>
                </a:lnTo>
                <a:lnTo>
                  <a:pt x="2499603" y="122483"/>
                </a:lnTo>
                <a:lnTo>
                  <a:pt x="2503163" y="159157"/>
                </a:lnTo>
                <a:lnTo>
                  <a:pt x="2499603" y="196008"/>
                </a:lnTo>
                <a:lnTo>
                  <a:pt x="2490074" y="222768"/>
                </a:lnTo>
                <a:lnTo>
                  <a:pt x="2475363" y="239083"/>
                </a:lnTo>
                <a:lnTo>
                  <a:pt x="2456254" y="244599"/>
                </a:lnTo>
                <a:lnTo>
                  <a:pt x="2530653" y="244599"/>
                </a:lnTo>
                <a:lnTo>
                  <a:pt x="2541774" y="224849"/>
                </a:lnTo>
                <a:lnTo>
                  <a:pt x="2551748" y="176748"/>
                </a:lnTo>
                <a:lnTo>
                  <a:pt x="2667347" y="176748"/>
                </a:lnTo>
                <a:lnTo>
                  <a:pt x="2667347" y="134865"/>
                </a:lnTo>
                <a:lnTo>
                  <a:pt x="2551329" y="134865"/>
                </a:lnTo>
                <a:lnTo>
                  <a:pt x="2540302" y="89709"/>
                </a:lnTo>
                <a:lnTo>
                  <a:pt x="2530590" y="73715"/>
                </a:lnTo>
                <a:close/>
              </a:path>
              <a:path w="3397250" h="374014">
                <a:moveTo>
                  <a:pt x="2667347" y="0"/>
                </a:moveTo>
                <a:lnTo>
                  <a:pt x="2616249" y="0"/>
                </a:lnTo>
                <a:lnTo>
                  <a:pt x="2616249" y="134865"/>
                </a:lnTo>
                <a:lnTo>
                  <a:pt x="2667347" y="134865"/>
                </a:lnTo>
                <a:lnTo>
                  <a:pt x="2667347" y="0"/>
                </a:lnTo>
                <a:close/>
              </a:path>
              <a:path w="3397250" h="374014">
                <a:moveTo>
                  <a:pt x="3013412" y="34344"/>
                </a:moveTo>
                <a:lnTo>
                  <a:pt x="2750384" y="34344"/>
                </a:lnTo>
                <a:lnTo>
                  <a:pt x="2750384" y="77065"/>
                </a:lnTo>
                <a:lnTo>
                  <a:pt x="2961477" y="77065"/>
                </a:lnTo>
                <a:lnTo>
                  <a:pt x="2961477" y="79578"/>
                </a:lnTo>
                <a:lnTo>
                  <a:pt x="2961019" y="117581"/>
                </a:lnTo>
                <a:lnTo>
                  <a:pt x="2959383" y="158372"/>
                </a:lnTo>
                <a:lnTo>
                  <a:pt x="2955234" y="203324"/>
                </a:lnTo>
                <a:lnTo>
                  <a:pt x="2947236" y="253814"/>
                </a:lnTo>
                <a:lnTo>
                  <a:pt x="3000010" y="258002"/>
                </a:lnTo>
                <a:lnTo>
                  <a:pt x="3007523" y="204797"/>
                </a:lnTo>
                <a:lnTo>
                  <a:pt x="3011423" y="159052"/>
                </a:lnTo>
                <a:lnTo>
                  <a:pt x="3012967" y="118177"/>
                </a:lnTo>
                <a:lnTo>
                  <a:pt x="3013412" y="79578"/>
                </a:lnTo>
                <a:lnTo>
                  <a:pt x="3013412" y="34344"/>
                </a:lnTo>
                <a:close/>
              </a:path>
              <a:path w="3397250" h="374014">
                <a:moveTo>
                  <a:pt x="3055296" y="281457"/>
                </a:moveTo>
                <a:lnTo>
                  <a:pt x="2715202" y="281457"/>
                </a:lnTo>
                <a:lnTo>
                  <a:pt x="2715202" y="324178"/>
                </a:lnTo>
                <a:lnTo>
                  <a:pt x="3055296" y="324178"/>
                </a:lnTo>
                <a:lnTo>
                  <a:pt x="3055296" y="281457"/>
                </a:lnTo>
                <a:close/>
              </a:path>
              <a:path w="3397250" h="374014">
                <a:moveTo>
                  <a:pt x="3397174" y="129838"/>
                </a:moveTo>
                <a:lnTo>
                  <a:pt x="3347751" y="129838"/>
                </a:lnTo>
                <a:lnTo>
                  <a:pt x="3347751" y="220307"/>
                </a:lnTo>
                <a:lnTo>
                  <a:pt x="3397174" y="220307"/>
                </a:lnTo>
                <a:lnTo>
                  <a:pt x="3397174" y="129838"/>
                </a:lnTo>
                <a:close/>
              </a:path>
              <a:path w="3397250" h="374014">
                <a:moveTo>
                  <a:pt x="3315082" y="7539"/>
                </a:moveTo>
                <a:lnTo>
                  <a:pt x="3266497" y="7539"/>
                </a:lnTo>
                <a:lnTo>
                  <a:pt x="3266497" y="216956"/>
                </a:lnTo>
                <a:lnTo>
                  <a:pt x="3315082" y="216956"/>
                </a:lnTo>
                <a:lnTo>
                  <a:pt x="3315082" y="129838"/>
                </a:lnTo>
                <a:lnTo>
                  <a:pt x="3397174" y="129838"/>
                </a:lnTo>
                <a:lnTo>
                  <a:pt x="3397174" y="87955"/>
                </a:lnTo>
                <a:lnTo>
                  <a:pt x="3315082" y="87955"/>
                </a:lnTo>
                <a:lnTo>
                  <a:pt x="3315082" y="7539"/>
                </a:lnTo>
                <a:close/>
              </a:path>
              <a:path w="3397250" h="374014">
                <a:moveTo>
                  <a:pt x="3397174" y="837"/>
                </a:moveTo>
                <a:lnTo>
                  <a:pt x="3347751" y="837"/>
                </a:lnTo>
                <a:lnTo>
                  <a:pt x="3347751" y="87955"/>
                </a:lnTo>
                <a:lnTo>
                  <a:pt x="3397174" y="87955"/>
                </a:lnTo>
                <a:lnTo>
                  <a:pt x="3397174" y="837"/>
                </a:lnTo>
                <a:close/>
              </a:path>
              <a:path w="3397250" h="374014">
                <a:moveTo>
                  <a:pt x="3233828" y="22617"/>
                </a:moveTo>
                <a:lnTo>
                  <a:pt x="3092261" y="22617"/>
                </a:lnTo>
                <a:lnTo>
                  <a:pt x="3092261" y="63662"/>
                </a:lnTo>
                <a:lnTo>
                  <a:pt x="3183567" y="63662"/>
                </a:lnTo>
                <a:lnTo>
                  <a:pt x="3183567" y="94656"/>
                </a:lnTo>
                <a:lnTo>
                  <a:pt x="3092261" y="94656"/>
                </a:lnTo>
                <a:lnTo>
                  <a:pt x="3092261" y="207742"/>
                </a:lnTo>
                <a:lnTo>
                  <a:pt x="3118229" y="207742"/>
                </a:lnTo>
                <a:lnTo>
                  <a:pt x="3156572" y="207316"/>
                </a:lnTo>
                <a:lnTo>
                  <a:pt x="3190321" y="206224"/>
                </a:lnTo>
                <a:lnTo>
                  <a:pt x="3221950" y="203796"/>
                </a:lnTo>
                <a:lnTo>
                  <a:pt x="3253932" y="199365"/>
                </a:lnTo>
                <a:lnTo>
                  <a:pt x="3249932" y="166696"/>
                </a:lnTo>
                <a:lnTo>
                  <a:pt x="3143359" y="166696"/>
                </a:lnTo>
                <a:lnTo>
                  <a:pt x="3143359" y="133189"/>
                </a:lnTo>
                <a:lnTo>
                  <a:pt x="3233828" y="133189"/>
                </a:lnTo>
                <a:lnTo>
                  <a:pt x="3233828" y="22617"/>
                </a:lnTo>
                <a:close/>
              </a:path>
              <a:path w="3397250" h="374014">
                <a:moveTo>
                  <a:pt x="3248906" y="158319"/>
                </a:moveTo>
                <a:lnTo>
                  <a:pt x="3223285" y="162455"/>
                </a:lnTo>
                <a:lnTo>
                  <a:pt x="3198174" y="165021"/>
                </a:lnTo>
                <a:lnTo>
                  <a:pt x="3172043" y="166330"/>
                </a:lnTo>
                <a:lnTo>
                  <a:pt x="3143359" y="166696"/>
                </a:lnTo>
                <a:lnTo>
                  <a:pt x="3249932" y="166696"/>
                </a:lnTo>
                <a:lnTo>
                  <a:pt x="3248906" y="158319"/>
                </a:lnTo>
                <a:close/>
              </a:path>
              <a:path w="3397250" h="374014">
                <a:moveTo>
                  <a:pt x="3397174" y="235385"/>
                </a:moveTo>
                <a:lnTo>
                  <a:pt x="3143359" y="235385"/>
                </a:lnTo>
                <a:lnTo>
                  <a:pt x="3143359" y="368575"/>
                </a:lnTo>
                <a:lnTo>
                  <a:pt x="3397174" y="368575"/>
                </a:lnTo>
                <a:lnTo>
                  <a:pt x="3397174" y="326691"/>
                </a:lnTo>
                <a:lnTo>
                  <a:pt x="3195295" y="326691"/>
                </a:lnTo>
                <a:lnTo>
                  <a:pt x="3195295" y="276431"/>
                </a:lnTo>
                <a:lnTo>
                  <a:pt x="3397174" y="276431"/>
                </a:lnTo>
                <a:lnTo>
                  <a:pt x="3397174" y="235385"/>
                </a:lnTo>
                <a:close/>
              </a:path>
              <a:path w="3397250" h="374014">
                <a:moveTo>
                  <a:pt x="3397174" y="276431"/>
                </a:moveTo>
                <a:lnTo>
                  <a:pt x="3345238" y="276431"/>
                </a:lnTo>
                <a:lnTo>
                  <a:pt x="3345238" y="326691"/>
                </a:lnTo>
                <a:lnTo>
                  <a:pt x="3397174" y="326691"/>
                </a:lnTo>
                <a:lnTo>
                  <a:pt x="3397174" y="27643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544303" y="2209356"/>
            <a:ext cx="5906135" cy="6680834"/>
            <a:chOff x="6544303" y="2209356"/>
            <a:chExt cx="5906135" cy="6680834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44303" y="2209356"/>
              <a:ext cx="5905579" cy="462813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649012" y="2293123"/>
              <a:ext cx="5696585" cy="4418965"/>
            </a:xfrm>
            <a:custGeom>
              <a:avLst/>
              <a:gdLst/>
              <a:ahLst/>
              <a:cxnLst/>
              <a:rect l="l" t="t" r="r" b="b"/>
              <a:pathLst>
                <a:path w="5696584" h="4418965">
                  <a:moveTo>
                    <a:pt x="5277326" y="0"/>
                  </a:moveTo>
                  <a:lnTo>
                    <a:pt x="418835" y="0"/>
                  </a:lnTo>
                  <a:lnTo>
                    <a:pt x="369990" y="2817"/>
                  </a:lnTo>
                  <a:lnTo>
                    <a:pt x="322800" y="11061"/>
                  </a:lnTo>
                  <a:lnTo>
                    <a:pt x="277579" y="24417"/>
                  </a:lnTo>
                  <a:lnTo>
                    <a:pt x="234642" y="42570"/>
                  </a:lnTo>
                  <a:lnTo>
                    <a:pt x="194302" y="65207"/>
                  </a:lnTo>
                  <a:lnTo>
                    <a:pt x="156875" y="92013"/>
                  </a:lnTo>
                  <a:lnTo>
                    <a:pt x="122674" y="122674"/>
                  </a:lnTo>
                  <a:lnTo>
                    <a:pt x="92013" y="156875"/>
                  </a:lnTo>
                  <a:lnTo>
                    <a:pt x="65207" y="194302"/>
                  </a:lnTo>
                  <a:lnTo>
                    <a:pt x="42570" y="234642"/>
                  </a:lnTo>
                  <a:lnTo>
                    <a:pt x="24417" y="277579"/>
                  </a:lnTo>
                  <a:lnTo>
                    <a:pt x="11061" y="322800"/>
                  </a:lnTo>
                  <a:lnTo>
                    <a:pt x="2817" y="369990"/>
                  </a:lnTo>
                  <a:lnTo>
                    <a:pt x="0" y="418835"/>
                  </a:lnTo>
                  <a:lnTo>
                    <a:pt x="0" y="3999878"/>
                  </a:lnTo>
                  <a:lnTo>
                    <a:pt x="2817" y="4048723"/>
                  </a:lnTo>
                  <a:lnTo>
                    <a:pt x="11061" y="4095913"/>
                  </a:lnTo>
                  <a:lnTo>
                    <a:pt x="24417" y="4141134"/>
                  </a:lnTo>
                  <a:lnTo>
                    <a:pt x="42570" y="4184071"/>
                  </a:lnTo>
                  <a:lnTo>
                    <a:pt x="65207" y="4224410"/>
                  </a:lnTo>
                  <a:lnTo>
                    <a:pt x="92013" y="4261838"/>
                  </a:lnTo>
                  <a:lnTo>
                    <a:pt x="122674" y="4296039"/>
                  </a:lnTo>
                  <a:lnTo>
                    <a:pt x="156875" y="4326700"/>
                  </a:lnTo>
                  <a:lnTo>
                    <a:pt x="194302" y="4353506"/>
                  </a:lnTo>
                  <a:lnTo>
                    <a:pt x="234642" y="4376142"/>
                  </a:lnTo>
                  <a:lnTo>
                    <a:pt x="277579" y="4394296"/>
                  </a:lnTo>
                  <a:lnTo>
                    <a:pt x="322800" y="4407651"/>
                  </a:lnTo>
                  <a:lnTo>
                    <a:pt x="369990" y="4415895"/>
                  </a:lnTo>
                  <a:lnTo>
                    <a:pt x="418835" y="4418713"/>
                  </a:lnTo>
                  <a:lnTo>
                    <a:pt x="5277326" y="4418713"/>
                  </a:lnTo>
                  <a:lnTo>
                    <a:pt x="5326170" y="4415895"/>
                  </a:lnTo>
                  <a:lnTo>
                    <a:pt x="5373360" y="4407651"/>
                  </a:lnTo>
                  <a:lnTo>
                    <a:pt x="5418580" y="4394296"/>
                  </a:lnTo>
                  <a:lnTo>
                    <a:pt x="5461517" y="4376142"/>
                  </a:lnTo>
                  <a:lnTo>
                    <a:pt x="5501857" y="4353506"/>
                  </a:lnTo>
                  <a:lnTo>
                    <a:pt x="5539284" y="4326700"/>
                  </a:lnTo>
                  <a:lnTo>
                    <a:pt x="5573486" y="4296039"/>
                  </a:lnTo>
                  <a:lnTo>
                    <a:pt x="5604146" y="4261838"/>
                  </a:lnTo>
                  <a:lnTo>
                    <a:pt x="5630952" y="4224410"/>
                  </a:lnTo>
                  <a:lnTo>
                    <a:pt x="5653590" y="4184071"/>
                  </a:lnTo>
                  <a:lnTo>
                    <a:pt x="5671743" y="4141134"/>
                  </a:lnTo>
                  <a:lnTo>
                    <a:pt x="5685099" y="4095913"/>
                  </a:lnTo>
                  <a:lnTo>
                    <a:pt x="5693343" y="4048723"/>
                  </a:lnTo>
                  <a:lnTo>
                    <a:pt x="5696161" y="3999878"/>
                  </a:lnTo>
                  <a:lnTo>
                    <a:pt x="5696161" y="418835"/>
                  </a:lnTo>
                  <a:lnTo>
                    <a:pt x="5693343" y="369990"/>
                  </a:lnTo>
                  <a:lnTo>
                    <a:pt x="5685099" y="322800"/>
                  </a:lnTo>
                  <a:lnTo>
                    <a:pt x="5671743" y="277579"/>
                  </a:lnTo>
                  <a:lnTo>
                    <a:pt x="5653590" y="234642"/>
                  </a:lnTo>
                  <a:lnTo>
                    <a:pt x="5630952" y="194302"/>
                  </a:lnTo>
                  <a:lnTo>
                    <a:pt x="5604146" y="156875"/>
                  </a:lnTo>
                  <a:lnTo>
                    <a:pt x="5573486" y="122674"/>
                  </a:lnTo>
                  <a:lnTo>
                    <a:pt x="5539284" y="92013"/>
                  </a:lnTo>
                  <a:lnTo>
                    <a:pt x="5501857" y="65207"/>
                  </a:lnTo>
                  <a:lnTo>
                    <a:pt x="5461517" y="42570"/>
                  </a:lnTo>
                  <a:lnTo>
                    <a:pt x="5418580" y="24417"/>
                  </a:lnTo>
                  <a:lnTo>
                    <a:pt x="5373360" y="11061"/>
                  </a:lnTo>
                  <a:lnTo>
                    <a:pt x="5326170" y="2817"/>
                  </a:lnTo>
                  <a:lnTo>
                    <a:pt x="52773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49012" y="2293123"/>
              <a:ext cx="5696585" cy="4418965"/>
            </a:xfrm>
            <a:custGeom>
              <a:avLst/>
              <a:gdLst/>
              <a:ahLst/>
              <a:cxnLst/>
              <a:rect l="l" t="t" r="r" b="b"/>
              <a:pathLst>
                <a:path w="5696584" h="4418965">
                  <a:moveTo>
                    <a:pt x="5277326" y="4408242"/>
                  </a:moveTo>
                  <a:lnTo>
                    <a:pt x="418835" y="4408242"/>
                  </a:lnTo>
                  <a:lnTo>
                    <a:pt x="418835" y="4418713"/>
                  </a:lnTo>
                  <a:lnTo>
                    <a:pt x="5277326" y="4418713"/>
                  </a:lnTo>
                  <a:lnTo>
                    <a:pt x="5277326" y="4408242"/>
                  </a:lnTo>
                  <a:close/>
                </a:path>
                <a:path w="5696584" h="4418965">
                  <a:moveTo>
                    <a:pt x="5696161" y="3999878"/>
                  </a:moveTo>
                  <a:lnTo>
                    <a:pt x="5685690" y="3999878"/>
                  </a:lnTo>
                  <a:lnTo>
                    <a:pt x="5682943" y="4047502"/>
                  </a:lnTo>
                  <a:lnTo>
                    <a:pt x="5674905" y="4093512"/>
                  </a:lnTo>
                  <a:lnTo>
                    <a:pt x="5661883" y="4137602"/>
                  </a:lnTo>
                  <a:lnTo>
                    <a:pt x="5644183" y="4179466"/>
                  </a:lnTo>
                  <a:lnTo>
                    <a:pt x="5622113" y="4218797"/>
                  </a:lnTo>
                  <a:lnTo>
                    <a:pt x="5595977" y="4255289"/>
                  </a:lnTo>
                  <a:lnTo>
                    <a:pt x="5566083" y="4288635"/>
                  </a:lnTo>
                  <a:lnTo>
                    <a:pt x="5532736" y="4318529"/>
                  </a:lnTo>
                  <a:lnTo>
                    <a:pt x="5496245" y="4344665"/>
                  </a:lnTo>
                  <a:lnTo>
                    <a:pt x="5456914" y="4366736"/>
                  </a:lnTo>
                  <a:lnTo>
                    <a:pt x="5415050" y="4384435"/>
                  </a:lnTo>
                  <a:lnTo>
                    <a:pt x="5370960" y="4397457"/>
                  </a:lnTo>
                  <a:lnTo>
                    <a:pt x="5324949" y="4405495"/>
                  </a:lnTo>
                  <a:lnTo>
                    <a:pt x="5277326" y="4408242"/>
                  </a:lnTo>
                  <a:lnTo>
                    <a:pt x="5277326" y="4418713"/>
                  </a:lnTo>
                  <a:lnTo>
                    <a:pt x="5326170" y="4415895"/>
                  </a:lnTo>
                  <a:lnTo>
                    <a:pt x="5373360" y="4407651"/>
                  </a:lnTo>
                  <a:lnTo>
                    <a:pt x="5418580" y="4394296"/>
                  </a:lnTo>
                  <a:lnTo>
                    <a:pt x="5461517" y="4376142"/>
                  </a:lnTo>
                  <a:lnTo>
                    <a:pt x="5501857" y="4353506"/>
                  </a:lnTo>
                  <a:lnTo>
                    <a:pt x="5539284" y="4326700"/>
                  </a:lnTo>
                  <a:lnTo>
                    <a:pt x="5573486" y="4296039"/>
                  </a:lnTo>
                  <a:lnTo>
                    <a:pt x="5604146" y="4261838"/>
                  </a:lnTo>
                  <a:lnTo>
                    <a:pt x="5630952" y="4224410"/>
                  </a:lnTo>
                  <a:lnTo>
                    <a:pt x="5653590" y="4184071"/>
                  </a:lnTo>
                  <a:lnTo>
                    <a:pt x="5671743" y="4141134"/>
                  </a:lnTo>
                  <a:lnTo>
                    <a:pt x="5685099" y="4095913"/>
                  </a:lnTo>
                  <a:lnTo>
                    <a:pt x="5693343" y="4048723"/>
                  </a:lnTo>
                  <a:lnTo>
                    <a:pt x="5696161" y="3999878"/>
                  </a:lnTo>
                  <a:close/>
                </a:path>
                <a:path w="5696584" h="4418965">
                  <a:moveTo>
                    <a:pt x="418835" y="0"/>
                  </a:moveTo>
                  <a:lnTo>
                    <a:pt x="369990" y="2817"/>
                  </a:lnTo>
                  <a:lnTo>
                    <a:pt x="322800" y="11061"/>
                  </a:lnTo>
                  <a:lnTo>
                    <a:pt x="277579" y="24417"/>
                  </a:lnTo>
                  <a:lnTo>
                    <a:pt x="234642" y="42570"/>
                  </a:lnTo>
                  <a:lnTo>
                    <a:pt x="194302" y="65207"/>
                  </a:lnTo>
                  <a:lnTo>
                    <a:pt x="156875" y="92013"/>
                  </a:lnTo>
                  <a:lnTo>
                    <a:pt x="122674" y="122674"/>
                  </a:lnTo>
                  <a:lnTo>
                    <a:pt x="92013" y="156875"/>
                  </a:lnTo>
                  <a:lnTo>
                    <a:pt x="65207" y="194302"/>
                  </a:lnTo>
                  <a:lnTo>
                    <a:pt x="42570" y="234642"/>
                  </a:lnTo>
                  <a:lnTo>
                    <a:pt x="24417" y="277579"/>
                  </a:lnTo>
                  <a:lnTo>
                    <a:pt x="11061" y="322800"/>
                  </a:lnTo>
                  <a:lnTo>
                    <a:pt x="2817" y="369990"/>
                  </a:lnTo>
                  <a:lnTo>
                    <a:pt x="0" y="418835"/>
                  </a:lnTo>
                  <a:lnTo>
                    <a:pt x="0" y="3999878"/>
                  </a:lnTo>
                  <a:lnTo>
                    <a:pt x="2817" y="4048723"/>
                  </a:lnTo>
                  <a:lnTo>
                    <a:pt x="11061" y="4095913"/>
                  </a:lnTo>
                  <a:lnTo>
                    <a:pt x="24417" y="4141134"/>
                  </a:lnTo>
                  <a:lnTo>
                    <a:pt x="42570" y="4184071"/>
                  </a:lnTo>
                  <a:lnTo>
                    <a:pt x="65207" y="4224410"/>
                  </a:lnTo>
                  <a:lnTo>
                    <a:pt x="92013" y="4261838"/>
                  </a:lnTo>
                  <a:lnTo>
                    <a:pt x="122674" y="4296039"/>
                  </a:lnTo>
                  <a:lnTo>
                    <a:pt x="156875" y="4326700"/>
                  </a:lnTo>
                  <a:lnTo>
                    <a:pt x="194302" y="4353506"/>
                  </a:lnTo>
                  <a:lnTo>
                    <a:pt x="234642" y="4376142"/>
                  </a:lnTo>
                  <a:lnTo>
                    <a:pt x="277579" y="4394296"/>
                  </a:lnTo>
                  <a:lnTo>
                    <a:pt x="322800" y="4407651"/>
                  </a:lnTo>
                  <a:lnTo>
                    <a:pt x="369990" y="4415895"/>
                  </a:lnTo>
                  <a:lnTo>
                    <a:pt x="418835" y="4418713"/>
                  </a:lnTo>
                  <a:lnTo>
                    <a:pt x="418835" y="4408242"/>
                  </a:lnTo>
                  <a:lnTo>
                    <a:pt x="371211" y="4405495"/>
                  </a:lnTo>
                  <a:lnTo>
                    <a:pt x="325201" y="4397457"/>
                  </a:lnTo>
                  <a:lnTo>
                    <a:pt x="281110" y="4384435"/>
                  </a:lnTo>
                  <a:lnTo>
                    <a:pt x="239247" y="4366736"/>
                  </a:lnTo>
                  <a:lnTo>
                    <a:pt x="199916" y="4344665"/>
                  </a:lnTo>
                  <a:lnTo>
                    <a:pt x="163424" y="4318529"/>
                  </a:lnTo>
                  <a:lnTo>
                    <a:pt x="130078" y="4288635"/>
                  </a:lnTo>
                  <a:lnTo>
                    <a:pt x="100184" y="4255289"/>
                  </a:lnTo>
                  <a:lnTo>
                    <a:pt x="74048" y="4218797"/>
                  </a:lnTo>
                  <a:lnTo>
                    <a:pt x="51977" y="4179466"/>
                  </a:lnTo>
                  <a:lnTo>
                    <a:pt x="34277" y="4137602"/>
                  </a:lnTo>
                  <a:lnTo>
                    <a:pt x="21256" y="4093512"/>
                  </a:lnTo>
                  <a:lnTo>
                    <a:pt x="13218" y="4047502"/>
                  </a:lnTo>
                  <a:lnTo>
                    <a:pt x="10470" y="3999878"/>
                  </a:lnTo>
                  <a:lnTo>
                    <a:pt x="10470" y="418835"/>
                  </a:lnTo>
                  <a:lnTo>
                    <a:pt x="13218" y="371211"/>
                  </a:lnTo>
                  <a:lnTo>
                    <a:pt x="21256" y="325201"/>
                  </a:lnTo>
                  <a:lnTo>
                    <a:pt x="34277" y="281110"/>
                  </a:lnTo>
                  <a:lnTo>
                    <a:pt x="51977" y="239247"/>
                  </a:lnTo>
                  <a:lnTo>
                    <a:pt x="74048" y="199916"/>
                  </a:lnTo>
                  <a:lnTo>
                    <a:pt x="100184" y="163424"/>
                  </a:lnTo>
                  <a:lnTo>
                    <a:pt x="130078" y="130078"/>
                  </a:lnTo>
                  <a:lnTo>
                    <a:pt x="163424" y="100184"/>
                  </a:lnTo>
                  <a:lnTo>
                    <a:pt x="199916" y="74048"/>
                  </a:lnTo>
                  <a:lnTo>
                    <a:pt x="239247" y="51977"/>
                  </a:lnTo>
                  <a:lnTo>
                    <a:pt x="281110" y="34277"/>
                  </a:lnTo>
                  <a:lnTo>
                    <a:pt x="325201" y="21256"/>
                  </a:lnTo>
                  <a:lnTo>
                    <a:pt x="371211" y="13218"/>
                  </a:lnTo>
                  <a:lnTo>
                    <a:pt x="418835" y="10470"/>
                  </a:lnTo>
                  <a:lnTo>
                    <a:pt x="418835" y="0"/>
                  </a:lnTo>
                  <a:close/>
                </a:path>
                <a:path w="5696584" h="4418965">
                  <a:moveTo>
                    <a:pt x="5277326" y="0"/>
                  </a:moveTo>
                  <a:lnTo>
                    <a:pt x="5277326" y="10470"/>
                  </a:lnTo>
                  <a:lnTo>
                    <a:pt x="5324949" y="13218"/>
                  </a:lnTo>
                  <a:lnTo>
                    <a:pt x="5370960" y="21256"/>
                  </a:lnTo>
                  <a:lnTo>
                    <a:pt x="5415050" y="34277"/>
                  </a:lnTo>
                  <a:lnTo>
                    <a:pt x="5456914" y="51977"/>
                  </a:lnTo>
                  <a:lnTo>
                    <a:pt x="5496245" y="74048"/>
                  </a:lnTo>
                  <a:lnTo>
                    <a:pt x="5532736" y="100184"/>
                  </a:lnTo>
                  <a:lnTo>
                    <a:pt x="5566083" y="130078"/>
                  </a:lnTo>
                  <a:lnTo>
                    <a:pt x="5595977" y="163424"/>
                  </a:lnTo>
                  <a:lnTo>
                    <a:pt x="5622113" y="199916"/>
                  </a:lnTo>
                  <a:lnTo>
                    <a:pt x="5644183" y="239247"/>
                  </a:lnTo>
                  <a:lnTo>
                    <a:pt x="5661883" y="281110"/>
                  </a:lnTo>
                  <a:lnTo>
                    <a:pt x="5674905" y="325201"/>
                  </a:lnTo>
                  <a:lnTo>
                    <a:pt x="5682943" y="371211"/>
                  </a:lnTo>
                  <a:lnTo>
                    <a:pt x="5685690" y="418835"/>
                  </a:lnTo>
                  <a:lnTo>
                    <a:pt x="5685690" y="3999878"/>
                  </a:lnTo>
                  <a:lnTo>
                    <a:pt x="5696161" y="3999878"/>
                  </a:lnTo>
                  <a:lnTo>
                    <a:pt x="5696161" y="418835"/>
                  </a:lnTo>
                  <a:lnTo>
                    <a:pt x="5693343" y="369990"/>
                  </a:lnTo>
                  <a:lnTo>
                    <a:pt x="5685099" y="322800"/>
                  </a:lnTo>
                  <a:lnTo>
                    <a:pt x="5671743" y="277579"/>
                  </a:lnTo>
                  <a:lnTo>
                    <a:pt x="5653590" y="234642"/>
                  </a:lnTo>
                  <a:lnTo>
                    <a:pt x="5630952" y="194302"/>
                  </a:lnTo>
                  <a:lnTo>
                    <a:pt x="5604146" y="156875"/>
                  </a:lnTo>
                  <a:lnTo>
                    <a:pt x="5573486" y="122674"/>
                  </a:lnTo>
                  <a:lnTo>
                    <a:pt x="5539284" y="92013"/>
                  </a:lnTo>
                  <a:lnTo>
                    <a:pt x="5501857" y="65207"/>
                  </a:lnTo>
                  <a:lnTo>
                    <a:pt x="5461517" y="42570"/>
                  </a:lnTo>
                  <a:lnTo>
                    <a:pt x="5418580" y="24417"/>
                  </a:lnTo>
                  <a:lnTo>
                    <a:pt x="5373360" y="11061"/>
                  </a:lnTo>
                  <a:lnTo>
                    <a:pt x="5326170" y="2817"/>
                  </a:lnTo>
                  <a:lnTo>
                    <a:pt x="5277326" y="0"/>
                  </a:lnTo>
                  <a:close/>
                </a:path>
                <a:path w="5696584" h="4418965">
                  <a:moveTo>
                    <a:pt x="5277326" y="0"/>
                  </a:moveTo>
                  <a:lnTo>
                    <a:pt x="418835" y="0"/>
                  </a:lnTo>
                  <a:lnTo>
                    <a:pt x="418835" y="10470"/>
                  </a:lnTo>
                  <a:lnTo>
                    <a:pt x="5277326" y="10470"/>
                  </a:lnTo>
                  <a:lnTo>
                    <a:pt x="5277326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44947" y="3403037"/>
              <a:ext cx="1904364" cy="2199005"/>
            </a:xfrm>
            <a:custGeom>
              <a:avLst/>
              <a:gdLst/>
              <a:ahLst/>
              <a:cxnLst/>
              <a:rect l="l" t="t" r="r" b="b"/>
              <a:pathLst>
                <a:path w="1904365" h="2199004">
                  <a:moveTo>
                    <a:pt x="952145" y="0"/>
                  </a:moveTo>
                  <a:lnTo>
                    <a:pt x="0" y="549721"/>
                  </a:lnTo>
                  <a:lnTo>
                    <a:pt x="0" y="1649164"/>
                  </a:lnTo>
                  <a:lnTo>
                    <a:pt x="952145" y="2198885"/>
                  </a:lnTo>
                  <a:lnTo>
                    <a:pt x="1904291" y="1649164"/>
                  </a:lnTo>
                  <a:lnTo>
                    <a:pt x="1904291" y="549721"/>
                  </a:lnTo>
                  <a:lnTo>
                    <a:pt x="952145" y="0"/>
                  </a:lnTo>
                  <a:close/>
                </a:path>
              </a:pathLst>
            </a:custGeom>
            <a:solidFill>
              <a:srgbClr val="497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44947" y="3403037"/>
              <a:ext cx="1904364" cy="2199005"/>
            </a:xfrm>
            <a:custGeom>
              <a:avLst/>
              <a:gdLst/>
              <a:ahLst/>
              <a:cxnLst/>
              <a:rect l="l" t="t" r="r" b="b"/>
              <a:pathLst>
                <a:path w="1904365" h="2199004">
                  <a:moveTo>
                    <a:pt x="952145" y="0"/>
                  </a:moveTo>
                  <a:lnTo>
                    <a:pt x="0" y="549721"/>
                  </a:lnTo>
                  <a:lnTo>
                    <a:pt x="0" y="1649164"/>
                  </a:lnTo>
                  <a:lnTo>
                    <a:pt x="952145" y="2198885"/>
                  </a:lnTo>
                  <a:lnTo>
                    <a:pt x="1904291" y="1649164"/>
                  </a:lnTo>
                  <a:lnTo>
                    <a:pt x="1904291" y="549721"/>
                  </a:lnTo>
                  <a:lnTo>
                    <a:pt x="952145" y="0"/>
                  </a:lnTo>
                  <a:close/>
                </a:path>
              </a:pathLst>
            </a:custGeom>
            <a:solidFill>
              <a:srgbClr val="FFFFFF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544947" y="3403037"/>
              <a:ext cx="1904364" cy="2199005"/>
            </a:xfrm>
            <a:custGeom>
              <a:avLst/>
              <a:gdLst/>
              <a:ahLst/>
              <a:cxnLst/>
              <a:rect l="l" t="t" r="r" b="b"/>
              <a:pathLst>
                <a:path w="1904365" h="2199004">
                  <a:moveTo>
                    <a:pt x="1893820" y="1643119"/>
                  </a:moveTo>
                  <a:lnTo>
                    <a:pt x="952145" y="2186795"/>
                  </a:lnTo>
                  <a:lnTo>
                    <a:pt x="957381" y="2189818"/>
                  </a:lnTo>
                  <a:lnTo>
                    <a:pt x="952145" y="2198885"/>
                  </a:lnTo>
                  <a:lnTo>
                    <a:pt x="1904291" y="1649164"/>
                  </a:lnTo>
                  <a:lnTo>
                    <a:pt x="1893820" y="1649164"/>
                  </a:lnTo>
                  <a:lnTo>
                    <a:pt x="1893820" y="1643119"/>
                  </a:lnTo>
                  <a:close/>
                </a:path>
                <a:path w="1904365" h="2199004">
                  <a:moveTo>
                    <a:pt x="5235" y="1640096"/>
                  </a:moveTo>
                  <a:lnTo>
                    <a:pt x="0" y="1649164"/>
                  </a:lnTo>
                  <a:lnTo>
                    <a:pt x="952145" y="2198885"/>
                  </a:lnTo>
                  <a:lnTo>
                    <a:pt x="946910" y="2189818"/>
                  </a:lnTo>
                  <a:lnTo>
                    <a:pt x="952145" y="2186795"/>
                  </a:lnTo>
                  <a:lnTo>
                    <a:pt x="20941" y="1649164"/>
                  </a:lnTo>
                  <a:lnTo>
                    <a:pt x="10470" y="1649164"/>
                  </a:lnTo>
                  <a:lnTo>
                    <a:pt x="10470" y="1643119"/>
                  </a:lnTo>
                  <a:lnTo>
                    <a:pt x="5235" y="1640096"/>
                  </a:lnTo>
                  <a:close/>
                </a:path>
                <a:path w="1904365" h="2199004">
                  <a:moveTo>
                    <a:pt x="952145" y="2186795"/>
                  </a:moveTo>
                  <a:lnTo>
                    <a:pt x="946910" y="2189818"/>
                  </a:lnTo>
                  <a:lnTo>
                    <a:pt x="952145" y="2198885"/>
                  </a:lnTo>
                  <a:lnTo>
                    <a:pt x="957381" y="2189818"/>
                  </a:lnTo>
                  <a:lnTo>
                    <a:pt x="952145" y="2186795"/>
                  </a:lnTo>
                  <a:close/>
                </a:path>
                <a:path w="1904365" h="2199004">
                  <a:moveTo>
                    <a:pt x="10470" y="1643119"/>
                  </a:moveTo>
                  <a:lnTo>
                    <a:pt x="10470" y="1649164"/>
                  </a:lnTo>
                  <a:lnTo>
                    <a:pt x="20941" y="1649164"/>
                  </a:lnTo>
                  <a:lnTo>
                    <a:pt x="10470" y="1643119"/>
                  </a:lnTo>
                  <a:close/>
                </a:path>
                <a:path w="1904365" h="2199004">
                  <a:moveTo>
                    <a:pt x="1899056" y="1640096"/>
                  </a:moveTo>
                  <a:lnTo>
                    <a:pt x="1893820" y="1643119"/>
                  </a:lnTo>
                  <a:lnTo>
                    <a:pt x="1893820" y="1649164"/>
                  </a:lnTo>
                  <a:lnTo>
                    <a:pt x="1904291" y="1649164"/>
                  </a:lnTo>
                  <a:lnTo>
                    <a:pt x="1899056" y="1640096"/>
                  </a:lnTo>
                  <a:close/>
                </a:path>
                <a:path w="1904365" h="2199004">
                  <a:moveTo>
                    <a:pt x="1904291" y="1649164"/>
                  </a:moveTo>
                  <a:lnTo>
                    <a:pt x="1893820" y="1649164"/>
                  </a:lnTo>
                  <a:lnTo>
                    <a:pt x="1904291" y="1649164"/>
                  </a:lnTo>
                  <a:close/>
                </a:path>
                <a:path w="1904365" h="2199004">
                  <a:moveTo>
                    <a:pt x="1904291" y="1640096"/>
                  </a:moveTo>
                  <a:lnTo>
                    <a:pt x="1899056" y="1640096"/>
                  </a:lnTo>
                  <a:lnTo>
                    <a:pt x="1904291" y="1649164"/>
                  </a:lnTo>
                  <a:lnTo>
                    <a:pt x="1904291" y="1640096"/>
                  </a:lnTo>
                  <a:close/>
                </a:path>
                <a:path w="1904365" h="2199004">
                  <a:moveTo>
                    <a:pt x="0" y="549721"/>
                  </a:moveTo>
                  <a:lnTo>
                    <a:pt x="0" y="1649164"/>
                  </a:lnTo>
                  <a:lnTo>
                    <a:pt x="5235" y="1640096"/>
                  </a:lnTo>
                  <a:lnTo>
                    <a:pt x="10470" y="1640096"/>
                  </a:lnTo>
                  <a:lnTo>
                    <a:pt x="10470" y="558789"/>
                  </a:lnTo>
                  <a:lnTo>
                    <a:pt x="5235" y="558789"/>
                  </a:lnTo>
                  <a:lnTo>
                    <a:pt x="0" y="549721"/>
                  </a:lnTo>
                  <a:close/>
                </a:path>
                <a:path w="1904365" h="2199004">
                  <a:moveTo>
                    <a:pt x="10470" y="1640096"/>
                  </a:moveTo>
                  <a:lnTo>
                    <a:pt x="5235" y="1640096"/>
                  </a:lnTo>
                  <a:lnTo>
                    <a:pt x="10470" y="1643119"/>
                  </a:lnTo>
                  <a:lnTo>
                    <a:pt x="10470" y="1640096"/>
                  </a:lnTo>
                  <a:close/>
                </a:path>
                <a:path w="1904365" h="2199004">
                  <a:moveTo>
                    <a:pt x="1893820" y="555766"/>
                  </a:moveTo>
                  <a:lnTo>
                    <a:pt x="1893820" y="1643119"/>
                  </a:lnTo>
                  <a:lnTo>
                    <a:pt x="1899056" y="1640096"/>
                  </a:lnTo>
                  <a:lnTo>
                    <a:pt x="1904291" y="1640096"/>
                  </a:lnTo>
                  <a:lnTo>
                    <a:pt x="1904291" y="558789"/>
                  </a:lnTo>
                  <a:lnTo>
                    <a:pt x="1899056" y="558789"/>
                  </a:lnTo>
                  <a:lnTo>
                    <a:pt x="1893820" y="555766"/>
                  </a:lnTo>
                  <a:close/>
                </a:path>
                <a:path w="1904365" h="2199004">
                  <a:moveTo>
                    <a:pt x="952145" y="0"/>
                  </a:moveTo>
                  <a:lnTo>
                    <a:pt x="0" y="549721"/>
                  </a:lnTo>
                  <a:lnTo>
                    <a:pt x="5235" y="558789"/>
                  </a:lnTo>
                  <a:lnTo>
                    <a:pt x="10470" y="555766"/>
                  </a:lnTo>
                  <a:lnTo>
                    <a:pt x="10470" y="549721"/>
                  </a:lnTo>
                  <a:lnTo>
                    <a:pt x="20941" y="549721"/>
                  </a:lnTo>
                  <a:lnTo>
                    <a:pt x="952145" y="12090"/>
                  </a:lnTo>
                  <a:lnTo>
                    <a:pt x="946910" y="9067"/>
                  </a:lnTo>
                  <a:lnTo>
                    <a:pt x="952145" y="0"/>
                  </a:lnTo>
                  <a:close/>
                </a:path>
                <a:path w="1904365" h="2199004">
                  <a:moveTo>
                    <a:pt x="10470" y="555766"/>
                  </a:moveTo>
                  <a:lnTo>
                    <a:pt x="5235" y="558789"/>
                  </a:lnTo>
                  <a:lnTo>
                    <a:pt x="10470" y="558789"/>
                  </a:lnTo>
                  <a:lnTo>
                    <a:pt x="10470" y="555766"/>
                  </a:lnTo>
                  <a:close/>
                </a:path>
                <a:path w="1904365" h="2199004">
                  <a:moveTo>
                    <a:pt x="1904291" y="549721"/>
                  </a:moveTo>
                  <a:lnTo>
                    <a:pt x="1893820" y="549721"/>
                  </a:lnTo>
                  <a:lnTo>
                    <a:pt x="1893820" y="555766"/>
                  </a:lnTo>
                  <a:lnTo>
                    <a:pt x="1899056" y="558789"/>
                  </a:lnTo>
                  <a:lnTo>
                    <a:pt x="1904291" y="549721"/>
                  </a:lnTo>
                  <a:close/>
                </a:path>
                <a:path w="1904365" h="2199004">
                  <a:moveTo>
                    <a:pt x="1904291" y="549721"/>
                  </a:moveTo>
                  <a:lnTo>
                    <a:pt x="1899056" y="558789"/>
                  </a:lnTo>
                  <a:lnTo>
                    <a:pt x="1904291" y="558789"/>
                  </a:lnTo>
                  <a:lnTo>
                    <a:pt x="1904291" y="549721"/>
                  </a:lnTo>
                  <a:close/>
                </a:path>
                <a:path w="1904365" h="2199004">
                  <a:moveTo>
                    <a:pt x="20941" y="549721"/>
                  </a:moveTo>
                  <a:lnTo>
                    <a:pt x="10470" y="549721"/>
                  </a:lnTo>
                  <a:lnTo>
                    <a:pt x="10470" y="555766"/>
                  </a:lnTo>
                  <a:lnTo>
                    <a:pt x="20941" y="549721"/>
                  </a:lnTo>
                  <a:close/>
                </a:path>
                <a:path w="1904365" h="2199004">
                  <a:moveTo>
                    <a:pt x="952145" y="0"/>
                  </a:moveTo>
                  <a:lnTo>
                    <a:pt x="957381" y="9067"/>
                  </a:lnTo>
                  <a:lnTo>
                    <a:pt x="952145" y="12090"/>
                  </a:lnTo>
                  <a:lnTo>
                    <a:pt x="1893820" y="555766"/>
                  </a:lnTo>
                  <a:lnTo>
                    <a:pt x="1893820" y="549721"/>
                  </a:lnTo>
                  <a:lnTo>
                    <a:pt x="1904291" y="549721"/>
                  </a:lnTo>
                  <a:lnTo>
                    <a:pt x="952145" y="0"/>
                  </a:lnTo>
                  <a:close/>
                </a:path>
                <a:path w="1904365" h="2199004">
                  <a:moveTo>
                    <a:pt x="952145" y="0"/>
                  </a:moveTo>
                  <a:lnTo>
                    <a:pt x="946910" y="9067"/>
                  </a:lnTo>
                  <a:lnTo>
                    <a:pt x="952145" y="12090"/>
                  </a:lnTo>
                  <a:lnTo>
                    <a:pt x="957381" y="9067"/>
                  </a:lnTo>
                  <a:lnTo>
                    <a:pt x="952145" y="0"/>
                  </a:lnTo>
                  <a:close/>
                </a:path>
              </a:pathLst>
            </a:custGeom>
            <a:solidFill>
              <a:srgbClr val="497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44947" y="3403037"/>
              <a:ext cx="1904364" cy="2199005"/>
            </a:xfrm>
            <a:custGeom>
              <a:avLst/>
              <a:gdLst/>
              <a:ahLst/>
              <a:cxnLst/>
              <a:rect l="l" t="t" r="r" b="b"/>
              <a:pathLst>
                <a:path w="1904365" h="2199004">
                  <a:moveTo>
                    <a:pt x="1893820" y="1643119"/>
                  </a:moveTo>
                  <a:lnTo>
                    <a:pt x="952145" y="2186795"/>
                  </a:lnTo>
                  <a:lnTo>
                    <a:pt x="957381" y="2189818"/>
                  </a:lnTo>
                  <a:lnTo>
                    <a:pt x="952145" y="2198885"/>
                  </a:lnTo>
                  <a:lnTo>
                    <a:pt x="1904291" y="1649164"/>
                  </a:lnTo>
                  <a:lnTo>
                    <a:pt x="1893820" y="1649164"/>
                  </a:lnTo>
                  <a:lnTo>
                    <a:pt x="1893820" y="1643119"/>
                  </a:lnTo>
                  <a:close/>
                </a:path>
                <a:path w="1904365" h="2199004">
                  <a:moveTo>
                    <a:pt x="5235" y="1640096"/>
                  </a:moveTo>
                  <a:lnTo>
                    <a:pt x="0" y="1649164"/>
                  </a:lnTo>
                  <a:lnTo>
                    <a:pt x="952145" y="2198885"/>
                  </a:lnTo>
                  <a:lnTo>
                    <a:pt x="946910" y="2189818"/>
                  </a:lnTo>
                  <a:lnTo>
                    <a:pt x="952145" y="2186795"/>
                  </a:lnTo>
                  <a:lnTo>
                    <a:pt x="20941" y="1649164"/>
                  </a:lnTo>
                  <a:lnTo>
                    <a:pt x="10470" y="1649164"/>
                  </a:lnTo>
                  <a:lnTo>
                    <a:pt x="10470" y="1643119"/>
                  </a:lnTo>
                  <a:lnTo>
                    <a:pt x="5235" y="1640096"/>
                  </a:lnTo>
                  <a:close/>
                </a:path>
                <a:path w="1904365" h="2199004">
                  <a:moveTo>
                    <a:pt x="952145" y="2186795"/>
                  </a:moveTo>
                  <a:lnTo>
                    <a:pt x="946910" y="2189818"/>
                  </a:lnTo>
                  <a:lnTo>
                    <a:pt x="952145" y="2198885"/>
                  </a:lnTo>
                  <a:lnTo>
                    <a:pt x="957381" y="2189818"/>
                  </a:lnTo>
                  <a:lnTo>
                    <a:pt x="952145" y="2186795"/>
                  </a:lnTo>
                  <a:close/>
                </a:path>
                <a:path w="1904365" h="2199004">
                  <a:moveTo>
                    <a:pt x="10470" y="1643119"/>
                  </a:moveTo>
                  <a:lnTo>
                    <a:pt x="10470" y="1649164"/>
                  </a:lnTo>
                  <a:lnTo>
                    <a:pt x="20941" y="1649164"/>
                  </a:lnTo>
                  <a:lnTo>
                    <a:pt x="10470" y="1643119"/>
                  </a:lnTo>
                  <a:close/>
                </a:path>
                <a:path w="1904365" h="2199004">
                  <a:moveTo>
                    <a:pt x="1899056" y="1640096"/>
                  </a:moveTo>
                  <a:lnTo>
                    <a:pt x="1893820" y="1643119"/>
                  </a:lnTo>
                  <a:lnTo>
                    <a:pt x="1893820" y="1649164"/>
                  </a:lnTo>
                  <a:lnTo>
                    <a:pt x="1904291" y="1649164"/>
                  </a:lnTo>
                  <a:lnTo>
                    <a:pt x="1899056" y="1640096"/>
                  </a:lnTo>
                  <a:close/>
                </a:path>
                <a:path w="1904365" h="2199004">
                  <a:moveTo>
                    <a:pt x="1904291" y="1649164"/>
                  </a:moveTo>
                  <a:lnTo>
                    <a:pt x="1893820" y="1649164"/>
                  </a:lnTo>
                  <a:lnTo>
                    <a:pt x="1904291" y="1649164"/>
                  </a:lnTo>
                  <a:close/>
                </a:path>
                <a:path w="1904365" h="2199004">
                  <a:moveTo>
                    <a:pt x="1904291" y="1640096"/>
                  </a:moveTo>
                  <a:lnTo>
                    <a:pt x="1899056" y="1640096"/>
                  </a:lnTo>
                  <a:lnTo>
                    <a:pt x="1904291" y="1649164"/>
                  </a:lnTo>
                  <a:lnTo>
                    <a:pt x="1904291" y="1640096"/>
                  </a:lnTo>
                  <a:close/>
                </a:path>
                <a:path w="1904365" h="2199004">
                  <a:moveTo>
                    <a:pt x="0" y="549721"/>
                  </a:moveTo>
                  <a:lnTo>
                    <a:pt x="0" y="1649164"/>
                  </a:lnTo>
                  <a:lnTo>
                    <a:pt x="5235" y="1640096"/>
                  </a:lnTo>
                  <a:lnTo>
                    <a:pt x="10470" y="1640096"/>
                  </a:lnTo>
                  <a:lnTo>
                    <a:pt x="10470" y="558789"/>
                  </a:lnTo>
                  <a:lnTo>
                    <a:pt x="5235" y="558789"/>
                  </a:lnTo>
                  <a:lnTo>
                    <a:pt x="0" y="549721"/>
                  </a:lnTo>
                  <a:close/>
                </a:path>
                <a:path w="1904365" h="2199004">
                  <a:moveTo>
                    <a:pt x="10470" y="1640096"/>
                  </a:moveTo>
                  <a:lnTo>
                    <a:pt x="5235" y="1640096"/>
                  </a:lnTo>
                  <a:lnTo>
                    <a:pt x="10470" y="1643119"/>
                  </a:lnTo>
                  <a:lnTo>
                    <a:pt x="10470" y="1640096"/>
                  </a:lnTo>
                  <a:close/>
                </a:path>
                <a:path w="1904365" h="2199004">
                  <a:moveTo>
                    <a:pt x="1893820" y="555766"/>
                  </a:moveTo>
                  <a:lnTo>
                    <a:pt x="1893820" y="1643119"/>
                  </a:lnTo>
                  <a:lnTo>
                    <a:pt x="1899056" y="1640096"/>
                  </a:lnTo>
                  <a:lnTo>
                    <a:pt x="1904291" y="1640096"/>
                  </a:lnTo>
                  <a:lnTo>
                    <a:pt x="1904291" y="558789"/>
                  </a:lnTo>
                  <a:lnTo>
                    <a:pt x="1899056" y="558789"/>
                  </a:lnTo>
                  <a:lnTo>
                    <a:pt x="1893820" y="555766"/>
                  </a:lnTo>
                  <a:close/>
                </a:path>
                <a:path w="1904365" h="2199004">
                  <a:moveTo>
                    <a:pt x="952145" y="0"/>
                  </a:moveTo>
                  <a:lnTo>
                    <a:pt x="0" y="549721"/>
                  </a:lnTo>
                  <a:lnTo>
                    <a:pt x="5235" y="558789"/>
                  </a:lnTo>
                  <a:lnTo>
                    <a:pt x="10470" y="555766"/>
                  </a:lnTo>
                  <a:lnTo>
                    <a:pt x="10470" y="549721"/>
                  </a:lnTo>
                  <a:lnTo>
                    <a:pt x="20941" y="549721"/>
                  </a:lnTo>
                  <a:lnTo>
                    <a:pt x="952145" y="12090"/>
                  </a:lnTo>
                  <a:lnTo>
                    <a:pt x="946910" y="9067"/>
                  </a:lnTo>
                  <a:lnTo>
                    <a:pt x="952145" y="0"/>
                  </a:lnTo>
                  <a:close/>
                </a:path>
                <a:path w="1904365" h="2199004">
                  <a:moveTo>
                    <a:pt x="10470" y="555766"/>
                  </a:moveTo>
                  <a:lnTo>
                    <a:pt x="5235" y="558789"/>
                  </a:lnTo>
                  <a:lnTo>
                    <a:pt x="10470" y="558789"/>
                  </a:lnTo>
                  <a:lnTo>
                    <a:pt x="10470" y="555766"/>
                  </a:lnTo>
                  <a:close/>
                </a:path>
                <a:path w="1904365" h="2199004">
                  <a:moveTo>
                    <a:pt x="1904291" y="549721"/>
                  </a:moveTo>
                  <a:lnTo>
                    <a:pt x="1893820" y="549721"/>
                  </a:lnTo>
                  <a:lnTo>
                    <a:pt x="1893820" y="555766"/>
                  </a:lnTo>
                  <a:lnTo>
                    <a:pt x="1899056" y="558789"/>
                  </a:lnTo>
                  <a:lnTo>
                    <a:pt x="1904291" y="549721"/>
                  </a:lnTo>
                  <a:close/>
                </a:path>
                <a:path w="1904365" h="2199004">
                  <a:moveTo>
                    <a:pt x="1904291" y="549721"/>
                  </a:moveTo>
                  <a:lnTo>
                    <a:pt x="1899056" y="558789"/>
                  </a:lnTo>
                  <a:lnTo>
                    <a:pt x="1904291" y="558789"/>
                  </a:lnTo>
                  <a:lnTo>
                    <a:pt x="1904291" y="549721"/>
                  </a:lnTo>
                  <a:close/>
                </a:path>
                <a:path w="1904365" h="2199004">
                  <a:moveTo>
                    <a:pt x="20941" y="549721"/>
                  </a:moveTo>
                  <a:lnTo>
                    <a:pt x="10470" y="549721"/>
                  </a:lnTo>
                  <a:lnTo>
                    <a:pt x="10470" y="555766"/>
                  </a:lnTo>
                  <a:lnTo>
                    <a:pt x="20941" y="549721"/>
                  </a:lnTo>
                  <a:close/>
                </a:path>
                <a:path w="1904365" h="2199004">
                  <a:moveTo>
                    <a:pt x="952145" y="0"/>
                  </a:moveTo>
                  <a:lnTo>
                    <a:pt x="957381" y="9067"/>
                  </a:lnTo>
                  <a:lnTo>
                    <a:pt x="952145" y="12090"/>
                  </a:lnTo>
                  <a:lnTo>
                    <a:pt x="1893820" y="555766"/>
                  </a:lnTo>
                  <a:lnTo>
                    <a:pt x="1893820" y="549721"/>
                  </a:lnTo>
                  <a:lnTo>
                    <a:pt x="1904291" y="549721"/>
                  </a:lnTo>
                  <a:lnTo>
                    <a:pt x="952145" y="0"/>
                  </a:lnTo>
                  <a:close/>
                </a:path>
                <a:path w="1904365" h="2199004">
                  <a:moveTo>
                    <a:pt x="952145" y="0"/>
                  </a:moveTo>
                  <a:lnTo>
                    <a:pt x="946910" y="9067"/>
                  </a:lnTo>
                  <a:lnTo>
                    <a:pt x="952145" y="12090"/>
                  </a:lnTo>
                  <a:lnTo>
                    <a:pt x="957381" y="9067"/>
                  </a:lnTo>
                  <a:lnTo>
                    <a:pt x="952145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26308" y="3612455"/>
              <a:ext cx="1541780" cy="1780539"/>
            </a:xfrm>
            <a:custGeom>
              <a:avLst/>
              <a:gdLst/>
              <a:ahLst/>
              <a:cxnLst/>
              <a:rect l="l" t="t" r="r" b="b"/>
              <a:pathLst>
                <a:path w="1541779" h="1780539">
                  <a:moveTo>
                    <a:pt x="770784" y="0"/>
                  </a:moveTo>
                  <a:lnTo>
                    <a:pt x="0" y="445012"/>
                  </a:lnTo>
                  <a:lnTo>
                    <a:pt x="0" y="1335037"/>
                  </a:lnTo>
                  <a:lnTo>
                    <a:pt x="770784" y="1780050"/>
                  </a:lnTo>
                  <a:lnTo>
                    <a:pt x="1541569" y="1335037"/>
                  </a:lnTo>
                  <a:lnTo>
                    <a:pt x="1541569" y="445012"/>
                  </a:lnTo>
                  <a:lnTo>
                    <a:pt x="770784" y="0"/>
                  </a:lnTo>
                  <a:close/>
                </a:path>
              </a:pathLst>
            </a:custGeom>
            <a:solidFill>
              <a:srgbClr val="497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726308" y="3612455"/>
              <a:ext cx="1541780" cy="1780539"/>
            </a:xfrm>
            <a:custGeom>
              <a:avLst/>
              <a:gdLst/>
              <a:ahLst/>
              <a:cxnLst/>
              <a:rect l="l" t="t" r="r" b="b"/>
              <a:pathLst>
                <a:path w="1541779" h="1780539">
                  <a:moveTo>
                    <a:pt x="770784" y="0"/>
                  </a:moveTo>
                  <a:lnTo>
                    <a:pt x="0" y="445012"/>
                  </a:lnTo>
                  <a:lnTo>
                    <a:pt x="0" y="1335037"/>
                  </a:lnTo>
                  <a:lnTo>
                    <a:pt x="770784" y="1780050"/>
                  </a:lnTo>
                  <a:lnTo>
                    <a:pt x="1541569" y="1335037"/>
                  </a:lnTo>
                  <a:lnTo>
                    <a:pt x="1541569" y="445012"/>
                  </a:lnTo>
                  <a:lnTo>
                    <a:pt x="770784" y="0"/>
                  </a:lnTo>
                  <a:close/>
                </a:path>
              </a:pathLst>
            </a:custGeom>
            <a:solidFill>
              <a:srgbClr val="F6F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26308" y="3612455"/>
              <a:ext cx="1541780" cy="1780539"/>
            </a:xfrm>
            <a:custGeom>
              <a:avLst/>
              <a:gdLst/>
              <a:ahLst/>
              <a:cxnLst/>
              <a:rect l="l" t="t" r="r" b="b"/>
              <a:pathLst>
                <a:path w="1541779" h="1780539">
                  <a:moveTo>
                    <a:pt x="765550" y="9068"/>
                  </a:moveTo>
                  <a:lnTo>
                    <a:pt x="764227" y="9832"/>
                  </a:lnTo>
                  <a:lnTo>
                    <a:pt x="766846" y="14365"/>
                  </a:lnTo>
                  <a:lnTo>
                    <a:pt x="770785" y="12090"/>
                  </a:lnTo>
                  <a:lnTo>
                    <a:pt x="765550" y="9068"/>
                  </a:lnTo>
                  <a:close/>
                </a:path>
                <a:path w="1541779" h="1780539">
                  <a:moveTo>
                    <a:pt x="776020" y="9067"/>
                  </a:moveTo>
                  <a:lnTo>
                    <a:pt x="770785" y="12090"/>
                  </a:lnTo>
                  <a:lnTo>
                    <a:pt x="774725" y="14365"/>
                  </a:lnTo>
                  <a:lnTo>
                    <a:pt x="777342" y="9831"/>
                  </a:lnTo>
                  <a:lnTo>
                    <a:pt x="776020" y="9067"/>
                  </a:lnTo>
                  <a:close/>
                </a:path>
                <a:path w="1541779" h="1780539">
                  <a:moveTo>
                    <a:pt x="770785" y="6045"/>
                  </a:moveTo>
                  <a:lnTo>
                    <a:pt x="765550" y="9068"/>
                  </a:lnTo>
                  <a:lnTo>
                    <a:pt x="770785" y="12090"/>
                  </a:lnTo>
                  <a:lnTo>
                    <a:pt x="776020" y="9067"/>
                  </a:lnTo>
                  <a:lnTo>
                    <a:pt x="770785" y="6045"/>
                  </a:lnTo>
                  <a:close/>
                </a:path>
                <a:path w="1541779" h="1780539">
                  <a:moveTo>
                    <a:pt x="770784" y="0"/>
                  </a:moveTo>
                  <a:lnTo>
                    <a:pt x="761609" y="5297"/>
                  </a:lnTo>
                  <a:lnTo>
                    <a:pt x="764228" y="9831"/>
                  </a:lnTo>
                  <a:lnTo>
                    <a:pt x="765550" y="9068"/>
                  </a:lnTo>
                  <a:lnTo>
                    <a:pt x="770784" y="0"/>
                  </a:lnTo>
                  <a:close/>
                </a:path>
                <a:path w="1541779" h="1780539">
                  <a:moveTo>
                    <a:pt x="770784" y="0"/>
                  </a:moveTo>
                  <a:lnTo>
                    <a:pt x="776021" y="9068"/>
                  </a:lnTo>
                  <a:lnTo>
                    <a:pt x="777342" y="9831"/>
                  </a:lnTo>
                  <a:lnTo>
                    <a:pt x="779960" y="5297"/>
                  </a:lnTo>
                  <a:lnTo>
                    <a:pt x="770784" y="0"/>
                  </a:lnTo>
                  <a:close/>
                </a:path>
                <a:path w="1541779" h="1780539">
                  <a:moveTo>
                    <a:pt x="768167" y="4533"/>
                  </a:moveTo>
                  <a:lnTo>
                    <a:pt x="765550" y="9068"/>
                  </a:lnTo>
                  <a:lnTo>
                    <a:pt x="770785" y="6045"/>
                  </a:lnTo>
                  <a:lnTo>
                    <a:pt x="768167" y="4533"/>
                  </a:lnTo>
                  <a:close/>
                </a:path>
                <a:path w="1541779" h="1780539">
                  <a:moveTo>
                    <a:pt x="773402" y="4533"/>
                  </a:moveTo>
                  <a:lnTo>
                    <a:pt x="770785" y="6045"/>
                  </a:lnTo>
                  <a:lnTo>
                    <a:pt x="776020" y="9067"/>
                  </a:lnTo>
                  <a:lnTo>
                    <a:pt x="773402" y="4533"/>
                  </a:lnTo>
                  <a:close/>
                </a:path>
                <a:path w="1541779" h="1780539">
                  <a:moveTo>
                    <a:pt x="770784" y="0"/>
                  </a:moveTo>
                  <a:lnTo>
                    <a:pt x="768167" y="4533"/>
                  </a:lnTo>
                  <a:lnTo>
                    <a:pt x="770785" y="6045"/>
                  </a:lnTo>
                  <a:lnTo>
                    <a:pt x="773402" y="4533"/>
                  </a:lnTo>
                  <a:lnTo>
                    <a:pt x="770784" y="0"/>
                  </a:lnTo>
                  <a:close/>
                </a:path>
                <a:path w="1541779" h="1780539">
                  <a:moveTo>
                    <a:pt x="1531098" y="451058"/>
                  </a:moveTo>
                  <a:lnTo>
                    <a:pt x="1531098" y="455608"/>
                  </a:lnTo>
                  <a:lnTo>
                    <a:pt x="1536334" y="455608"/>
                  </a:lnTo>
                  <a:lnTo>
                    <a:pt x="1536334" y="454080"/>
                  </a:lnTo>
                  <a:lnTo>
                    <a:pt x="1531098" y="451058"/>
                  </a:lnTo>
                  <a:close/>
                </a:path>
                <a:path w="1541779" h="1780539">
                  <a:moveTo>
                    <a:pt x="1541569" y="445012"/>
                  </a:moveTo>
                  <a:lnTo>
                    <a:pt x="1536334" y="454080"/>
                  </a:lnTo>
                  <a:lnTo>
                    <a:pt x="1536334" y="455608"/>
                  </a:lnTo>
                  <a:lnTo>
                    <a:pt x="1541569" y="455608"/>
                  </a:lnTo>
                  <a:lnTo>
                    <a:pt x="1541569" y="445012"/>
                  </a:lnTo>
                  <a:close/>
                </a:path>
                <a:path w="1541779" h="1780539">
                  <a:moveTo>
                    <a:pt x="1531098" y="445013"/>
                  </a:moveTo>
                  <a:lnTo>
                    <a:pt x="1531098" y="451058"/>
                  </a:lnTo>
                  <a:lnTo>
                    <a:pt x="1536334" y="454080"/>
                  </a:lnTo>
                  <a:lnTo>
                    <a:pt x="1536334" y="448035"/>
                  </a:lnTo>
                  <a:lnTo>
                    <a:pt x="1531098" y="445013"/>
                  </a:lnTo>
                  <a:close/>
                </a:path>
                <a:path w="1541779" h="1780539">
                  <a:moveTo>
                    <a:pt x="1536334" y="448035"/>
                  </a:moveTo>
                  <a:lnTo>
                    <a:pt x="1536334" y="454080"/>
                  </a:lnTo>
                  <a:lnTo>
                    <a:pt x="1538952" y="449546"/>
                  </a:lnTo>
                  <a:lnTo>
                    <a:pt x="1536334" y="448035"/>
                  </a:lnTo>
                  <a:close/>
                </a:path>
                <a:path w="1541779" h="1780539">
                  <a:moveTo>
                    <a:pt x="1532393" y="439714"/>
                  </a:moveTo>
                  <a:lnTo>
                    <a:pt x="1527157" y="448783"/>
                  </a:lnTo>
                  <a:lnTo>
                    <a:pt x="1531098" y="451058"/>
                  </a:lnTo>
                  <a:lnTo>
                    <a:pt x="1531097" y="445012"/>
                  </a:lnTo>
                  <a:lnTo>
                    <a:pt x="1529775" y="444249"/>
                  </a:lnTo>
                  <a:lnTo>
                    <a:pt x="1532393" y="439714"/>
                  </a:lnTo>
                  <a:close/>
                </a:path>
                <a:path w="1541779" h="1780539">
                  <a:moveTo>
                    <a:pt x="1541569" y="445012"/>
                  </a:moveTo>
                  <a:lnTo>
                    <a:pt x="1536334" y="445012"/>
                  </a:lnTo>
                  <a:lnTo>
                    <a:pt x="1536334" y="448035"/>
                  </a:lnTo>
                  <a:lnTo>
                    <a:pt x="1538952" y="449546"/>
                  </a:lnTo>
                  <a:lnTo>
                    <a:pt x="1541569" y="445012"/>
                  </a:lnTo>
                  <a:close/>
                </a:path>
                <a:path w="1541779" h="1780539">
                  <a:moveTo>
                    <a:pt x="1536334" y="445012"/>
                  </a:moveTo>
                  <a:lnTo>
                    <a:pt x="1531098" y="445012"/>
                  </a:lnTo>
                  <a:lnTo>
                    <a:pt x="1536334" y="448035"/>
                  </a:lnTo>
                  <a:lnTo>
                    <a:pt x="1536334" y="445012"/>
                  </a:lnTo>
                  <a:close/>
                </a:path>
                <a:path w="1541779" h="1780539">
                  <a:moveTo>
                    <a:pt x="1532393" y="439714"/>
                  </a:moveTo>
                  <a:lnTo>
                    <a:pt x="1529775" y="444249"/>
                  </a:lnTo>
                  <a:lnTo>
                    <a:pt x="1531098" y="445013"/>
                  </a:lnTo>
                  <a:lnTo>
                    <a:pt x="1541569" y="445012"/>
                  </a:lnTo>
                  <a:lnTo>
                    <a:pt x="1532393" y="439714"/>
                  </a:lnTo>
                  <a:close/>
                </a:path>
                <a:path w="1541779" h="1780539">
                  <a:moveTo>
                    <a:pt x="743256" y="15893"/>
                  </a:moveTo>
                  <a:lnTo>
                    <a:pt x="745874" y="20427"/>
                  </a:lnTo>
                  <a:lnTo>
                    <a:pt x="727522" y="31023"/>
                  </a:lnTo>
                  <a:lnTo>
                    <a:pt x="730140" y="35557"/>
                  </a:lnTo>
                  <a:lnTo>
                    <a:pt x="748492" y="24961"/>
                  </a:lnTo>
                  <a:lnTo>
                    <a:pt x="743256" y="15893"/>
                  </a:lnTo>
                  <a:close/>
                </a:path>
                <a:path w="1541779" h="1780539">
                  <a:moveTo>
                    <a:pt x="743256" y="15893"/>
                  </a:moveTo>
                  <a:lnTo>
                    <a:pt x="724904" y="26489"/>
                  </a:lnTo>
                  <a:lnTo>
                    <a:pt x="727522" y="31023"/>
                  </a:lnTo>
                  <a:lnTo>
                    <a:pt x="745874" y="20427"/>
                  </a:lnTo>
                  <a:lnTo>
                    <a:pt x="743256" y="15893"/>
                  </a:lnTo>
                  <a:close/>
                </a:path>
                <a:path w="1541779" h="1780539">
                  <a:moveTo>
                    <a:pt x="706553" y="37084"/>
                  </a:moveTo>
                  <a:lnTo>
                    <a:pt x="709171" y="41618"/>
                  </a:lnTo>
                  <a:lnTo>
                    <a:pt x="690818" y="52214"/>
                  </a:lnTo>
                  <a:lnTo>
                    <a:pt x="693436" y="56748"/>
                  </a:lnTo>
                  <a:lnTo>
                    <a:pt x="711788" y="46152"/>
                  </a:lnTo>
                  <a:lnTo>
                    <a:pt x="706553" y="37084"/>
                  </a:lnTo>
                  <a:close/>
                </a:path>
                <a:path w="1541779" h="1780539">
                  <a:moveTo>
                    <a:pt x="706553" y="37084"/>
                  </a:moveTo>
                  <a:lnTo>
                    <a:pt x="688201" y="47679"/>
                  </a:lnTo>
                  <a:lnTo>
                    <a:pt x="690818" y="52214"/>
                  </a:lnTo>
                  <a:lnTo>
                    <a:pt x="709171" y="41618"/>
                  </a:lnTo>
                  <a:lnTo>
                    <a:pt x="706553" y="37084"/>
                  </a:lnTo>
                  <a:close/>
                </a:path>
                <a:path w="1541779" h="1780539">
                  <a:moveTo>
                    <a:pt x="669848" y="58275"/>
                  </a:moveTo>
                  <a:lnTo>
                    <a:pt x="672466" y="62809"/>
                  </a:lnTo>
                  <a:lnTo>
                    <a:pt x="654114" y="73405"/>
                  </a:lnTo>
                  <a:lnTo>
                    <a:pt x="656731" y="77938"/>
                  </a:lnTo>
                  <a:lnTo>
                    <a:pt x="675084" y="67343"/>
                  </a:lnTo>
                  <a:lnTo>
                    <a:pt x="669848" y="58275"/>
                  </a:lnTo>
                  <a:close/>
                </a:path>
                <a:path w="1541779" h="1780539">
                  <a:moveTo>
                    <a:pt x="669848" y="58275"/>
                  </a:moveTo>
                  <a:lnTo>
                    <a:pt x="651496" y="68871"/>
                  </a:lnTo>
                  <a:lnTo>
                    <a:pt x="654114" y="73405"/>
                  </a:lnTo>
                  <a:lnTo>
                    <a:pt x="672466" y="62809"/>
                  </a:lnTo>
                  <a:lnTo>
                    <a:pt x="669848" y="58275"/>
                  </a:lnTo>
                  <a:close/>
                </a:path>
                <a:path w="1541779" h="1780539">
                  <a:moveTo>
                    <a:pt x="635762" y="84000"/>
                  </a:moveTo>
                  <a:lnTo>
                    <a:pt x="617410" y="94596"/>
                  </a:lnTo>
                  <a:lnTo>
                    <a:pt x="620028" y="99129"/>
                  </a:lnTo>
                  <a:lnTo>
                    <a:pt x="638380" y="88534"/>
                  </a:lnTo>
                  <a:lnTo>
                    <a:pt x="635762" y="84000"/>
                  </a:lnTo>
                  <a:close/>
                </a:path>
                <a:path w="1541779" h="1780539">
                  <a:moveTo>
                    <a:pt x="633144" y="79466"/>
                  </a:moveTo>
                  <a:lnTo>
                    <a:pt x="614792" y="90062"/>
                  </a:lnTo>
                  <a:lnTo>
                    <a:pt x="617410" y="94596"/>
                  </a:lnTo>
                  <a:lnTo>
                    <a:pt x="635762" y="84000"/>
                  </a:lnTo>
                  <a:lnTo>
                    <a:pt x="633144" y="79466"/>
                  </a:lnTo>
                  <a:close/>
                </a:path>
                <a:path w="1541779" h="1780539">
                  <a:moveTo>
                    <a:pt x="599058" y="105191"/>
                  </a:moveTo>
                  <a:lnTo>
                    <a:pt x="580706" y="115787"/>
                  </a:lnTo>
                  <a:lnTo>
                    <a:pt x="583324" y="120320"/>
                  </a:lnTo>
                  <a:lnTo>
                    <a:pt x="601675" y="109725"/>
                  </a:lnTo>
                  <a:lnTo>
                    <a:pt x="599058" y="105191"/>
                  </a:lnTo>
                  <a:close/>
                </a:path>
                <a:path w="1541779" h="1780539">
                  <a:moveTo>
                    <a:pt x="596440" y="100657"/>
                  </a:moveTo>
                  <a:lnTo>
                    <a:pt x="578089" y="111252"/>
                  </a:lnTo>
                  <a:lnTo>
                    <a:pt x="580706" y="115787"/>
                  </a:lnTo>
                  <a:lnTo>
                    <a:pt x="599058" y="105191"/>
                  </a:lnTo>
                  <a:lnTo>
                    <a:pt x="596440" y="100657"/>
                  </a:lnTo>
                  <a:close/>
                </a:path>
                <a:path w="1541779" h="1780539">
                  <a:moveTo>
                    <a:pt x="562354" y="126382"/>
                  </a:moveTo>
                  <a:lnTo>
                    <a:pt x="544002" y="136978"/>
                  </a:lnTo>
                  <a:lnTo>
                    <a:pt x="546620" y="141511"/>
                  </a:lnTo>
                  <a:lnTo>
                    <a:pt x="564972" y="130916"/>
                  </a:lnTo>
                  <a:lnTo>
                    <a:pt x="562354" y="126382"/>
                  </a:lnTo>
                  <a:close/>
                </a:path>
                <a:path w="1541779" h="1780539">
                  <a:moveTo>
                    <a:pt x="559736" y="121848"/>
                  </a:moveTo>
                  <a:lnTo>
                    <a:pt x="541384" y="132444"/>
                  </a:lnTo>
                  <a:lnTo>
                    <a:pt x="544002" y="136978"/>
                  </a:lnTo>
                  <a:lnTo>
                    <a:pt x="562354" y="126382"/>
                  </a:lnTo>
                  <a:lnTo>
                    <a:pt x="559736" y="121848"/>
                  </a:lnTo>
                  <a:close/>
                </a:path>
                <a:path w="1541779" h="1780539">
                  <a:moveTo>
                    <a:pt x="525649" y="147573"/>
                  </a:moveTo>
                  <a:lnTo>
                    <a:pt x="507298" y="158169"/>
                  </a:lnTo>
                  <a:lnTo>
                    <a:pt x="509916" y="162703"/>
                  </a:lnTo>
                  <a:lnTo>
                    <a:pt x="528267" y="152107"/>
                  </a:lnTo>
                  <a:lnTo>
                    <a:pt x="525649" y="147573"/>
                  </a:lnTo>
                  <a:close/>
                </a:path>
                <a:path w="1541779" h="1780539">
                  <a:moveTo>
                    <a:pt x="504680" y="153635"/>
                  </a:moveTo>
                  <a:lnTo>
                    <a:pt x="507298" y="158169"/>
                  </a:lnTo>
                  <a:lnTo>
                    <a:pt x="504680" y="153635"/>
                  </a:lnTo>
                  <a:close/>
                </a:path>
                <a:path w="1541779" h="1780539">
                  <a:moveTo>
                    <a:pt x="523032" y="143039"/>
                  </a:moveTo>
                  <a:lnTo>
                    <a:pt x="504680" y="153635"/>
                  </a:lnTo>
                  <a:lnTo>
                    <a:pt x="507298" y="158169"/>
                  </a:lnTo>
                  <a:lnTo>
                    <a:pt x="525649" y="147573"/>
                  </a:lnTo>
                  <a:lnTo>
                    <a:pt x="523032" y="143039"/>
                  </a:lnTo>
                  <a:close/>
                </a:path>
                <a:path w="1541779" h="1780539">
                  <a:moveTo>
                    <a:pt x="488946" y="168764"/>
                  </a:moveTo>
                  <a:lnTo>
                    <a:pt x="470594" y="179359"/>
                  </a:lnTo>
                  <a:lnTo>
                    <a:pt x="473211" y="183894"/>
                  </a:lnTo>
                  <a:lnTo>
                    <a:pt x="491564" y="173299"/>
                  </a:lnTo>
                  <a:lnTo>
                    <a:pt x="488946" y="168764"/>
                  </a:lnTo>
                  <a:close/>
                </a:path>
                <a:path w="1541779" h="1780539">
                  <a:moveTo>
                    <a:pt x="467976" y="174826"/>
                  </a:moveTo>
                  <a:lnTo>
                    <a:pt x="470593" y="179359"/>
                  </a:lnTo>
                  <a:lnTo>
                    <a:pt x="467976" y="174826"/>
                  </a:lnTo>
                  <a:close/>
                </a:path>
                <a:path w="1541779" h="1780539">
                  <a:moveTo>
                    <a:pt x="486328" y="164230"/>
                  </a:moveTo>
                  <a:lnTo>
                    <a:pt x="467976" y="174826"/>
                  </a:lnTo>
                  <a:lnTo>
                    <a:pt x="470594" y="179359"/>
                  </a:lnTo>
                  <a:lnTo>
                    <a:pt x="488945" y="168764"/>
                  </a:lnTo>
                  <a:lnTo>
                    <a:pt x="486328" y="164230"/>
                  </a:lnTo>
                  <a:close/>
                </a:path>
                <a:path w="1541779" h="1780539">
                  <a:moveTo>
                    <a:pt x="452242" y="189955"/>
                  </a:moveTo>
                  <a:lnTo>
                    <a:pt x="433890" y="200550"/>
                  </a:lnTo>
                  <a:lnTo>
                    <a:pt x="436508" y="205085"/>
                  </a:lnTo>
                  <a:lnTo>
                    <a:pt x="454860" y="194490"/>
                  </a:lnTo>
                  <a:lnTo>
                    <a:pt x="452242" y="189955"/>
                  </a:lnTo>
                  <a:close/>
                </a:path>
                <a:path w="1541779" h="1780539">
                  <a:moveTo>
                    <a:pt x="431272" y="196017"/>
                  </a:moveTo>
                  <a:lnTo>
                    <a:pt x="433889" y="200550"/>
                  </a:lnTo>
                  <a:lnTo>
                    <a:pt x="431272" y="196017"/>
                  </a:lnTo>
                  <a:close/>
                </a:path>
                <a:path w="1541779" h="1780539">
                  <a:moveTo>
                    <a:pt x="449624" y="185421"/>
                  </a:moveTo>
                  <a:lnTo>
                    <a:pt x="431272" y="196017"/>
                  </a:lnTo>
                  <a:lnTo>
                    <a:pt x="433890" y="200550"/>
                  </a:lnTo>
                  <a:lnTo>
                    <a:pt x="452242" y="189955"/>
                  </a:lnTo>
                  <a:lnTo>
                    <a:pt x="449624" y="185421"/>
                  </a:lnTo>
                  <a:close/>
                </a:path>
                <a:path w="1541779" h="1780539">
                  <a:moveTo>
                    <a:pt x="412920" y="206613"/>
                  </a:moveTo>
                  <a:lnTo>
                    <a:pt x="415538" y="211147"/>
                  </a:lnTo>
                  <a:lnTo>
                    <a:pt x="397187" y="221742"/>
                  </a:lnTo>
                  <a:lnTo>
                    <a:pt x="399804" y="226276"/>
                  </a:lnTo>
                  <a:lnTo>
                    <a:pt x="418155" y="215681"/>
                  </a:lnTo>
                  <a:lnTo>
                    <a:pt x="412920" y="206613"/>
                  </a:lnTo>
                  <a:close/>
                </a:path>
                <a:path w="1541779" h="1780539">
                  <a:moveTo>
                    <a:pt x="412920" y="206613"/>
                  </a:moveTo>
                  <a:lnTo>
                    <a:pt x="394569" y="217208"/>
                  </a:lnTo>
                  <a:lnTo>
                    <a:pt x="397186" y="221742"/>
                  </a:lnTo>
                  <a:lnTo>
                    <a:pt x="415538" y="211147"/>
                  </a:lnTo>
                  <a:lnTo>
                    <a:pt x="412920" y="206613"/>
                  </a:lnTo>
                  <a:close/>
                </a:path>
                <a:path w="1541779" h="1780539">
                  <a:moveTo>
                    <a:pt x="376216" y="227804"/>
                  </a:moveTo>
                  <a:lnTo>
                    <a:pt x="378834" y="232338"/>
                  </a:lnTo>
                  <a:lnTo>
                    <a:pt x="360482" y="242933"/>
                  </a:lnTo>
                  <a:lnTo>
                    <a:pt x="363099" y="247467"/>
                  </a:lnTo>
                  <a:lnTo>
                    <a:pt x="381452" y="236872"/>
                  </a:lnTo>
                  <a:lnTo>
                    <a:pt x="376216" y="227804"/>
                  </a:lnTo>
                  <a:close/>
                </a:path>
                <a:path w="1541779" h="1780539">
                  <a:moveTo>
                    <a:pt x="376216" y="227803"/>
                  </a:moveTo>
                  <a:lnTo>
                    <a:pt x="357864" y="238399"/>
                  </a:lnTo>
                  <a:lnTo>
                    <a:pt x="360482" y="242933"/>
                  </a:lnTo>
                  <a:lnTo>
                    <a:pt x="378834" y="232338"/>
                  </a:lnTo>
                  <a:lnTo>
                    <a:pt x="376216" y="227803"/>
                  </a:lnTo>
                  <a:close/>
                </a:path>
                <a:path w="1541779" h="1780539">
                  <a:moveTo>
                    <a:pt x="339512" y="248995"/>
                  </a:moveTo>
                  <a:lnTo>
                    <a:pt x="342129" y="253529"/>
                  </a:lnTo>
                  <a:lnTo>
                    <a:pt x="323778" y="264124"/>
                  </a:lnTo>
                  <a:lnTo>
                    <a:pt x="326396" y="268658"/>
                  </a:lnTo>
                  <a:lnTo>
                    <a:pt x="344747" y="258063"/>
                  </a:lnTo>
                  <a:lnTo>
                    <a:pt x="339512" y="248995"/>
                  </a:lnTo>
                  <a:close/>
                </a:path>
                <a:path w="1541779" h="1780539">
                  <a:moveTo>
                    <a:pt x="339512" y="248995"/>
                  </a:moveTo>
                  <a:lnTo>
                    <a:pt x="321160" y="259590"/>
                  </a:lnTo>
                  <a:lnTo>
                    <a:pt x="323778" y="264124"/>
                  </a:lnTo>
                  <a:lnTo>
                    <a:pt x="342129" y="253529"/>
                  </a:lnTo>
                  <a:lnTo>
                    <a:pt x="339512" y="248995"/>
                  </a:lnTo>
                  <a:close/>
                </a:path>
                <a:path w="1541779" h="1780539">
                  <a:moveTo>
                    <a:pt x="302808" y="270186"/>
                  </a:moveTo>
                  <a:lnTo>
                    <a:pt x="305426" y="274720"/>
                  </a:lnTo>
                  <a:lnTo>
                    <a:pt x="287073" y="285315"/>
                  </a:lnTo>
                  <a:lnTo>
                    <a:pt x="289691" y="289849"/>
                  </a:lnTo>
                  <a:lnTo>
                    <a:pt x="308044" y="279254"/>
                  </a:lnTo>
                  <a:lnTo>
                    <a:pt x="302808" y="270186"/>
                  </a:lnTo>
                  <a:close/>
                </a:path>
                <a:path w="1541779" h="1780539">
                  <a:moveTo>
                    <a:pt x="302808" y="270186"/>
                  </a:moveTo>
                  <a:lnTo>
                    <a:pt x="284456" y="280781"/>
                  </a:lnTo>
                  <a:lnTo>
                    <a:pt x="287073" y="285315"/>
                  </a:lnTo>
                  <a:lnTo>
                    <a:pt x="305426" y="274720"/>
                  </a:lnTo>
                  <a:lnTo>
                    <a:pt x="302808" y="270186"/>
                  </a:lnTo>
                  <a:close/>
                </a:path>
                <a:path w="1541779" h="1780539">
                  <a:moveTo>
                    <a:pt x="268721" y="295911"/>
                  </a:moveTo>
                  <a:lnTo>
                    <a:pt x="250370" y="306506"/>
                  </a:lnTo>
                  <a:lnTo>
                    <a:pt x="252988" y="311040"/>
                  </a:lnTo>
                  <a:lnTo>
                    <a:pt x="271339" y="300445"/>
                  </a:lnTo>
                  <a:lnTo>
                    <a:pt x="268721" y="295911"/>
                  </a:lnTo>
                  <a:close/>
                </a:path>
                <a:path w="1541779" h="1780539">
                  <a:moveTo>
                    <a:pt x="266103" y="291377"/>
                  </a:moveTo>
                  <a:lnTo>
                    <a:pt x="247752" y="301972"/>
                  </a:lnTo>
                  <a:lnTo>
                    <a:pt x="250370" y="306506"/>
                  </a:lnTo>
                  <a:lnTo>
                    <a:pt x="268721" y="295911"/>
                  </a:lnTo>
                  <a:lnTo>
                    <a:pt x="266103" y="291377"/>
                  </a:lnTo>
                  <a:close/>
                </a:path>
                <a:path w="1541779" h="1780539">
                  <a:moveTo>
                    <a:pt x="232018" y="317102"/>
                  </a:moveTo>
                  <a:lnTo>
                    <a:pt x="213665" y="327697"/>
                  </a:lnTo>
                  <a:lnTo>
                    <a:pt x="216283" y="332231"/>
                  </a:lnTo>
                  <a:lnTo>
                    <a:pt x="234635" y="321636"/>
                  </a:lnTo>
                  <a:lnTo>
                    <a:pt x="232018" y="317102"/>
                  </a:lnTo>
                  <a:close/>
                </a:path>
                <a:path w="1541779" h="1780539">
                  <a:moveTo>
                    <a:pt x="229400" y="312568"/>
                  </a:moveTo>
                  <a:lnTo>
                    <a:pt x="211048" y="323164"/>
                  </a:lnTo>
                  <a:lnTo>
                    <a:pt x="213665" y="327697"/>
                  </a:lnTo>
                  <a:lnTo>
                    <a:pt x="232018" y="317102"/>
                  </a:lnTo>
                  <a:lnTo>
                    <a:pt x="229400" y="312568"/>
                  </a:lnTo>
                  <a:close/>
                </a:path>
                <a:path w="1541779" h="1780539">
                  <a:moveTo>
                    <a:pt x="195314" y="338293"/>
                  </a:moveTo>
                  <a:lnTo>
                    <a:pt x="176962" y="348888"/>
                  </a:lnTo>
                  <a:lnTo>
                    <a:pt x="179579" y="353422"/>
                  </a:lnTo>
                  <a:lnTo>
                    <a:pt x="197932" y="342827"/>
                  </a:lnTo>
                  <a:lnTo>
                    <a:pt x="195314" y="338293"/>
                  </a:lnTo>
                  <a:close/>
                </a:path>
                <a:path w="1541779" h="1780539">
                  <a:moveTo>
                    <a:pt x="192696" y="333759"/>
                  </a:moveTo>
                  <a:lnTo>
                    <a:pt x="174344" y="344354"/>
                  </a:lnTo>
                  <a:lnTo>
                    <a:pt x="176962" y="348888"/>
                  </a:lnTo>
                  <a:lnTo>
                    <a:pt x="195314" y="338293"/>
                  </a:lnTo>
                  <a:lnTo>
                    <a:pt x="192696" y="333759"/>
                  </a:lnTo>
                  <a:close/>
                </a:path>
                <a:path w="1541779" h="1780539">
                  <a:moveTo>
                    <a:pt x="158609" y="359484"/>
                  </a:moveTo>
                  <a:lnTo>
                    <a:pt x="140258" y="370080"/>
                  </a:lnTo>
                  <a:lnTo>
                    <a:pt x="142875" y="374613"/>
                  </a:lnTo>
                  <a:lnTo>
                    <a:pt x="161227" y="364018"/>
                  </a:lnTo>
                  <a:lnTo>
                    <a:pt x="158609" y="359484"/>
                  </a:lnTo>
                  <a:close/>
                </a:path>
                <a:path w="1541779" h="1780539">
                  <a:moveTo>
                    <a:pt x="155992" y="354950"/>
                  </a:moveTo>
                  <a:lnTo>
                    <a:pt x="137639" y="365546"/>
                  </a:lnTo>
                  <a:lnTo>
                    <a:pt x="140257" y="370080"/>
                  </a:lnTo>
                  <a:lnTo>
                    <a:pt x="158609" y="359484"/>
                  </a:lnTo>
                  <a:lnTo>
                    <a:pt x="155992" y="354950"/>
                  </a:lnTo>
                  <a:close/>
                </a:path>
                <a:path w="1541779" h="1780539">
                  <a:moveTo>
                    <a:pt x="119288" y="376141"/>
                  </a:moveTo>
                  <a:lnTo>
                    <a:pt x="121906" y="380676"/>
                  </a:lnTo>
                  <a:lnTo>
                    <a:pt x="103554" y="391271"/>
                  </a:lnTo>
                  <a:lnTo>
                    <a:pt x="106171" y="395805"/>
                  </a:lnTo>
                  <a:lnTo>
                    <a:pt x="124523" y="385210"/>
                  </a:lnTo>
                  <a:lnTo>
                    <a:pt x="119288" y="376141"/>
                  </a:lnTo>
                  <a:close/>
                </a:path>
                <a:path w="1541779" h="1780539">
                  <a:moveTo>
                    <a:pt x="119288" y="376141"/>
                  </a:moveTo>
                  <a:lnTo>
                    <a:pt x="100936" y="386737"/>
                  </a:lnTo>
                  <a:lnTo>
                    <a:pt x="103554" y="391271"/>
                  </a:lnTo>
                  <a:lnTo>
                    <a:pt x="121906" y="380676"/>
                  </a:lnTo>
                  <a:lnTo>
                    <a:pt x="119288" y="376141"/>
                  </a:lnTo>
                  <a:close/>
                </a:path>
                <a:path w="1541779" h="1780539">
                  <a:moveTo>
                    <a:pt x="82583" y="397332"/>
                  </a:moveTo>
                  <a:lnTo>
                    <a:pt x="85201" y="401867"/>
                  </a:lnTo>
                  <a:lnTo>
                    <a:pt x="66850" y="412462"/>
                  </a:lnTo>
                  <a:lnTo>
                    <a:pt x="69468" y="416996"/>
                  </a:lnTo>
                  <a:lnTo>
                    <a:pt x="87819" y="406401"/>
                  </a:lnTo>
                  <a:lnTo>
                    <a:pt x="82583" y="397332"/>
                  </a:lnTo>
                  <a:close/>
                </a:path>
                <a:path w="1541779" h="1780539">
                  <a:moveTo>
                    <a:pt x="82583" y="397332"/>
                  </a:moveTo>
                  <a:lnTo>
                    <a:pt x="64232" y="407928"/>
                  </a:lnTo>
                  <a:lnTo>
                    <a:pt x="66850" y="412462"/>
                  </a:lnTo>
                  <a:lnTo>
                    <a:pt x="85201" y="401867"/>
                  </a:lnTo>
                  <a:lnTo>
                    <a:pt x="82583" y="397332"/>
                  </a:lnTo>
                  <a:close/>
                </a:path>
                <a:path w="1541779" h="1780539">
                  <a:moveTo>
                    <a:pt x="45880" y="418523"/>
                  </a:moveTo>
                  <a:lnTo>
                    <a:pt x="48497" y="423058"/>
                  </a:lnTo>
                  <a:lnTo>
                    <a:pt x="30145" y="433653"/>
                  </a:lnTo>
                  <a:lnTo>
                    <a:pt x="32763" y="438187"/>
                  </a:lnTo>
                  <a:lnTo>
                    <a:pt x="51115" y="427592"/>
                  </a:lnTo>
                  <a:lnTo>
                    <a:pt x="45880" y="418523"/>
                  </a:lnTo>
                  <a:close/>
                </a:path>
                <a:path w="1541779" h="1780539">
                  <a:moveTo>
                    <a:pt x="45880" y="418523"/>
                  </a:moveTo>
                  <a:lnTo>
                    <a:pt x="27527" y="429119"/>
                  </a:lnTo>
                  <a:lnTo>
                    <a:pt x="30145" y="433653"/>
                  </a:lnTo>
                  <a:lnTo>
                    <a:pt x="48497" y="423058"/>
                  </a:lnTo>
                  <a:lnTo>
                    <a:pt x="45880" y="418523"/>
                  </a:lnTo>
                  <a:close/>
                </a:path>
                <a:path w="1541779" h="1780539">
                  <a:moveTo>
                    <a:pt x="0" y="445012"/>
                  </a:moveTo>
                  <a:lnTo>
                    <a:pt x="0" y="455608"/>
                  </a:lnTo>
                  <a:lnTo>
                    <a:pt x="5235" y="455608"/>
                  </a:lnTo>
                  <a:lnTo>
                    <a:pt x="5235" y="454080"/>
                  </a:lnTo>
                  <a:lnTo>
                    <a:pt x="0" y="445012"/>
                  </a:lnTo>
                  <a:close/>
                </a:path>
                <a:path w="1541779" h="1780539">
                  <a:moveTo>
                    <a:pt x="10470" y="451057"/>
                  </a:moveTo>
                  <a:lnTo>
                    <a:pt x="5235" y="454080"/>
                  </a:lnTo>
                  <a:lnTo>
                    <a:pt x="5235" y="455608"/>
                  </a:lnTo>
                  <a:lnTo>
                    <a:pt x="10470" y="455608"/>
                  </a:lnTo>
                  <a:lnTo>
                    <a:pt x="10470" y="451057"/>
                  </a:lnTo>
                  <a:close/>
                </a:path>
                <a:path w="1541779" h="1780539">
                  <a:moveTo>
                    <a:pt x="5235" y="448035"/>
                  </a:moveTo>
                  <a:lnTo>
                    <a:pt x="2617" y="449546"/>
                  </a:lnTo>
                  <a:lnTo>
                    <a:pt x="5235" y="454080"/>
                  </a:lnTo>
                  <a:lnTo>
                    <a:pt x="5235" y="448035"/>
                  </a:lnTo>
                  <a:close/>
                </a:path>
                <a:path w="1541779" h="1780539">
                  <a:moveTo>
                    <a:pt x="10470" y="445012"/>
                  </a:moveTo>
                  <a:lnTo>
                    <a:pt x="5235" y="448035"/>
                  </a:lnTo>
                  <a:lnTo>
                    <a:pt x="5235" y="454080"/>
                  </a:lnTo>
                  <a:lnTo>
                    <a:pt x="10470" y="451057"/>
                  </a:lnTo>
                  <a:lnTo>
                    <a:pt x="10470" y="445012"/>
                  </a:lnTo>
                  <a:close/>
                </a:path>
                <a:path w="1541779" h="1780539">
                  <a:moveTo>
                    <a:pt x="9175" y="439715"/>
                  </a:moveTo>
                  <a:lnTo>
                    <a:pt x="11793" y="444249"/>
                  </a:lnTo>
                  <a:lnTo>
                    <a:pt x="10471" y="445012"/>
                  </a:lnTo>
                  <a:lnTo>
                    <a:pt x="10470" y="451057"/>
                  </a:lnTo>
                  <a:lnTo>
                    <a:pt x="14411" y="448783"/>
                  </a:lnTo>
                  <a:lnTo>
                    <a:pt x="9175" y="439715"/>
                  </a:lnTo>
                  <a:close/>
                </a:path>
                <a:path w="1541779" h="1780539">
                  <a:moveTo>
                    <a:pt x="9175" y="439715"/>
                  </a:moveTo>
                  <a:lnTo>
                    <a:pt x="0" y="445012"/>
                  </a:lnTo>
                  <a:lnTo>
                    <a:pt x="2617" y="449546"/>
                  </a:lnTo>
                  <a:lnTo>
                    <a:pt x="5235" y="448035"/>
                  </a:lnTo>
                  <a:lnTo>
                    <a:pt x="5235" y="445012"/>
                  </a:lnTo>
                  <a:lnTo>
                    <a:pt x="10471" y="445012"/>
                  </a:lnTo>
                  <a:lnTo>
                    <a:pt x="11793" y="444249"/>
                  </a:lnTo>
                  <a:lnTo>
                    <a:pt x="9175" y="439715"/>
                  </a:lnTo>
                  <a:close/>
                </a:path>
                <a:path w="1541779" h="1780539">
                  <a:moveTo>
                    <a:pt x="10470" y="445012"/>
                  </a:moveTo>
                  <a:lnTo>
                    <a:pt x="5235" y="445012"/>
                  </a:lnTo>
                  <a:lnTo>
                    <a:pt x="5235" y="448035"/>
                  </a:lnTo>
                  <a:lnTo>
                    <a:pt x="10470" y="445012"/>
                  </a:lnTo>
                  <a:close/>
                </a:path>
                <a:path w="1541779" h="1780539">
                  <a:moveTo>
                    <a:pt x="5235" y="476799"/>
                  </a:moveTo>
                  <a:lnTo>
                    <a:pt x="0" y="476799"/>
                  </a:lnTo>
                  <a:lnTo>
                    <a:pt x="0" y="497990"/>
                  </a:lnTo>
                  <a:lnTo>
                    <a:pt x="5235" y="497990"/>
                  </a:lnTo>
                  <a:lnTo>
                    <a:pt x="5235" y="476799"/>
                  </a:lnTo>
                  <a:close/>
                </a:path>
                <a:path w="1541779" h="1780539">
                  <a:moveTo>
                    <a:pt x="10470" y="476799"/>
                  </a:moveTo>
                  <a:lnTo>
                    <a:pt x="5235" y="476799"/>
                  </a:lnTo>
                  <a:lnTo>
                    <a:pt x="5235" y="497990"/>
                  </a:lnTo>
                  <a:lnTo>
                    <a:pt x="10470" y="497990"/>
                  </a:lnTo>
                  <a:lnTo>
                    <a:pt x="10470" y="476799"/>
                  </a:lnTo>
                  <a:close/>
                </a:path>
                <a:path w="1541779" h="1780539">
                  <a:moveTo>
                    <a:pt x="5235" y="519181"/>
                  </a:moveTo>
                  <a:lnTo>
                    <a:pt x="0" y="519181"/>
                  </a:lnTo>
                  <a:lnTo>
                    <a:pt x="0" y="540372"/>
                  </a:lnTo>
                  <a:lnTo>
                    <a:pt x="5235" y="540372"/>
                  </a:lnTo>
                  <a:lnTo>
                    <a:pt x="5235" y="519181"/>
                  </a:lnTo>
                  <a:close/>
                </a:path>
                <a:path w="1541779" h="1780539">
                  <a:moveTo>
                    <a:pt x="10470" y="519181"/>
                  </a:moveTo>
                  <a:lnTo>
                    <a:pt x="5235" y="519181"/>
                  </a:lnTo>
                  <a:lnTo>
                    <a:pt x="5235" y="540372"/>
                  </a:lnTo>
                  <a:lnTo>
                    <a:pt x="10470" y="540372"/>
                  </a:lnTo>
                  <a:lnTo>
                    <a:pt x="10470" y="519181"/>
                  </a:lnTo>
                  <a:close/>
                </a:path>
                <a:path w="1541779" h="1780539">
                  <a:moveTo>
                    <a:pt x="5235" y="561564"/>
                  </a:moveTo>
                  <a:lnTo>
                    <a:pt x="0" y="561564"/>
                  </a:lnTo>
                  <a:lnTo>
                    <a:pt x="0" y="582755"/>
                  </a:lnTo>
                  <a:lnTo>
                    <a:pt x="5235" y="582755"/>
                  </a:lnTo>
                  <a:lnTo>
                    <a:pt x="5235" y="561564"/>
                  </a:lnTo>
                  <a:close/>
                </a:path>
                <a:path w="1541779" h="1780539">
                  <a:moveTo>
                    <a:pt x="10470" y="561564"/>
                  </a:moveTo>
                  <a:lnTo>
                    <a:pt x="5235" y="561564"/>
                  </a:lnTo>
                  <a:lnTo>
                    <a:pt x="5235" y="582755"/>
                  </a:lnTo>
                  <a:lnTo>
                    <a:pt x="10470" y="582755"/>
                  </a:lnTo>
                  <a:lnTo>
                    <a:pt x="10470" y="561564"/>
                  </a:lnTo>
                  <a:close/>
                </a:path>
                <a:path w="1541779" h="1780539">
                  <a:moveTo>
                    <a:pt x="5235" y="603946"/>
                  </a:moveTo>
                  <a:lnTo>
                    <a:pt x="0" y="603946"/>
                  </a:lnTo>
                  <a:lnTo>
                    <a:pt x="0" y="625136"/>
                  </a:lnTo>
                  <a:lnTo>
                    <a:pt x="5235" y="625136"/>
                  </a:lnTo>
                  <a:lnTo>
                    <a:pt x="5235" y="603946"/>
                  </a:lnTo>
                  <a:close/>
                </a:path>
                <a:path w="1541779" h="1780539">
                  <a:moveTo>
                    <a:pt x="10470" y="603946"/>
                  </a:moveTo>
                  <a:lnTo>
                    <a:pt x="5235" y="603946"/>
                  </a:lnTo>
                  <a:lnTo>
                    <a:pt x="5235" y="625136"/>
                  </a:lnTo>
                  <a:lnTo>
                    <a:pt x="10470" y="625136"/>
                  </a:lnTo>
                  <a:lnTo>
                    <a:pt x="10470" y="603946"/>
                  </a:lnTo>
                  <a:close/>
                </a:path>
                <a:path w="1541779" h="1780539">
                  <a:moveTo>
                    <a:pt x="5235" y="646327"/>
                  </a:moveTo>
                  <a:lnTo>
                    <a:pt x="0" y="646327"/>
                  </a:lnTo>
                  <a:lnTo>
                    <a:pt x="0" y="667518"/>
                  </a:lnTo>
                  <a:lnTo>
                    <a:pt x="5235" y="667518"/>
                  </a:lnTo>
                  <a:lnTo>
                    <a:pt x="5235" y="646327"/>
                  </a:lnTo>
                  <a:close/>
                </a:path>
                <a:path w="1541779" h="1780539">
                  <a:moveTo>
                    <a:pt x="10470" y="646327"/>
                  </a:moveTo>
                  <a:lnTo>
                    <a:pt x="5235" y="646327"/>
                  </a:lnTo>
                  <a:lnTo>
                    <a:pt x="5235" y="667518"/>
                  </a:lnTo>
                  <a:lnTo>
                    <a:pt x="10470" y="667518"/>
                  </a:lnTo>
                  <a:lnTo>
                    <a:pt x="10470" y="646327"/>
                  </a:lnTo>
                  <a:close/>
                </a:path>
                <a:path w="1541779" h="1780539">
                  <a:moveTo>
                    <a:pt x="5235" y="688709"/>
                  </a:moveTo>
                  <a:lnTo>
                    <a:pt x="0" y="688709"/>
                  </a:lnTo>
                  <a:lnTo>
                    <a:pt x="0" y="709900"/>
                  </a:lnTo>
                  <a:lnTo>
                    <a:pt x="5235" y="709900"/>
                  </a:lnTo>
                  <a:lnTo>
                    <a:pt x="5235" y="688709"/>
                  </a:lnTo>
                  <a:close/>
                </a:path>
                <a:path w="1541779" h="1780539">
                  <a:moveTo>
                    <a:pt x="10470" y="688709"/>
                  </a:moveTo>
                  <a:lnTo>
                    <a:pt x="5235" y="688709"/>
                  </a:lnTo>
                  <a:lnTo>
                    <a:pt x="5235" y="709900"/>
                  </a:lnTo>
                  <a:lnTo>
                    <a:pt x="10470" y="709900"/>
                  </a:lnTo>
                  <a:lnTo>
                    <a:pt x="10470" y="688709"/>
                  </a:lnTo>
                  <a:close/>
                </a:path>
                <a:path w="1541779" h="1780539">
                  <a:moveTo>
                    <a:pt x="5235" y="731091"/>
                  </a:moveTo>
                  <a:lnTo>
                    <a:pt x="0" y="731091"/>
                  </a:lnTo>
                  <a:lnTo>
                    <a:pt x="0" y="752282"/>
                  </a:lnTo>
                  <a:lnTo>
                    <a:pt x="5235" y="752282"/>
                  </a:lnTo>
                  <a:lnTo>
                    <a:pt x="5235" y="731091"/>
                  </a:lnTo>
                  <a:close/>
                </a:path>
                <a:path w="1541779" h="1780539">
                  <a:moveTo>
                    <a:pt x="10470" y="731091"/>
                  </a:moveTo>
                  <a:lnTo>
                    <a:pt x="5235" y="731091"/>
                  </a:lnTo>
                  <a:lnTo>
                    <a:pt x="5235" y="752282"/>
                  </a:lnTo>
                  <a:lnTo>
                    <a:pt x="10470" y="752282"/>
                  </a:lnTo>
                  <a:lnTo>
                    <a:pt x="10470" y="731091"/>
                  </a:lnTo>
                  <a:close/>
                </a:path>
                <a:path w="1541779" h="1780539">
                  <a:moveTo>
                    <a:pt x="5235" y="773473"/>
                  </a:moveTo>
                  <a:lnTo>
                    <a:pt x="0" y="773473"/>
                  </a:lnTo>
                  <a:lnTo>
                    <a:pt x="0" y="794665"/>
                  </a:lnTo>
                  <a:lnTo>
                    <a:pt x="5235" y="794665"/>
                  </a:lnTo>
                  <a:lnTo>
                    <a:pt x="5235" y="773473"/>
                  </a:lnTo>
                  <a:close/>
                </a:path>
                <a:path w="1541779" h="1780539">
                  <a:moveTo>
                    <a:pt x="10470" y="773473"/>
                  </a:moveTo>
                  <a:lnTo>
                    <a:pt x="5235" y="773473"/>
                  </a:lnTo>
                  <a:lnTo>
                    <a:pt x="5235" y="794665"/>
                  </a:lnTo>
                  <a:lnTo>
                    <a:pt x="10470" y="794665"/>
                  </a:lnTo>
                  <a:lnTo>
                    <a:pt x="10470" y="773473"/>
                  </a:lnTo>
                  <a:close/>
                </a:path>
                <a:path w="1541779" h="1780539">
                  <a:moveTo>
                    <a:pt x="5235" y="815856"/>
                  </a:moveTo>
                  <a:lnTo>
                    <a:pt x="0" y="815856"/>
                  </a:lnTo>
                  <a:lnTo>
                    <a:pt x="0" y="837047"/>
                  </a:lnTo>
                  <a:lnTo>
                    <a:pt x="5235" y="837047"/>
                  </a:lnTo>
                  <a:lnTo>
                    <a:pt x="5235" y="815856"/>
                  </a:lnTo>
                  <a:close/>
                </a:path>
                <a:path w="1541779" h="1780539">
                  <a:moveTo>
                    <a:pt x="10470" y="815856"/>
                  </a:moveTo>
                  <a:lnTo>
                    <a:pt x="5235" y="815856"/>
                  </a:lnTo>
                  <a:lnTo>
                    <a:pt x="5235" y="837047"/>
                  </a:lnTo>
                  <a:lnTo>
                    <a:pt x="10470" y="837047"/>
                  </a:lnTo>
                  <a:lnTo>
                    <a:pt x="10470" y="815856"/>
                  </a:lnTo>
                  <a:close/>
                </a:path>
                <a:path w="1541779" h="1780539">
                  <a:moveTo>
                    <a:pt x="5235" y="858238"/>
                  </a:moveTo>
                  <a:lnTo>
                    <a:pt x="0" y="858238"/>
                  </a:lnTo>
                  <a:lnTo>
                    <a:pt x="0" y="879429"/>
                  </a:lnTo>
                  <a:lnTo>
                    <a:pt x="5235" y="879429"/>
                  </a:lnTo>
                  <a:lnTo>
                    <a:pt x="5235" y="858238"/>
                  </a:lnTo>
                  <a:close/>
                </a:path>
                <a:path w="1541779" h="1780539">
                  <a:moveTo>
                    <a:pt x="10470" y="858238"/>
                  </a:moveTo>
                  <a:lnTo>
                    <a:pt x="5235" y="858238"/>
                  </a:lnTo>
                  <a:lnTo>
                    <a:pt x="5235" y="879429"/>
                  </a:lnTo>
                  <a:lnTo>
                    <a:pt x="10470" y="879429"/>
                  </a:lnTo>
                  <a:lnTo>
                    <a:pt x="10470" y="858238"/>
                  </a:lnTo>
                  <a:close/>
                </a:path>
                <a:path w="1541779" h="1780539">
                  <a:moveTo>
                    <a:pt x="5235" y="900620"/>
                  </a:moveTo>
                  <a:lnTo>
                    <a:pt x="0" y="900620"/>
                  </a:lnTo>
                  <a:lnTo>
                    <a:pt x="0" y="921811"/>
                  </a:lnTo>
                  <a:lnTo>
                    <a:pt x="5235" y="921811"/>
                  </a:lnTo>
                  <a:lnTo>
                    <a:pt x="5235" y="900620"/>
                  </a:lnTo>
                  <a:close/>
                </a:path>
                <a:path w="1541779" h="1780539">
                  <a:moveTo>
                    <a:pt x="10470" y="900620"/>
                  </a:moveTo>
                  <a:lnTo>
                    <a:pt x="5235" y="900620"/>
                  </a:lnTo>
                  <a:lnTo>
                    <a:pt x="5235" y="921811"/>
                  </a:lnTo>
                  <a:lnTo>
                    <a:pt x="10470" y="921811"/>
                  </a:lnTo>
                  <a:lnTo>
                    <a:pt x="10470" y="900620"/>
                  </a:lnTo>
                  <a:close/>
                </a:path>
                <a:path w="1541779" h="1780539">
                  <a:moveTo>
                    <a:pt x="5235" y="943002"/>
                  </a:moveTo>
                  <a:lnTo>
                    <a:pt x="0" y="943002"/>
                  </a:lnTo>
                  <a:lnTo>
                    <a:pt x="0" y="964193"/>
                  </a:lnTo>
                  <a:lnTo>
                    <a:pt x="5235" y="964193"/>
                  </a:lnTo>
                  <a:lnTo>
                    <a:pt x="5235" y="943002"/>
                  </a:lnTo>
                  <a:close/>
                </a:path>
                <a:path w="1541779" h="1780539">
                  <a:moveTo>
                    <a:pt x="10470" y="943002"/>
                  </a:moveTo>
                  <a:lnTo>
                    <a:pt x="5235" y="943002"/>
                  </a:lnTo>
                  <a:lnTo>
                    <a:pt x="5235" y="964193"/>
                  </a:lnTo>
                  <a:lnTo>
                    <a:pt x="10470" y="964193"/>
                  </a:lnTo>
                  <a:lnTo>
                    <a:pt x="10470" y="943002"/>
                  </a:lnTo>
                  <a:close/>
                </a:path>
                <a:path w="1541779" h="1780539">
                  <a:moveTo>
                    <a:pt x="5235" y="985385"/>
                  </a:moveTo>
                  <a:lnTo>
                    <a:pt x="0" y="985385"/>
                  </a:lnTo>
                  <a:lnTo>
                    <a:pt x="0" y="1006576"/>
                  </a:lnTo>
                  <a:lnTo>
                    <a:pt x="5235" y="1006576"/>
                  </a:lnTo>
                  <a:lnTo>
                    <a:pt x="5235" y="985385"/>
                  </a:lnTo>
                  <a:close/>
                </a:path>
                <a:path w="1541779" h="1780539">
                  <a:moveTo>
                    <a:pt x="10470" y="985385"/>
                  </a:moveTo>
                  <a:lnTo>
                    <a:pt x="5235" y="985385"/>
                  </a:lnTo>
                  <a:lnTo>
                    <a:pt x="5235" y="1006576"/>
                  </a:lnTo>
                  <a:lnTo>
                    <a:pt x="10470" y="1006576"/>
                  </a:lnTo>
                  <a:lnTo>
                    <a:pt x="10470" y="985385"/>
                  </a:lnTo>
                  <a:close/>
                </a:path>
                <a:path w="1541779" h="1780539">
                  <a:moveTo>
                    <a:pt x="5235" y="1027767"/>
                  </a:moveTo>
                  <a:lnTo>
                    <a:pt x="0" y="1027767"/>
                  </a:lnTo>
                  <a:lnTo>
                    <a:pt x="0" y="1048958"/>
                  </a:lnTo>
                  <a:lnTo>
                    <a:pt x="5235" y="1048958"/>
                  </a:lnTo>
                  <a:lnTo>
                    <a:pt x="5235" y="1027767"/>
                  </a:lnTo>
                  <a:close/>
                </a:path>
                <a:path w="1541779" h="1780539">
                  <a:moveTo>
                    <a:pt x="10470" y="1027767"/>
                  </a:moveTo>
                  <a:lnTo>
                    <a:pt x="5235" y="1027767"/>
                  </a:lnTo>
                  <a:lnTo>
                    <a:pt x="5235" y="1048958"/>
                  </a:lnTo>
                  <a:lnTo>
                    <a:pt x="10470" y="1048958"/>
                  </a:lnTo>
                  <a:lnTo>
                    <a:pt x="10470" y="1027767"/>
                  </a:lnTo>
                  <a:close/>
                </a:path>
                <a:path w="1541779" h="1780539">
                  <a:moveTo>
                    <a:pt x="5235" y="1070149"/>
                  </a:moveTo>
                  <a:lnTo>
                    <a:pt x="0" y="1070149"/>
                  </a:lnTo>
                  <a:lnTo>
                    <a:pt x="0" y="1091340"/>
                  </a:lnTo>
                  <a:lnTo>
                    <a:pt x="5235" y="1091340"/>
                  </a:lnTo>
                  <a:lnTo>
                    <a:pt x="5235" y="1070149"/>
                  </a:lnTo>
                  <a:close/>
                </a:path>
                <a:path w="1541779" h="1780539">
                  <a:moveTo>
                    <a:pt x="10470" y="1070149"/>
                  </a:moveTo>
                  <a:lnTo>
                    <a:pt x="5235" y="1070149"/>
                  </a:lnTo>
                  <a:lnTo>
                    <a:pt x="5235" y="1091340"/>
                  </a:lnTo>
                  <a:lnTo>
                    <a:pt x="10470" y="1091340"/>
                  </a:lnTo>
                  <a:lnTo>
                    <a:pt x="10470" y="1070149"/>
                  </a:lnTo>
                  <a:close/>
                </a:path>
                <a:path w="1541779" h="1780539">
                  <a:moveTo>
                    <a:pt x="5235" y="1112531"/>
                  </a:moveTo>
                  <a:lnTo>
                    <a:pt x="0" y="1112531"/>
                  </a:lnTo>
                  <a:lnTo>
                    <a:pt x="0" y="1133722"/>
                  </a:lnTo>
                  <a:lnTo>
                    <a:pt x="5235" y="1133722"/>
                  </a:lnTo>
                  <a:lnTo>
                    <a:pt x="5235" y="1112531"/>
                  </a:lnTo>
                  <a:close/>
                </a:path>
                <a:path w="1541779" h="1780539">
                  <a:moveTo>
                    <a:pt x="10470" y="1112531"/>
                  </a:moveTo>
                  <a:lnTo>
                    <a:pt x="5235" y="1112531"/>
                  </a:lnTo>
                  <a:lnTo>
                    <a:pt x="5235" y="1133722"/>
                  </a:lnTo>
                  <a:lnTo>
                    <a:pt x="10470" y="1133722"/>
                  </a:lnTo>
                  <a:lnTo>
                    <a:pt x="10470" y="1112531"/>
                  </a:lnTo>
                  <a:close/>
                </a:path>
                <a:path w="1541779" h="1780539">
                  <a:moveTo>
                    <a:pt x="5235" y="1154913"/>
                  </a:moveTo>
                  <a:lnTo>
                    <a:pt x="0" y="1154913"/>
                  </a:lnTo>
                  <a:lnTo>
                    <a:pt x="0" y="1176105"/>
                  </a:lnTo>
                  <a:lnTo>
                    <a:pt x="5235" y="1176105"/>
                  </a:lnTo>
                  <a:lnTo>
                    <a:pt x="5235" y="1154913"/>
                  </a:lnTo>
                  <a:close/>
                </a:path>
                <a:path w="1541779" h="1780539">
                  <a:moveTo>
                    <a:pt x="10470" y="1154913"/>
                  </a:moveTo>
                  <a:lnTo>
                    <a:pt x="5235" y="1154913"/>
                  </a:lnTo>
                  <a:lnTo>
                    <a:pt x="5235" y="1176105"/>
                  </a:lnTo>
                  <a:lnTo>
                    <a:pt x="10470" y="1176105"/>
                  </a:lnTo>
                  <a:lnTo>
                    <a:pt x="10470" y="1154913"/>
                  </a:lnTo>
                  <a:close/>
                </a:path>
                <a:path w="1541779" h="1780539">
                  <a:moveTo>
                    <a:pt x="5235" y="1197296"/>
                  </a:moveTo>
                  <a:lnTo>
                    <a:pt x="0" y="1197296"/>
                  </a:lnTo>
                  <a:lnTo>
                    <a:pt x="0" y="1218487"/>
                  </a:lnTo>
                  <a:lnTo>
                    <a:pt x="5235" y="1218487"/>
                  </a:lnTo>
                  <a:lnTo>
                    <a:pt x="5235" y="1197296"/>
                  </a:lnTo>
                  <a:close/>
                </a:path>
                <a:path w="1541779" h="1780539">
                  <a:moveTo>
                    <a:pt x="10470" y="1197296"/>
                  </a:moveTo>
                  <a:lnTo>
                    <a:pt x="5235" y="1197296"/>
                  </a:lnTo>
                  <a:lnTo>
                    <a:pt x="5235" y="1218487"/>
                  </a:lnTo>
                  <a:lnTo>
                    <a:pt x="10470" y="1218487"/>
                  </a:lnTo>
                  <a:lnTo>
                    <a:pt x="10470" y="1197296"/>
                  </a:lnTo>
                  <a:close/>
                </a:path>
                <a:path w="1541779" h="1780539">
                  <a:moveTo>
                    <a:pt x="5235" y="1239678"/>
                  </a:moveTo>
                  <a:lnTo>
                    <a:pt x="0" y="1239678"/>
                  </a:lnTo>
                  <a:lnTo>
                    <a:pt x="0" y="1260869"/>
                  </a:lnTo>
                  <a:lnTo>
                    <a:pt x="5235" y="1260869"/>
                  </a:lnTo>
                  <a:lnTo>
                    <a:pt x="5235" y="1239678"/>
                  </a:lnTo>
                  <a:close/>
                </a:path>
                <a:path w="1541779" h="1780539">
                  <a:moveTo>
                    <a:pt x="10470" y="1239678"/>
                  </a:moveTo>
                  <a:lnTo>
                    <a:pt x="5235" y="1239678"/>
                  </a:lnTo>
                  <a:lnTo>
                    <a:pt x="5235" y="1260869"/>
                  </a:lnTo>
                  <a:lnTo>
                    <a:pt x="10470" y="1260869"/>
                  </a:lnTo>
                  <a:lnTo>
                    <a:pt x="10470" y="1239678"/>
                  </a:lnTo>
                  <a:close/>
                </a:path>
                <a:path w="1541779" h="1780539">
                  <a:moveTo>
                    <a:pt x="5235" y="1282060"/>
                  </a:moveTo>
                  <a:lnTo>
                    <a:pt x="0" y="1282060"/>
                  </a:lnTo>
                  <a:lnTo>
                    <a:pt x="0" y="1303251"/>
                  </a:lnTo>
                  <a:lnTo>
                    <a:pt x="5235" y="1303251"/>
                  </a:lnTo>
                  <a:lnTo>
                    <a:pt x="5235" y="1282060"/>
                  </a:lnTo>
                  <a:close/>
                </a:path>
                <a:path w="1541779" h="1780539">
                  <a:moveTo>
                    <a:pt x="10470" y="1282060"/>
                  </a:moveTo>
                  <a:lnTo>
                    <a:pt x="5235" y="1282060"/>
                  </a:lnTo>
                  <a:lnTo>
                    <a:pt x="5235" y="1303251"/>
                  </a:lnTo>
                  <a:lnTo>
                    <a:pt x="10470" y="1303251"/>
                  </a:lnTo>
                  <a:lnTo>
                    <a:pt x="10470" y="1282060"/>
                  </a:lnTo>
                  <a:close/>
                </a:path>
                <a:path w="1541779" h="1780539">
                  <a:moveTo>
                    <a:pt x="2617" y="1330503"/>
                  </a:moveTo>
                  <a:lnTo>
                    <a:pt x="0" y="1335037"/>
                  </a:lnTo>
                  <a:lnTo>
                    <a:pt x="9176" y="1340335"/>
                  </a:lnTo>
                  <a:lnTo>
                    <a:pt x="11794" y="1335801"/>
                  </a:lnTo>
                  <a:lnTo>
                    <a:pt x="10472" y="1335037"/>
                  </a:lnTo>
                  <a:lnTo>
                    <a:pt x="5235" y="1335037"/>
                  </a:lnTo>
                  <a:lnTo>
                    <a:pt x="5235" y="1332015"/>
                  </a:lnTo>
                  <a:lnTo>
                    <a:pt x="2617" y="1330503"/>
                  </a:lnTo>
                  <a:close/>
                </a:path>
                <a:path w="1541779" h="1780539">
                  <a:moveTo>
                    <a:pt x="10470" y="1328992"/>
                  </a:moveTo>
                  <a:lnTo>
                    <a:pt x="10472" y="1335037"/>
                  </a:lnTo>
                  <a:lnTo>
                    <a:pt x="11794" y="1335801"/>
                  </a:lnTo>
                  <a:lnTo>
                    <a:pt x="9176" y="1340335"/>
                  </a:lnTo>
                  <a:lnTo>
                    <a:pt x="14412" y="1331267"/>
                  </a:lnTo>
                  <a:lnTo>
                    <a:pt x="10470" y="1328992"/>
                  </a:lnTo>
                  <a:close/>
                </a:path>
                <a:path w="1541779" h="1780539">
                  <a:moveTo>
                    <a:pt x="5235" y="1332015"/>
                  </a:moveTo>
                  <a:lnTo>
                    <a:pt x="5235" y="1335037"/>
                  </a:lnTo>
                  <a:lnTo>
                    <a:pt x="10470" y="1335037"/>
                  </a:lnTo>
                  <a:lnTo>
                    <a:pt x="5235" y="1332015"/>
                  </a:lnTo>
                  <a:close/>
                </a:path>
                <a:path w="1541779" h="1780539">
                  <a:moveTo>
                    <a:pt x="5235" y="1324442"/>
                  </a:moveTo>
                  <a:lnTo>
                    <a:pt x="0" y="1324442"/>
                  </a:lnTo>
                  <a:lnTo>
                    <a:pt x="0" y="1335037"/>
                  </a:lnTo>
                  <a:lnTo>
                    <a:pt x="5235" y="1325970"/>
                  </a:lnTo>
                  <a:lnTo>
                    <a:pt x="5235" y="1324442"/>
                  </a:lnTo>
                  <a:close/>
                </a:path>
                <a:path w="1541779" h="1780539">
                  <a:moveTo>
                    <a:pt x="5235" y="1325970"/>
                  </a:moveTo>
                  <a:lnTo>
                    <a:pt x="5235" y="1332015"/>
                  </a:lnTo>
                  <a:lnTo>
                    <a:pt x="10470" y="1335037"/>
                  </a:lnTo>
                  <a:lnTo>
                    <a:pt x="10470" y="1328992"/>
                  </a:lnTo>
                  <a:lnTo>
                    <a:pt x="5235" y="1325970"/>
                  </a:lnTo>
                  <a:close/>
                </a:path>
                <a:path w="1541779" h="1780539">
                  <a:moveTo>
                    <a:pt x="5235" y="1325970"/>
                  </a:moveTo>
                  <a:lnTo>
                    <a:pt x="2617" y="1330503"/>
                  </a:lnTo>
                  <a:lnTo>
                    <a:pt x="5235" y="1332015"/>
                  </a:lnTo>
                  <a:lnTo>
                    <a:pt x="5235" y="1325970"/>
                  </a:lnTo>
                  <a:close/>
                </a:path>
                <a:path w="1541779" h="1780539">
                  <a:moveTo>
                    <a:pt x="10470" y="1324442"/>
                  </a:moveTo>
                  <a:lnTo>
                    <a:pt x="5235" y="1324442"/>
                  </a:lnTo>
                  <a:lnTo>
                    <a:pt x="5235" y="1325970"/>
                  </a:lnTo>
                  <a:lnTo>
                    <a:pt x="10470" y="1328992"/>
                  </a:lnTo>
                  <a:lnTo>
                    <a:pt x="10470" y="1324442"/>
                  </a:lnTo>
                  <a:close/>
                </a:path>
                <a:path w="1541779" h="1780539">
                  <a:moveTo>
                    <a:pt x="30145" y="1346396"/>
                  </a:moveTo>
                  <a:lnTo>
                    <a:pt x="27527" y="1350931"/>
                  </a:lnTo>
                  <a:lnTo>
                    <a:pt x="45880" y="1361526"/>
                  </a:lnTo>
                  <a:lnTo>
                    <a:pt x="48497" y="1356993"/>
                  </a:lnTo>
                  <a:lnTo>
                    <a:pt x="30145" y="1346396"/>
                  </a:lnTo>
                  <a:close/>
                </a:path>
                <a:path w="1541779" h="1780539">
                  <a:moveTo>
                    <a:pt x="32763" y="1341862"/>
                  </a:moveTo>
                  <a:lnTo>
                    <a:pt x="30145" y="1346396"/>
                  </a:lnTo>
                  <a:lnTo>
                    <a:pt x="48497" y="1356993"/>
                  </a:lnTo>
                  <a:lnTo>
                    <a:pt x="51115" y="1352458"/>
                  </a:lnTo>
                  <a:lnTo>
                    <a:pt x="32763" y="1341862"/>
                  </a:lnTo>
                  <a:close/>
                </a:path>
                <a:path w="1541779" h="1780539">
                  <a:moveTo>
                    <a:pt x="66850" y="1367588"/>
                  </a:moveTo>
                  <a:lnTo>
                    <a:pt x="64232" y="1372122"/>
                  </a:lnTo>
                  <a:lnTo>
                    <a:pt x="82584" y="1382718"/>
                  </a:lnTo>
                  <a:lnTo>
                    <a:pt x="85202" y="1378184"/>
                  </a:lnTo>
                  <a:lnTo>
                    <a:pt x="66850" y="1367588"/>
                  </a:lnTo>
                  <a:close/>
                </a:path>
                <a:path w="1541779" h="1780539">
                  <a:moveTo>
                    <a:pt x="77322" y="1367588"/>
                  </a:moveTo>
                  <a:lnTo>
                    <a:pt x="66850" y="1367588"/>
                  </a:lnTo>
                  <a:lnTo>
                    <a:pt x="85202" y="1378184"/>
                  </a:lnTo>
                  <a:lnTo>
                    <a:pt x="87820" y="1373649"/>
                  </a:lnTo>
                  <a:lnTo>
                    <a:pt x="77322" y="1367588"/>
                  </a:lnTo>
                  <a:close/>
                </a:path>
                <a:path w="1541779" h="1780539">
                  <a:moveTo>
                    <a:pt x="69468" y="1363053"/>
                  </a:moveTo>
                  <a:lnTo>
                    <a:pt x="64232" y="1372122"/>
                  </a:lnTo>
                  <a:lnTo>
                    <a:pt x="66850" y="1367588"/>
                  </a:lnTo>
                  <a:lnTo>
                    <a:pt x="77322" y="1367588"/>
                  </a:lnTo>
                  <a:lnTo>
                    <a:pt x="69468" y="1363053"/>
                  </a:lnTo>
                  <a:close/>
                </a:path>
                <a:path w="1541779" h="1780539">
                  <a:moveTo>
                    <a:pt x="103553" y="1388779"/>
                  </a:moveTo>
                  <a:lnTo>
                    <a:pt x="100936" y="1393313"/>
                  </a:lnTo>
                  <a:lnTo>
                    <a:pt x="119288" y="1403908"/>
                  </a:lnTo>
                  <a:lnTo>
                    <a:pt x="121905" y="1399374"/>
                  </a:lnTo>
                  <a:lnTo>
                    <a:pt x="103553" y="1388779"/>
                  </a:lnTo>
                  <a:close/>
                </a:path>
                <a:path w="1541779" h="1780539">
                  <a:moveTo>
                    <a:pt x="114026" y="1388779"/>
                  </a:moveTo>
                  <a:lnTo>
                    <a:pt x="103553" y="1388779"/>
                  </a:lnTo>
                  <a:lnTo>
                    <a:pt x="121905" y="1399374"/>
                  </a:lnTo>
                  <a:lnTo>
                    <a:pt x="124523" y="1394840"/>
                  </a:lnTo>
                  <a:lnTo>
                    <a:pt x="114026" y="1388779"/>
                  </a:lnTo>
                  <a:close/>
                </a:path>
                <a:path w="1541779" h="1780539">
                  <a:moveTo>
                    <a:pt x="106171" y="1384244"/>
                  </a:moveTo>
                  <a:lnTo>
                    <a:pt x="100936" y="1393313"/>
                  </a:lnTo>
                  <a:lnTo>
                    <a:pt x="103553" y="1388779"/>
                  </a:lnTo>
                  <a:lnTo>
                    <a:pt x="114026" y="1388779"/>
                  </a:lnTo>
                  <a:lnTo>
                    <a:pt x="106171" y="1384244"/>
                  </a:lnTo>
                  <a:close/>
                </a:path>
                <a:path w="1541779" h="1780539">
                  <a:moveTo>
                    <a:pt x="140258" y="1409970"/>
                  </a:moveTo>
                  <a:lnTo>
                    <a:pt x="137640" y="1414504"/>
                  </a:lnTo>
                  <a:lnTo>
                    <a:pt x="155992" y="1425099"/>
                  </a:lnTo>
                  <a:lnTo>
                    <a:pt x="158609" y="1420566"/>
                  </a:lnTo>
                  <a:lnTo>
                    <a:pt x="140258" y="1409970"/>
                  </a:lnTo>
                  <a:close/>
                </a:path>
                <a:path w="1541779" h="1780539">
                  <a:moveTo>
                    <a:pt x="142876" y="1405436"/>
                  </a:moveTo>
                  <a:lnTo>
                    <a:pt x="140258" y="1409970"/>
                  </a:lnTo>
                  <a:lnTo>
                    <a:pt x="158609" y="1420566"/>
                  </a:lnTo>
                  <a:lnTo>
                    <a:pt x="161227" y="1416032"/>
                  </a:lnTo>
                  <a:lnTo>
                    <a:pt x="142876" y="1405436"/>
                  </a:lnTo>
                  <a:close/>
                </a:path>
                <a:path w="1541779" h="1780539">
                  <a:moveTo>
                    <a:pt x="176962" y="1431161"/>
                  </a:moveTo>
                  <a:lnTo>
                    <a:pt x="174344" y="1435695"/>
                  </a:lnTo>
                  <a:lnTo>
                    <a:pt x="192696" y="1446291"/>
                  </a:lnTo>
                  <a:lnTo>
                    <a:pt x="195314" y="1441757"/>
                  </a:lnTo>
                  <a:lnTo>
                    <a:pt x="176962" y="1431161"/>
                  </a:lnTo>
                  <a:close/>
                </a:path>
                <a:path w="1541779" h="1780539">
                  <a:moveTo>
                    <a:pt x="179579" y="1426627"/>
                  </a:moveTo>
                  <a:lnTo>
                    <a:pt x="176962" y="1431161"/>
                  </a:lnTo>
                  <a:lnTo>
                    <a:pt x="195314" y="1441757"/>
                  </a:lnTo>
                  <a:lnTo>
                    <a:pt x="197932" y="1437223"/>
                  </a:lnTo>
                  <a:lnTo>
                    <a:pt x="179579" y="1426627"/>
                  </a:lnTo>
                  <a:close/>
                </a:path>
                <a:path w="1541779" h="1780539">
                  <a:moveTo>
                    <a:pt x="213666" y="1452352"/>
                  </a:moveTo>
                  <a:lnTo>
                    <a:pt x="211048" y="1456886"/>
                  </a:lnTo>
                  <a:lnTo>
                    <a:pt x="229400" y="1467482"/>
                  </a:lnTo>
                  <a:lnTo>
                    <a:pt x="232018" y="1462948"/>
                  </a:lnTo>
                  <a:lnTo>
                    <a:pt x="213666" y="1452352"/>
                  </a:lnTo>
                  <a:close/>
                </a:path>
                <a:path w="1541779" h="1780539">
                  <a:moveTo>
                    <a:pt x="216284" y="1447818"/>
                  </a:moveTo>
                  <a:lnTo>
                    <a:pt x="213666" y="1452352"/>
                  </a:lnTo>
                  <a:lnTo>
                    <a:pt x="232018" y="1462948"/>
                  </a:lnTo>
                  <a:lnTo>
                    <a:pt x="234635" y="1458414"/>
                  </a:lnTo>
                  <a:lnTo>
                    <a:pt x="216284" y="1447818"/>
                  </a:lnTo>
                  <a:close/>
                </a:path>
                <a:path w="1541779" h="1780539">
                  <a:moveTo>
                    <a:pt x="252988" y="1469009"/>
                  </a:moveTo>
                  <a:lnTo>
                    <a:pt x="250370" y="1473543"/>
                  </a:lnTo>
                  <a:lnTo>
                    <a:pt x="268722" y="1484139"/>
                  </a:lnTo>
                  <a:lnTo>
                    <a:pt x="266104" y="1488673"/>
                  </a:lnTo>
                  <a:lnTo>
                    <a:pt x="271340" y="1479605"/>
                  </a:lnTo>
                  <a:lnTo>
                    <a:pt x="252988" y="1469009"/>
                  </a:lnTo>
                  <a:close/>
                </a:path>
                <a:path w="1541779" h="1780539">
                  <a:moveTo>
                    <a:pt x="250370" y="1473543"/>
                  </a:moveTo>
                  <a:lnTo>
                    <a:pt x="247752" y="1478077"/>
                  </a:lnTo>
                  <a:lnTo>
                    <a:pt x="266104" y="1488673"/>
                  </a:lnTo>
                  <a:lnTo>
                    <a:pt x="268722" y="1484139"/>
                  </a:lnTo>
                  <a:lnTo>
                    <a:pt x="250370" y="1473543"/>
                  </a:lnTo>
                  <a:close/>
                </a:path>
                <a:path w="1541779" h="1780539">
                  <a:moveTo>
                    <a:pt x="289691" y="1490200"/>
                  </a:moveTo>
                  <a:lnTo>
                    <a:pt x="287074" y="1494734"/>
                  </a:lnTo>
                  <a:lnTo>
                    <a:pt x="305426" y="1505330"/>
                  </a:lnTo>
                  <a:lnTo>
                    <a:pt x="302808" y="1509864"/>
                  </a:lnTo>
                  <a:lnTo>
                    <a:pt x="308044" y="1500796"/>
                  </a:lnTo>
                  <a:lnTo>
                    <a:pt x="289691" y="1490200"/>
                  </a:lnTo>
                  <a:close/>
                </a:path>
                <a:path w="1541779" h="1780539">
                  <a:moveTo>
                    <a:pt x="287074" y="1494734"/>
                  </a:moveTo>
                  <a:lnTo>
                    <a:pt x="284456" y="1499268"/>
                  </a:lnTo>
                  <a:lnTo>
                    <a:pt x="302808" y="1509864"/>
                  </a:lnTo>
                  <a:lnTo>
                    <a:pt x="305426" y="1505330"/>
                  </a:lnTo>
                  <a:lnTo>
                    <a:pt x="287074" y="1494734"/>
                  </a:lnTo>
                  <a:close/>
                </a:path>
                <a:path w="1541779" h="1780539">
                  <a:moveTo>
                    <a:pt x="326396" y="1511391"/>
                  </a:moveTo>
                  <a:lnTo>
                    <a:pt x="323778" y="1515925"/>
                  </a:lnTo>
                  <a:lnTo>
                    <a:pt x="342129" y="1526521"/>
                  </a:lnTo>
                  <a:lnTo>
                    <a:pt x="339512" y="1531055"/>
                  </a:lnTo>
                  <a:lnTo>
                    <a:pt x="344747" y="1521987"/>
                  </a:lnTo>
                  <a:lnTo>
                    <a:pt x="326396" y="1511391"/>
                  </a:lnTo>
                  <a:close/>
                </a:path>
                <a:path w="1541779" h="1780539">
                  <a:moveTo>
                    <a:pt x="323778" y="1515925"/>
                  </a:moveTo>
                  <a:lnTo>
                    <a:pt x="321160" y="1520460"/>
                  </a:lnTo>
                  <a:lnTo>
                    <a:pt x="339512" y="1531055"/>
                  </a:lnTo>
                  <a:lnTo>
                    <a:pt x="342129" y="1526521"/>
                  </a:lnTo>
                  <a:lnTo>
                    <a:pt x="323778" y="1515925"/>
                  </a:lnTo>
                  <a:close/>
                </a:path>
                <a:path w="1541779" h="1780539">
                  <a:moveTo>
                    <a:pt x="360482" y="1537116"/>
                  </a:moveTo>
                  <a:lnTo>
                    <a:pt x="357864" y="1541650"/>
                  </a:lnTo>
                  <a:lnTo>
                    <a:pt x="376216" y="1552246"/>
                  </a:lnTo>
                  <a:lnTo>
                    <a:pt x="378834" y="1547712"/>
                  </a:lnTo>
                  <a:lnTo>
                    <a:pt x="360482" y="1537116"/>
                  </a:lnTo>
                  <a:close/>
                </a:path>
                <a:path w="1541779" h="1780539">
                  <a:moveTo>
                    <a:pt x="363099" y="1532582"/>
                  </a:moveTo>
                  <a:lnTo>
                    <a:pt x="360482" y="1537116"/>
                  </a:lnTo>
                  <a:lnTo>
                    <a:pt x="378834" y="1547712"/>
                  </a:lnTo>
                  <a:lnTo>
                    <a:pt x="376216" y="1552246"/>
                  </a:lnTo>
                  <a:lnTo>
                    <a:pt x="381452" y="1543178"/>
                  </a:lnTo>
                  <a:lnTo>
                    <a:pt x="363099" y="1532582"/>
                  </a:lnTo>
                  <a:close/>
                </a:path>
                <a:path w="1541779" h="1780539">
                  <a:moveTo>
                    <a:pt x="397186" y="1558307"/>
                  </a:moveTo>
                  <a:lnTo>
                    <a:pt x="394568" y="1562842"/>
                  </a:lnTo>
                  <a:lnTo>
                    <a:pt x="412920" y="1573437"/>
                  </a:lnTo>
                  <a:lnTo>
                    <a:pt x="415537" y="1568903"/>
                  </a:lnTo>
                  <a:lnTo>
                    <a:pt x="397186" y="1558307"/>
                  </a:lnTo>
                  <a:close/>
                </a:path>
                <a:path w="1541779" h="1780539">
                  <a:moveTo>
                    <a:pt x="399804" y="1553773"/>
                  </a:moveTo>
                  <a:lnTo>
                    <a:pt x="397186" y="1558307"/>
                  </a:lnTo>
                  <a:lnTo>
                    <a:pt x="415537" y="1568903"/>
                  </a:lnTo>
                  <a:lnTo>
                    <a:pt x="418155" y="1564369"/>
                  </a:lnTo>
                  <a:lnTo>
                    <a:pt x="399804" y="1553773"/>
                  </a:lnTo>
                  <a:close/>
                </a:path>
                <a:path w="1541779" h="1780539">
                  <a:moveTo>
                    <a:pt x="433890" y="1579499"/>
                  </a:moveTo>
                  <a:lnTo>
                    <a:pt x="431272" y="1584033"/>
                  </a:lnTo>
                  <a:lnTo>
                    <a:pt x="449624" y="1594628"/>
                  </a:lnTo>
                  <a:lnTo>
                    <a:pt x="452242" y="1590094"/>
                  </a:lnTo>
                  <a:lnTo>
                    <a:pt x="433890" y="1579499"/>
                  </a:lnTo>
                  <a:close/>
                </a:path>
                <a:path w="1541779" h="1780539">
                  <a:moveTo>
                    <a:pt x="444363" y="1579499"/>
                  </a:moveTo>
                  <a:lnTo>
                    <a:pt x="433890" y="1579499"/>
                  </a:lnTo>
                  <a:lnTo>
                    <a:pt x="452242" y="1590094"/>
                  </a:lnTo>
                  <a:lnTo>
                    <a:pt x="454860" y="1585560"/>
                  </a:lnTo>
                  <a:lnTo>
                    <a:pt x="444363" y="1579499"/>
                  </a:lnTo>
                  <a:close/>
                </a:path>
                <a:path w="1541779" h="1780539">
                  <a:moveTo>
                    <a:pt x="436508" y="1574964"/>
                  </a:moveTo>
                  <a:lnTo>
                    <a:pt x="431272" y="1584033"/>
                  </a:lnTo>
                  <a:lnTo>
                    <a:pt x="433890" y="1579499"/>
                  </a:lnTo>
                  <a:lnTo>
                    <a:pt x="444363" y="1579499"/>
                  </a:lnTo>
                  <a:lnTo>
                    <a:pt x="436508" y="1574964"/>
                  </a:lnTo>
                  <a:close/>
                </a:path>
                <a:path w="1541779" h="1780539">
                  <a:moveTo>
                    <a:pt x="470594" y="1600690"/>
                  </a:moveTo>
                  <a:lnTo>
                    <a:pt x="467976" y="1605224"/>
                  </a:lnTo>
                  <a:lnTo>
                    <a:pt x="486328" y="1615819"/>
                  </a:lnTo>
                  <a:lnTo>
                    <a:pt x="488946" y="1611286"/>
                  </a:lnTo>
                  <a:lnTo>
                    <a:pt x="470594" y="1600690"/>
                  </a:lnTo>
                  <a:close/>
                </a:path>
                <a:path w="1541779" h="1780539">
                  <a:moveTo>
                    <a:pt x="481065" y="1600690"/>
                  </a:moveTo>
                  <a:lnTo>
                    <a:pt x="470594" y="1600690"/>
                  </a:lnTo>
                  <a:lnTo>
                    <a:pt x="488946" y="1611286"/>
                  </a:lnTo>
                  <a:lnTo>
                    <a:pt x="491564" y="1606752"/>
                  </a:lnTo>
                  <a:lnTo>
                    <a:pt x="481065" y="1600690"/>
                  </a:lnTo>
                  <a:close/>
                </a:path>
                <a:path w="1541779" h="1780539">
                  <a:moveTo>
                    <a:pt x="473211" y="1596155"/>
                  </a:moveTo>
                  <a:lnTo>
                    <a:pt x="467976" y="1605224"/>
                  </a:lnTo>
                  <a:lnTo>
                    <a:pt x="470594" y="1600690"/>
                  </a:lnTo>
                  <a:lnTo>
                    <a:pt x="481065" y="1600690"/>
                  </a:lnTo>
                  <a:lnTo>
                    <a:pt x="473211" y="1596155"/>
                  </a:lnTo>
                  <a:close/>
                </a:path>
                <a:path w="1541779" h="1780539">
                  <a:moveTo>
                    <a:pt x="507298" y="1621881"/>
                  </a:moveTo>
                  <a:lnTo>
                    <a:pt x="504680" y="1626415"/>
                  </a:lnTo>
                  <a:lnTo>
                    <a:pt x="523033" y="1637011"/>
                  </a:lnTo>
                  <a:lnTo>
                    <a:pt x="525651" y="1632476"/>
                  </a:lnTo>
                  <a:lnTo>
                    <a:pt x="507298" y="1621881"/>
                  </a:lnTo>
                  <a:close/>
                </a:path>
                <a:path w="1541779" h="1780539">
                  <a:moveTo>
                    <a:pt x="509916" y="1617347"/>
                  </a:moveTo>
                  <a:lnTo>
                    <a:pt x="507298" y="1621881"/>
                  </a:lnTo>
                  <a:lnTo>
                    <a:pt x="525651" y="1632476"/>
                  </a:lnTo>
                  <a:lnTo>
                    <a:pt x="528268" y="1627943"/>
                  </a:lnTo>
                  <a:lnTo>
                    <a:pt x="509916" y="1617347"/>
                  </a:lnTo>
                  <a:close/>
                </a:path>
                <a:path w="1541779" h="1780539">
                  <a:moveTo>
                    <a:pt x="544002" y="1643072"/>
                  </a:moveTo>
                  <a:lnTo>
                    <a:pt x="541384" y="1647606"/>
                  </a:lnTo>
                  <a:lnTo>
                    <a:pt x="559736" y="1658201"/>
                  </a:lnTo>
                  <a:lnTo>
                    <a:pt x="562354" y="1653667"/>
                  </a:lnTo>
                  <a:lnTo>
                    <a:pt x="544002" y="1643072"/>
                  </a:lnTo>
                  <a:close/>
                </a:path>
                <a:path w="1541779" h="1780539">
                  <a:moveTo>
                    <a:pt x="546620" y="1638538"/>
                  </a:moveTo>
                  <a:lnTo>
                    <a:pt x="544002" y="1643072"/>
                  </a:lnTo>
                  <a:lnTo>
                    <a:pt x="562354" y="1653667"/>
                  </a:lnTo>
                  <a:lnTo>
                    <a:pt x="564972" y="1649134"/>
                  </a:lnTo>
                  <a:lnTo>
                    <a:pt x="546620" y="1638538"/>
                  </a:lnTo>
                  <a:close/>
                </a:path>
                <a:path w="1541779" h="1780539">
                  <a:moveTo>
                    <a:pt x="580706" y="1664263"/>
                  </a:moveTo>
                  <a:lnTo>
                    <a:pt x="578089" y="1668797"/>
                  </a:lnTo>
                  <a:lnTo>
                    <a:pt x="596440" y="1679392"/>
                  </a:lnTo>
                  <a:lnTo>
                    <a:pt x="599058" y="1674858"/>
                  </a:lnTo>
                  <a:lnTo>
                    <a:pt x="580706" y="1664263"/>
                  </a:lnTo>
                  <a:close/>
                </a:path>
                <a:path w="1541779" h="1780539">
                  <a:moveTo>
                    <a:pt x="583324" y="1659729"/>
                  </a:moveTo>
                  <a:lnTo>
                    <a:pt x="580706" y="1664263"/>
                  </a:lnTo>
                  <a:lnTo>
                    <a:pt x="599058" y="1674858"/>
                  </a:lnTo>
                  <a:lnTo>
                    <a:pt x="601675" y="1670325"/>
                  </a:lnTo>
                  <a:lnTo>
                    <a:pt x="583324" y="1659729"/>
                  </a:lnTo>
                  <a:close/>
                </a:path>
                <a:path w="1541779" h="1780539">
                  <a:moveTo>
                    <a:pt x="617410" y="1685454"/>
                  </a:moveTo>
                  <a:lnTo>
                    <a:pt x="614792" y="1689988"/>
                  </a:lnTo>
                  <a:lnTo>
                    <a:pt x="633144" y="1700584"/>
                  </a:lnTo>
                  <a:lnTo>
                    <a:pt x="635762" y="1696049"/>
                  </a:lnTo>
                  <a:lnTo>
                    <a:pt x="617410" y="1685454"/>
                  </a:lnTo>
                  <a:close/>
                </a:path>
                <a:path w="1541779" h="1780539">
                  <a:moveTo>
                    <a:pt x="620028" y="1680920"/>
                  </a:moveTo>
                  <a:lnTo>
                    <a:pt x="617410" y="1685454"/>
                  </a:lnTo>
                  <a:lnTo>
                    <a:pt x="635762" y="1696049"/>
                  </a:lnTo>
                  <a:lnTo>
                    <a:pt x="638380" y="1691516"/>
                  </a:lnTo>
                  <a:lnTo>
                    <a:pt x="620028" y="1680920"/>
                  </a:lnTo>
                  <a:close/>
                </a:path>
                <a:path w="1541779" h="1780539">
                  <a:moveTo>
                    <a:pt x="656732" y="1702111"/>
                  </a:moveTo>
                  <a:lnTo>
                    <a:pt x="654115" y="1706645"/>
                  </a:lnTo>
                  <a:lnTo>
                    <a:pt x="672466" y="1717240"/>
                  </a:lnTo>
                  <a:lnTo>
                    <a:pt x="669848" y="1721775"/>
                  </a:lnTo>
                  <a:lnTo>
                    <a:pt x="675084" y="1712707"/>
                  </a:lnTo>
                  <a:lnTo>
                    <a:pt x="656732" y="1702111"/>
                  </a:lnTo>
                  <a:close/>
                </a:path>
                <a:path w="1541779" h="1780539">
                  <a:moveTo>
                    <a:pt x="654115" y="1706645"/>
                  </a:moveTo>
                  <a:lnTo>
                    <a:pt x="651497" y="1711179"/>
                  </a:lnTo>
                  <a:lnTo>
                    <a:pt x="669848" y="1721775"/>
                  </a:lnTo>
                  <a:lnTo>
                    <a:pt x="672466" y="1717240"/>
                  </a:lnTo>
                  <a:lnTo>
                    <a:pt x="654115" y="1706645"/>
                  </a:lnTo>
                  <a:close/>
                </a:path>
                <a:path w="1541779" h="1780539">
                  <a:moveTo>
                    <a:pt x="690818" y="1727836"/>
                  </a:moveTo>
                  <a:lnTo>
                    <a:pt x="688201" y="1732370"/>
                  </a:lnTo>
                  <a:lnTo>
                    <a:pt x="706553" y="1742966"/>
                  </a:lnTo>
                  <a:lnTo>
                    <a:pt x="709171" y="1738431"/>
                  </a:lnTo>
                  <a:lnTo>
                    <a:pt x="690818" y="1727836"/>
                  </a:lnTo>
                  <a:close/>
                </a:path>
                <a:path w="1541779" h="1780539">
                  <a:moveTo>
                    <a:pt x="693436" y="1723302"/>
                  </a:moveTo>
                  <a:lnTo>
                    <a:pt x="690818" y="1727836"/>
                  </a:lnTo>
                  <a:lnTo>
                    <a:pt x="709171" y="1738431"/>
                  </a:lnTo>
                  <a:lnTo>
                    <a:pt x="706553" y="1742966"/>
                  </a:lnTo>
                  <a:lnTo>
                    <a:pt x="711788" y="1733897"/>
                  </a:lnTo>
                  <a:lnTo>
                    <a:pt x="693436" y="1723302"/>
                  </a:lnTo>
                  <a:close/>
                </a:path>
                <a:path w="1541779" h="1780539">
                  <a:moveTo>
                    <a:pt x="730141" y="1744493"/>
                  </a:moveTo>
                  <a:lnTo>
                    <a:pt x="727523" y="1749027"/>
                  </a:lnTo>
                  <a:lnTo>
                    <a:pt x="745874" y="1759622"/>
                  </a:lnTo>
                  <a:lnTo>
                    <a:pt x="743256" y="1764157"/>
                  </a:lnTo>
                  <a:lnTo>
                    <a:pt x="748492" y="1755088"/>
                  </a:lnTo>
                  <a:lnTo>
                    <a:pt x="730141" y="1744493"/>
                  </a:lnTo>
                  <a:close/>
                </a:path>
                <a:path w="1541779" h="1780539">
                  <a:moveTo>
                    <a:pt x="727523" y="1749027"/>
                  </a:moveTo>
                  <a:lnTo>
                    <a:pt x="724905" y="1753562"/>
                  </a:lnTo>
                  <a:lnTo>
                    <a:pt x="743256" y="1764157"/>
                  </a:lnTo>
                  <a:lnTo>
                    <a:pt x="745874" y="1759622"/>
                  </a:lnTo>
                  <a:lnTo>
                    <a:pt x="727523" y="1749027"/>
                  </a:lnTo>
                  <a:close/>
                </a:path>
                <a:path w="1541779" h="1780539">
                  <a:moveTo>
                    <a:pt x="777342" y="1770218"/>
                  </a:moveTo>
                  <a:lnTo>
                    <a:pt x="776019" y="1770982"/>
                  </a:lnTo>
                  <a:lnTo>
                    <a:pt x="770784" y="1780050"/>
                  </a:lnTo>
                  <a:lnTo>
                    <a:pt x="779960" y="1774752"/>
                  </a:lnTo>
                  <a:lnTo>
                    <a:pt x="777342" y="1770218"/>
                  </a:lnTo>
                  <a:close/>
                </a:path>
                <a:path w="1541779" h="1780539">
                  <a:moveTo>
                    <a:pt x="764226" y="1770219"/>
                  </a:moveTo>
                  <a:lnTo>
                    <a:pt x="761609" y="1774753"/>
                  </a:lnTo>
                  <a:lnTo>
                    <a:pt x="770784" y="1780050"/>
                  </a:lnTo>
                  <a:lnTo>
                    <a:pt x="765548" y="1770982"/>
                  </a:lnTo>
                  <a:lnTo>
                    <a:pt x="764226" y="1770219"/>
                  </a:lnTo>
                  <a:close/>
                </a:path>
                <a:path w="1541779" h="1780539">
                  <a:moveTo>
                    <a:pt x="770784" y="1774005"/>
                  </a:moveTo>
                  <a:lnTo>
                    <a:pt x="768167" y="1775516"/>
                  </a:lnTo>
                  <a:lnTo>
                    <a:pt x="770784" y="1780050"/>
                  </a:lnTo>
                  <a:lnTo>
                    <a:pt x="773402" y="1775516"/>
                  </a:lnTo>
                  <a:lnTo>
                    <a:pt x="770784" y="1774005"/>
                  </a:lnTo>
                  <a:close/>
                </a:path>
                <a:path w="1541779" h="1780539">
                  <a:moveTo>
                    <a:pt x="776019" y="1770982"/>
                  </a:moveTo>
                  <a:lnTo>
                    <a:pt x="770784" y="1774005"/>
                  </a:lnTo>
                  <a:lnTo>
                    <a:pt x="773402" y="1775516"/>
                  </a:lnTo>
                  <a:lnTo>
                    <a:pt x="776019" y="1770982"/>
                  </a:lnTo>
                  <a:close/>
                </a:path>
                <a:path w="1541779" h="1780539">
                  <a:moveTo>
                    <a:pt x="765549" y="1770982"/>
                  </a:moveTo>
                  <a:lnTo>
                    <a:pt x="768167" y="1775516"/>
                  </a:lnTo>
                  <a:lnTo>
                    <a:pt x="770784" y="1774005"/>
                  </a:lnTo>
                  <a:lnTo>
                    <a:pt x="765549" y="1770982"/>
                  </a:lnTo>
                  <a:close/>
                </a:path>
                <a:path w="1541779" h="1780539">
                  <a:moveTo>
                    <a:pt x="766844" y="1765684"/>
                  </a:moveTo>
                  <a:lnTo>
                    <a:pt x="761609" y="1774753"/>
                  </a:lnTo>
                  <a:lnTo>
                    <a:pt x="764226" y="1770219"/>
                  </a:lnTo>
                  <a:lnTo>
                    <a:pt x="766873" y="1770218"/>
                  </a:lnTo>
                  <a:lnTo>
                    <a:pt x="770784" y="1767959"/>
                  </a:lnTo>
                  <a:lnTo>
                    <a:pt x="766844" y="1765684"/>
                  </a:lnTo>
                  <a:close/>
                </a:path>
                <a:path w="1541779" h="1780539">
                  <a:moveTo>
                    <a:pt x="770784" y="1767959"/>
                  </a:moveTo>
                  <a:lnTo>
                    <a:pt x="765549" y="1770982"/>
                  </a:lnTo>
                  <a:lnTo>
                    <a:pt x="770784" y="1774005"/>
                  </a:lnTo>
                  <a:lnTo>
                    <a:pt x="776019" y="1770982"/>
                  </a:lnTo>
                  <a:lnTo>
                    <a:pt x="770784" y="1767959"/>
                  </a:lnTo>
                  <a:close/>
                </a:path>
                <a:path w="1541779" h="1780539">
                  <a:moveTo>
                    <a:pt x="766871" y="1770219"/>
                  </a:moveTo>
                  <a:lnTo>
                    <a:pt x="764226" y="1770219"/>
                  </a:lnTo>
                  <a:lnTo>
                    <a:pt x="765550" y="1770982"/>
                  </a:lnTo>
                  <a:lnTo>
                    <a:pt x="766871" y="1770219"/>
                  </a:lnTo>
                  <a:close/>
                </a:path>
                <a:path w="1541779" h="1780539">
                  <a:moveTo>
                    <a:pt x="774725" y="1765684"/>
                  </a:moveTo>
                  <a:lnTo>
                    <a:pt x="770784" y="1767959"/>
                  </a:lnTo>
                  <a:lnTo>
                    <a:pt x="776019" y="1770982"/>
                  </a:lnTo>
                  <a:lnTo>
                    <a:pt x="777342" y="1770218"/>
                  </a:lnTo>
                  <a:lnTo>
                    <a:pt x="774725" y="1765684"/>
                  </a:lnTo>
                  <a:close/>
                </a:path>
                <a:path w="1541779" h="1780539">
                  <a:moveTo>
                    <a:pt x="811429" y="1744493"/>
                  </a:moveTo>
                  <a:lnTo>
                    <a:pt x="793077" y="1755088"/>
                  </a:lnTo>
                  <a:lnTo>
                    <a:pt x="798312" y="1764157"/>
                  </a:lnTo>
                  <a:lnTo>
                    <a:pt x="795695" y="1759622"/>
                  </a:lnTo>
                  <a:lnTo>
                    <a:pt x="814047" y="1749027"/>
                  </a:lnTo>
                  <a:lnTo>
                    <a:pt x="811429" y="1744493"/>
                  </a:lnTo>
                  <a:close/>
                </a:path>
                <a:path w="1541779" h="1780539">
                  <a:moveTo>
                    <a:pt x="814047" y="1749027"/>
                  </a:moveTo>
                  <a:lnTo>
                    <a:pt x="795695" y="1759622"/>
                  </a:lnTo>
                  <a:lnTo>
                    <a:pt x="798312" y="1764157"/>
                  </a:lnTo>
                  <a:lnTo>
                    <a:pt x="816664" y="1753561"/>
                  </a:lnTo>
                  <a:lnTo>
                    <a:pt x="814047" y="1749027"/>
                  </a:lnTo>
                  <a:close/>
                </a:path>
                <a:path w="1541779" h="1780539">
                  <a:moveTo>
                    <a:pt x="848133" y="1723302"/>
                  </a:moveTo>
                  <a:lnTo>
                    <a:pt x="829781" y="1733897"/>
                  </a:lnTo>
                  <a:lnTo>
                    <a:pt x="835016" y="1742966"/>
                  </a:lnTo>
                  <a:lnTo>
                    <a:pt x="832398" y="1738431"/>
                  </a:lnTo>
                  <a:lnTo>
                    <a:pt x="850750" y="1727836"/>
                  </a:lnTo>
                  <a:lnTo>
                    <a:pt x="848133" y="1723302"/>
                  </a:lnTo>
                  <a:close/>
                </a:path>
                <a:path w="1541779" h="1780539">
                  <a:moveTo>
                    <a:pt x="850750" y="1727836"/>
                  </a:moveTo>
                  <a:lnTo>
                    <a:pt x="832398" y="1738431"/>
                  </a:lnTo>
                  <a:lnTo>
                    <a:pt x="835016" y="1742966"/>
                  </a:lnTo>
                  <a:lnTo>
                    <a:pt x="853368" y="1732370"/>
                  </a:lnTo>
                  <a:lnTo>
                    <a:pt x="850750" y="1727836"/>
                  </a:lnTo>
                  <a:close/>
                </a:path>
                <a:path w="1541779" h="1780539">
                  <a:moveTo>
                    <a:pt x="884837" y="1702111"/>
                  </a:moveTo>
                  <a:lnTo>
                    <a:pt x="866485" y="1712707"/>
                  </a:lnTo>
                  <a:lnTo>
                    <a:pt x="871721" y="1721774"/>
                  </a:lnTo>
                  <a:lnTo>
                    <a:pt x="869103" y="1717240"/>
                  </a:lnTo>
                  <a:lnTo>
                    <a:pt x="887455" y="1706645"/>
                  </a:lnTo>
                  <a:lnTo>
                    <a:pt x="884837" y="1702111"/>
                  </a:lnTo>
                  <a:close/>
                </a:path>
                <a:path w="1541779" h="1780539">
                  <a:moveTo>
                    <a:pt x="887455" y="1706645"/>
                  </a:moveTo>
                  <a:lnTo>
                    <a:pt x="869103" y="1717240"/>
                  </a:lnTo>
                  <a:lnTo>
                    <a:pt x="871721" y="1721774"/>
                  </a:lnTo>
                  <a:lnTo>
                    <a:pt x="890073" y="1711179"/>
                  </a:lnTo>
                  <a:lnTo>
                    <a:pt x="887455" y="1706645"/>
                  </a:lnTo>
                  <a:close/>
                </a:path>
                <a:path w="1541779" h="1780539">
                  <a:moveTo>
                    <a:pt x="924159" y="1685454"/>
                  </a:moveTo>
                  <a:lnTo>
                    <a:pt x="905806" y="1696049"/>
                  </a:lnTo>
                  <a:lnTo>
                    <a:pt x="908424" y="1700584"/>
                  </a:lnTo>
                  <a:lnTo>
                    <a:pt x="926777" y="1689988"/>
                  </a:lnTo>
                  <a:lnTo>
                    <a:pt x="924159" y="1685454"/>
                  </a:lnTo>
                  <a:close/>
                </a:path>
                <a:path w="1541779" h="1780539">
                  <a:moveTo>
                    <a:pt x="921541" y="1680920"/>
                  </a:moveTo>
                  <a:lnTo>
                    <a:pt x="903189" y="1691516"/>
                  </a:lnTo>
                  <a:lnTo>
                    <a:pt x="905806" y="1696049"/>
                  </a:lnTo>
                  <a:lnTo>
                    <a:pt x="924159" y="1685454"/>
                  </a:lnTo>
                  <a:lnTo>
                    <a:pt x="921541" y="1680920"/>
                  </a:lnTo>
                  <a:close/>
                </a:path>
                <a:path w="1541779" h="1780539">
                  <a:moveTo>
                    <a:pt x="960862" y="1664263"/>
                  </a:moveTo>
                  <a:lnTo>
                    <a:pt x="942511" y="1674858"/>
                  </a:lnTo>
                  <a:lnTo>
                    <a:pt x="945129" y="1679392"/>
                  </a:lnTo>
                  <a:lnTo>
                    <a:pt x="963480" y="1668797"/>
                  </a:lnTo>
                  <a:lnTo>
                    <a:pt x="960862" y="1664263"/>
                  </a:lnTo>
                  <a:close/>
                </a:path>
                <a:path w="1541779" h="1780539">
                  <a:moveTo>
                    <a:pt x="958245" y="1659729"/>
                  </a:moveTo>
                  <a:lnTo>
                    <a:pt x="939893" y="1670325"/>
                  </a:lnTo>
                  <a:lnTo>
                    <a:pt x="942511" y="1674858"/>
                  </a:lnTo>
                  <a:lnTo>
                    <a:pt x="960862" y="1664263"/>
                  </a:lnTo>
                  <a:lnTo>
                    <a:pt x="958245" y="1659729"/>
                  </a:lnTo>
                  <a:close/>
                </a:path>
                <a:path w="1541779" h="1780539">
                  <a:moveTo>
                    <a:pt x="997567" y="1643072"/>
                  </a:moveTo>
                  <a:lnTo>
                    <a:pt x="979215" y="1653667"/>
                  </a:lnTo>
                  <a:lnTo>
                    <a:pt x="981832" y="1658201"/>
                  </a:lnTo>
                  <a:lnTo>
                    <a:pt x="1000185" y="1647606"/>
                  </a:lnTo>
                  <a:lnTo>
                    <a:pt x="997567" y="1643072"/>
                  </a:lnTo>
                  <a:close/>
                </a:path>
                <a:path w="1541779" h="1780539">
                  <a:moveTo>
                    <a:pt x="994949" y="1638538"/>
                  </a:moveTo>
                  <a:lnTo>
                    <a:pt x="976597" y="1649134"/>
                  </a:lnTo>
                  <a:lnTo>
                    <a:pt x="979215" y="1653667"/>
                  </a:lnTo>
                  <a:lnTo>
                    <a:pt x="997567" y="1643072"/>
                  </a:lnTo>
                  <a:lnTo>
                    <a:pt x="994949" y="1638538"/>
                  </a:lnTo>
                  <a:close/>
                </a:path>
                <a:path w="1541779" h="1780539">
                  <a:moveTo>
                    <a:pt x="1034271" y="1621881"/>
                  </a:moveTo>
                  <a:lnTo>
                    <a:pt x="1015918" y="1632476"/>
                  </a:lnTo>
                  <a:lnTo>
                    <a:pt x="1018536" y="1637011"/>
                  </a:lnTo>
                  <a:lnTo>
                    <a:pt x="1036888" y="1626415"/>
                  </a:lnTo>
                  <a:lnTo>
                    <a:pt x="1034271" y="1621881"/>
                  </a:lnTo>
                  <a:close/>
                </a:path>
                <a:path w="1541779" h="1780539">
                  <a:moveTo>
                    <a:pt x="1031653" y="1617346"/>
                  </a:moveTo>
                  <a:lnTo>
                    <a:pt x="1013301" y="1627943"/>
                  </a:lnTo>
                  <a:lnTo>
                    <a:pt x="1015918" y="1632476"/>
                  </a:lnTo>
                  <a:lnTo>
                    <a:pt x="1034271" y="1621881"/>
                  </a:lnTo>
                  <a:lnTo>
                    <a:pt x="1031653" y="1617346"/>
                  </a:lnTo>
                  <a:close/>
                </a:path>
                <a:path w="1541779" h="1780539">
                  <a:moveTo>
                    <a:pt x="1034271" y="1621881"/>
                  </a:moveTo>
                  <a:lnTo>
                    <a:pt x="1036889" y="1626415"/>
                  </a:lnTo>
                  <a:lnTo>
                    <a:pt x="1034271" y="1621881"/>
                  </a:lnTo>
                  <a:close/>
                </a:path>
                <a:path w="1541779" h="1780539">
                  <a:moveTo>
                    <a:pt x="1070975" y="1600690"/>
                  </a:moveTo>
                  <a:lnTo>
                    <a:pt x="1052623" y="1611286"/>
                  </a:lnTo>
                  <a:lnTo>
                    <a:pt x="1055241" y="1615819"/>
                  </a:lnTo>
                  <a:lnTo>
                    <a:pt x="1073593" y="1605224"/>
                  </a:lnTo>
                  <a:lnTo>
                    <a:pt x="1070975" y="1600690"/>
                  </a:lnTo>
                  <a:close/>
                </a:path>
                <a:path w="1541779" h="1780539">
                  <a:moveTo>
                    <a:pt x="1068358" y="1596155"/>
                  </a:moveTo>
                  <a:lnTo>
                    <a:pt x="1050005" y="1606751"/>
                  </a:lnTo>
                  <a:lnTo>
                    <a:pt x="1052623" y="1611285"/>
                  </a:lnTo>
                  <a:lnTo>
                    <a:pt x="1070975" y="1600690"/>
                  </a:lnTo>
                  <a:lnTo>
                    <a:pt x="1068358" y="1596155"/>
                  </a:lnTo>
                  <a:close/>
                </a:path>
                <a:path w="1541779" h="1780539">
                  <a:moveTo>
                    <a:pt x="1070976" y="1600690"/>
                  </a:moveTo>
                  <a:lnTo>
                    <a:pt x="1073593" y="1605223"/>
                  </a:lnTo>
                  <a:lnTo>
                    <a:pt x="1070976" y="1600690"/>
                  </a:lnTo>
                  <a:close/>
                </a:path>
                <a:path w="1541779" h="1780539">
                  <a:moveTo>
                    <a:pt x="1107679" y="1579499"/>
                  </a:moveTo>
                  <a:lnTo>
                    <a:pt x="1089327" y="1590095"/>
                  </a:lnTo>
                  <a:lnTo>
                    <a:pt x="1091944" y="1594628"/>
                  </a:lnTo>
                  <a:lnTo>
                    <a:pt x="1110296" y="1584033"/>
                  </a:lnTo>
                  <a:lnTo>
                    <a:pt x="1107679" y="1579499"/>
                  </a:lnTo>
                  <a:close/>
                </a:path>
                <a:path w="1541779" h="1780539">
                  <a:moveTo>
                    <a:pt x="1105061" y="1574964"/>
                  </a:moveTo>
                  <a:lnTo>
                    <a:pt x="1086709" y="1585560"/>
                  </a:lnTo>
                  <a:lnTo>
                    <a:pt x="1089327" y="1590094"/>
                  </a:lnTo>
                  <a:lnTo>
                    <a:pt x="1107679" y="1579499"/>
                  </a:lnTo>
                  <a:lnTo>
                    <a:pt x="1105061" y="1574964"/>
                  </a:lnTo>
                  <a:close/>
                </a:path>
                <a:path w="1541779" h="1780539">
                  <a:moveTo>
                    <a:pt x="1107679" y="1579499"/>
                  </a:moveTo>
                  <a:lnTo>
                    <a:pt x="1110297" y="1584033"/>
                  </a:lnTo>
                  <a:lnTo>
                    <a:pt x="1107679" y="1579499"/>
                  </a:lnTo>
                  <a:close/>
                </a:path>
                <a:path w="1541779" h="1780539">
                  <a:moveTo>
                    <a:pt x="1144382" y="1558307"/>
                  </a:moveTo>
                  <a:lnTo>
                    <a:pt x="1126031" y="1568903"/>
                  </a:lnTo>
                  <a:lnTo>
                    <a:pt x="1128649" y="1573437"/>
                  </a:lnTo>
                  <a:lnTo>
                    <a:pt x="1147000" y="1562841"/>
                  </a:lnTo>
                  <a:lnTo>
                    <a:pt x="1144382" y="1558307"/>
                  </a:lnTo>
                  <a:close/>
                </a:path>
                <a:path w="1541779" h="1780539">
                  <a:moveTo>
                    <a:pt x="1141765" y="1553773"/>
                  </a:moveTo>
                  <a:lnTo>
                    <a:pt x="1123413" y="1564369"/>
                  </a:lnTo>
                  <a:lnTo>
                    <a:pt x="1128649" y="1573437"/>
                  </a:lnTo>
                  <a:lnTo>
                    <a:pt x="1126031" y="1568903"/>
                  </a:lnTo>
                  <a:lnTo>
                    <a:pt x="1144382" y="1558307"/>
                  </a:lnTo>
                  <a:lnTo>
                    <a:pt x="1141765" y="1553773"/>
                  </a:lnTo>
                  <a:close/>
                </a:path>
                <a:path w="1541779" h="1780539">
                  <a:moveTo>
                    <a:pt x="1181087" y="1537116"/>
                  </a:moveTo>
                  <a:lnTo>
                    <a:pt x="1162735" y="1547712"/>
                  </a:lnTo>
                  <a:lnTo>
                    <a:pt x="1165353" y="1552246"/>
                  </a:lnTo>
                  <a:lnTo>
                    <a:pt x="1183705" y="1541650"/>
                  </a:lnTo>
                  <a:lnTo>
                    <a:pt x="1181087" y="1537116"/>
                  </a:lnTo>
                  <a:close/>
                </a:path>
                <a:path w="1541779" h="1780539">
                  <a:moveTo>
                    <a:pt x="1178469" y="1532582"/>
                  </a:moveTo>
                  <a:lnTo>
                    <a:pt x="1160117" y="1543178"/>
                  </a:lnTo>
                  <a:lnTo>
                    <a:pt x="1165352" y="1552246"/>
                  </a:lnTo>
                  <a:lnTo>
                    <a:pt x="1162735" y="1547712"/>
                  </a:lnTo>
                  <a:lnTo>
                    <a:pt x="1181087" y="1537116"/>
                  </a:lnTo>
                  <a:lnTo>
                    <a:pt x="1178469" y="1532582"/>
                  </a:lnTo>
                  <a:close/>
                </a:path>
                <a:path w="1541779" h="1780539">
                  <a:moveTo>
                    <a:pt x="1215173" y="1511391"/>
                  </a:moveTo>
                  <a:lnTo>
                    <a:pt x="1196822" y="1521987"/>
                  </a:lnTo>
                  <a:lnTo>
                    <a:pt x="1202057" y="1531055"/>
                  </a:lnTo>
                  <a:lnTo>
                    <a:pt x="1199439" y="1526521"/>
                  </a:lnTo>
                  <a:lnTo>
                    <a:pt x="1217791" y="1515925"/>
                  </a:lnTo>
                  <a:lnTo>
                    <a:pt x="1215173" y="1511391"/>
                  </a:lnTo>
                  <a:close/>
                </a:path>
                <a:path w="1541779" h="1780539">
                  <a:moveTo>
                    <a:pt x="1217791" y="1515925"/>
                  </a:moveTo>
                  <a:lnTo>
                    <a:pt x="1199439" y="1526521"/>
                  </a:lnTo>
                  <a:lnTo>
                    <a:pt x="1202057" y="1531055"/>
                  </a:lnTo>
                  <a:lnTo>
                    <a:pt x="1220408" y="1520459"/>
                  </a:lnTo>
                  <a:lnTo>
                    <a:pt x="1217791" y="1515925"/>
                  </a:lnTo>
                  <a:close/>
                </a:path>
                <a:path w="1541779" h="1780539">
                  <a:moveTo>
                    <a:pt x="1254495" y="1494734"/>
                  </a:moveTo>
                  <a:lnTo>
                    <a:pt x="1236143" y="1505330"/>
                  </a:lnTo>
                  <a:lnTo>
                    <a:pt x="1238761" y="1509864"/>
                  </a:lnTo>
                  <a:lnTo>
                    <a:pt x="1257113" y="1499268"/>
                  </a:lnTo>
                  <a:lnTo>
                    <a:pt x="1254495" y="1494734"/>
                  </a:lnTo>
                  <a:close/>
                </a:path>
                <a:path w="1541779" h="1780539">
                  <a:moveTo>
                    <a:pt x="1251878" y="1490200"/>
                  </a:moveTo>
                  <a:lnTo>
                    <a:pt x="1233525" y="1500796"/>
                  </a:lnTo>
                  <a:lnTo>
                    <a:pt x="1236143" y="1505330"/>
                  </a:lnTo>
                  <a:lnTo>
                    <a:pt x="1254495" y="1494734"/>
                  </a:lnTo>
                  <a:lnTo>
                    <a:pt x="1251878" y="1490200"/>
                  </a:lnTo>
                  <a:close/>
                </a:path>
                <a:path w="1541779" h="1780539">
                  <a:moveTo>
                    <a:pt x="1291199" y="1473543"/>
                  </a:moveTo>
                  <a:lnTo>
                    <a:pt x="1272848" y="1484139"/>
                  </a:lnTo>
                  <a:lnTo>
                    <a:pt x="1275465" y="1488672"/>
                  </a:lnTo>
                  <a:lnTo>
                    <a:pt x="1293817" y="1478077"/>
                  </a:lnTo>
                  <a:lnTo>
                    <a:pt x="1291199" y="1473543"/>
                  </a:lnTo>
                  <a:close/>
                </a:path>
                <a:path w="1541779" h="1780539">
                  <a:moveTo>
                    <a:pt x="1288581" y="1469009"/>
                  </a:moveTo>
                  <a:lnTo>
                    <a:pt x="1270230" y="1479605"/>
                  </a:lnTo>
                  <a:lnTo>
                    <a:pt x="1272848" y="1484139"/>
                  </a:lnTo>
                  <a:lnTo>
                    <a:pt x="1291199" y="1473543"/>
                  </a:lnTo>
                  <a:lnTo>
                    <a:pt x="1288581" y="1469009"/>
                  </a:lnTo>
                  <a:close/>
                </a:path>
                <a:path w="1541779" h="1780539">
                  <a:moveTo>
                    <a:pt x="1327904" y="1452352"/>
                  </a:moveTo>
                  <a:lnTo>
                    <a:pt x="1309551" y="1462948"/>
                  </a:lnTo>
                  <a:lnTo>
                    <a:pt x="1312169" y="1467482"/>
                  </a:lnTo>
                  <a:lnTo>
                    <a:pt x="1330521" y="1456886"/>
                  </a:lnTo>
                  <a:lnTo>
                    <a:pt x="1327904" y="1452352"/>
                  </a:lnTo>
                  <a:close/>
                </a:path>
                <a:path w="1541779" h="1780539">
                  <a:moveTo>
                    <a:pt x="1325286" y="1447818"/>
                  </a:moveTo>
                  <a:lnTo>
                    <a:pt x="1306934" y="1458414"/>
                  </a:lnTo>
                  <a:lnTo>
                    <a:pt x="1309551" y="1462948"/>
                  </a:lnTo>
                  <a:lnTo>
                    <a:pt x="1327904" y="1452352"/>
                  </a:lnTo>
                  <a:lnTo>
                    <a:pt x="1325286" y="1447818"/>
                  </a:lnTo>
                  <a:close/>
                </a:path>
                <a:path w="1541779" h="1780539">
                  <a:moveTo>
                    <a:pt x="1364607" y="1431161"/>
                  </a:moveTo>
                  <a:lnTo>
                    <a:pt x="1346255" y="1441757"/>
                  </a:lnTo>
                  <a:lnTo>
                    <a:pt x="1348873" y="1446291"/>
                  </a:lnTo>
                  <a:lnTo>
                    <a:pt x="1367225" y="1435695"/>
                  </a:lnTo>
                  <a:lnTo>
                    <a:pt x="1364607" y="1431161"/>
                  </a:lnTo>
                  <a:close/>
                </a:path>
                <a:path w="1541779" h="1780539">
                  <a:moveTo>
                    <a:pt x="1361989" y="1426627"/>
                  </a:moveTo>
                  <a:lnTo>
                    <a:pt x="1343637" y="1437223"/>
                  </a:lnTo>
                  <a:lnTo>
                    <a:pt x="1346255" y="1441757"/>
                  </a:lnTo>
                  <a:lnTo>
                    <a:pt x="1364607" y="1431161"/>
                  </a:lnTo>
                  <a:lnTo>
                    <a:pt x="1361989" y="1426627"/>
                  </a:lnTo>
                  <a:close/>
                </a:path>
                <a:path w="1541779" h="1780539">
                  <a:moveTo>
                    <a:pt x="1401310" y="1409969"/>
                  </a:moveTo>
                  <a:lnTo>
                    <a:pt x="1382959" y="1420566"/>
                  </a:lnTo>
                  <a:lnTo>
                    <a:pt x="1385577" y="1425099"/>
                  </a:lnTo>
                  <a:lnTo>
                    <a:pt x="1403929" y="1414504"/>
                  </a:lnTo>
                  <a:lnTo>
                    <a:pt x="1401310" y="1409969"/>
                  </a:lnTo>
                  <a:close/>
                </a:path>
                <a:path w="1541779" h="1780539">
                  <a:moveTo>
                    <a:pt x="1398693" y="1405436"/>
                  </a:moveTo>
                  <a:lnTo>
                    <a:pt x="1380342" y="1416032"/>
                  </a:lnTo>
                  <a:lnTo>
                    <a:pt x="1382959" y="1420566"/>
                  </a:lnTo>
                  <a:lnTo>
                    <a:pt x="1401310" y="1409969"/>
                  </a:lnTo>
                  <a:lnTo>
                    <a:pt x="1398693" y="1405436"/>
                  </a:lnTo>
                  <a:close/>
                </a:path>
                <a:path w="1541779" h="1780539">
                  <a:moveTo>
                    <a:pt x="1438015" y="1388778"/>
                  </a:moveTo>
                  <a:lnTo>
                    <a:pt x="1419663" y="1399374"/>
                  </a:lnTo>
                  <a:lnTo>
                    <a:pt x="1422282" y="1403908"/>
                  </a:lnTo>
                  <a:lnTo>
                    <a:pt x="1440633" y="1393313"/>
                  </a:lnTo>
                  <a:lnTo>
                    <a:pt x="1438015" y="1388778"/>
                  </a:lnTo>
                  <a:close/>
                </a:path>
                <a:path w="1541779" h="1780539">
                  <a:moveTo>
                    <a:pt x="1435398" y="1384244"/>
                  </a:moveTo>
                  <a:lnTo>
                    <a:pt x="1417045" y="1394840"/>
                  </a:lnTo>
                  <a:lnTo>
                    <a:pt x="1422281" y="1403908"/>
                  </a:lnTo>
                  <a:lnTo>
                    <a:pt x="1419663" y="1399374"/>
                  </a:lnTo>
                  <a:lnTo>
                    <a:pt x="1438015" y="1388778"/>
                  </a:lnTo>
                  <a:lnTo>
                    <a:pt x="1435398" y="1384244"/>
                  </a:lnTo>
                  <a:close/>
                </a:path>
                <a:path w="1541779" h="1780539">
                  <a:moveTo>
                    <a:pt x="1474719" y="1367587"/>
                  </a:moveTo>
                  <a:lnTo>
                    <a:pt x="1456368" y="1378183"/>
                  </a:lnTo>
                  <a:lnTo>
                    <a:pt x="1458985" y="1382717"/>
                  </a:lnTo>
                  <a:lnTo>
                    <a:pt x="1477337" y="1372122"/>
                  </a:lnTo>
                  <a:lnTo>
                    <a:pt x="1474719" y="1367587"/>
                  </a:lnTo>
                  <a:close/>
                </a:path>
                <a:path w="1541779" h="1780539">
                  <a:moveTo>
                    <a:pt x="1472101" y="1363053"/>
                  </a:moveTo>
                  <a:lnTo>
                    <a:pt x="1453750" y="1373649"/>
                  </a:lnTo>
                  <a:lnTo>
                    <a:pt x="1458985" y="1382717"/>
                  </a:lnTo>
                  <a:lnTo>
                    <a:pt x="1456368" y="1378183"/>
                  </a:lnTo>
                  <a:lnTo>
                    <a:pt x="1474719" y="1367587"/>
                  </a:lnTo>
                  <a:lnTo>
                    <a:pt x="1472101" y="1363053"/>
                  </a:lnTo>
                  <a:close/>
                </a:path>
                <a:path w="1541779" h="1780539">
                  <a:moveTo>
                    <a:pt x="1511424" y="1346396"/>
                  </a:moveTo>
                  <a:lnTo>
                    <a:pt x="1493071" y="1356992"/>
                  </a:lnTo>
                  <a:lnTo>
                    <a:pt x="1495689" y="1361526"/>
                  </a:lnTo>
                  <a:lnTo>
                    <a:pt x="1514041" y="1350931"/>
                  </a:lnTo>
                  <a:lnTo>
                    <a:pt x="1511424" y="1346396"/>
                  </a:lnTo>
                  <a:close/>
                </a:path>
                <a:path w="1541779" h="1780539">
                  <a:moveTo>
                    <a:pt x="1508806" y="1341862"/>
                  </a:moveTo>
                  <a:lnTo>
                    <a:pt x="1490454" y="1352458"/>
                  </a:lnTo>
                  <a:lnTo>
                    <a:pt x="1495689" y="1361526"/>
                  </a:lnTo>
                  <a:lnTo>
                    <a:pt x="1493071" y="1356992"/>
                  </a:lnTo>
                  <a:lnTo>
                    <a:pt x="1511423" y="1346396"/>
                  </a:lnTo>
                  <a:lnTo>
                    <a:pt x="1508806" y="1341862"/>
                  </a:lnTo>
                  <a:close/>
                </a:path>
                <a:path w="1541779" h="1780539">
                  <a:moveTo>
                    <a:pt x="1541569" y="1335037"/>
                  </a:moveTo>
                  <a:lnTo>
                    <a:pt x="1536334" y="1335037"/>
                  </a:lnTo>
                  <a:lnTo>
                    <a:pt x="1531098" y="1335037"/>
                  </a:lnTo>
                  <a:lnTo>
                    <a:pt x="1529776" y="1335801"/>
                  </a:lnTo>
                  <a:lnTo>
                    <a:pt x="1532394" y="1340335"/>
                  </a:lnTo>
                  <a:lnTo>
                    <a:pt x="1541569" y="1335037"/>
                  </a:lnTo>
                  <a:close/>
                </a:path>
                <a:path w="1541779" h="1780539">
                  <a:moveTo>
                    <a:pt x="1531098" y="1328992"/>
                  </a:moveTo>
                  <a:lnTo>
                    <a:pt x="1527158" y="1331267"/>
                  </a:lnTo>
                  <a:lnTo>
                    <a:pt x="1529776" y="1335801"/>
                  </a:lnTo>
                  <a:lnTo>
                    <a:pt x="1531098" y="1335037"/>
                  </a:lnTo>
                  <a:lnTo>
                    <a:pt x="1531098" y="1328992"/>
                  </a:lnTo>
                  <a:close/>
                </a:path>
                <a:path w="1541779" h="1780539">
                  <a:moveTo>
                    <a:pt x="1531098" y="1335037"/>
                  </a:moveTo>
                  <a:close/>
                </a:path>
                <a:path w="1541779" h="1780539">
                  <a:moveTo>
                    <a:pt x="1536334" y="1332015"/>
                  </a:moveTo>
                  <a:lnTo>
                    <a:pt x="1531098" y="1335037"/>
                  </a:lnTo>
                  <a:lnTo>
                    <a:pt x="1536334" y="1335037"/>
                  </a:lnTo>
                  <a:lnTo>
                    <a:pt x="1536334" y="1332015"/>
                  </a:lnTo>
                  <a:close/>
                </a:path>
                <a:path w="1541779" h="1780539">
                  <a:moveTo>
                    <a:pt x="1536334" y="1335037"/>
                  </a:moveTo>
                  <a:lnTo>
                    <a:pt x="1531098" y="1335037"/>
                  </a:lnTo>
                  <a:lnTo>
                    <a:pt x="1536334" y="1335037"/>
                  </a:lnTo>
                  <a:close/>
                </a:path>
                <a:path w="1541779" h="1780539">
                  <a:moveTo>
                    <a:pt x="1541569" y="1335037"/>
                  </a:moveTo>
                  <a:lnTo>
                    <a:pt x="1536334" y="1335037"/>
                  </a:lnTo>
                  <a:lnTo>
                    <a:pt x="1541569" y="1335037"/>
                  </a:lnTo>
                  <a:close/>
                </a:path>
                <a:path w="1541779" h="1780539">
                  <a:moveTo>
                    <a:pt x="1538952" y="1330503"/>
                  </a:moveTo>
                  <a:lnTo>
                    <a:pt x="1536334" y="1332015"/>
                  </a:lnTo>
                  <a:lnTo>
                    <a:pt x="1536334" y="1335037"/>
                  </a:lnTo>
                  <a:lnTo>
                    <a:pt x="1541569" y="1335037"/>
                  </a:lnTo>
                  <a:lnTo>
                    <a:pt x="1538952" y="1330503"/>
                  </a:lnTo>
                  <a:close/>
                </a:path>
                <a:path w="1541779" h="1780539">
                  <a:moveTo>
                    <a:pt x="1541569" y="1324442"/>
                  </a:moveTo>
                  <a:lnTo>
                    <a:pt x="1536334" y="1324442"/>
                  </a:lnTo>
                  <a:lnTo>
                    <a:pt x="1536334" y="1325970"/>
                  </a:lnTo>
                  <a:lnTo>
                    <a:pt x="1541569" y="1335037"/>
                  </a:lnTo>
                  <a:lnTo>
                    <a:pt x="1541569" y="1324442"/>
                  </a:lnTo>
                  <a:close/>
                </a:path>
                <a:path w="1541779" h="1780539">
                  <a:moveTo>
                    <a:pt x="1536334" y="1325970"/>
                  </a:moveTo>
                  <a:lnTo>
                    <a:pt x="1531098" y="1328992"/>
                  </a:lnTo>
                  <a:lnTo>
                    <a:pt x="1531098" y="1335037"/>
                  </a:lnTo>
                  <a:lnTo>
                    <a:pt x="1536334" y="1332015"/>
                  </a:lnTo>
                  <a:lnTo>
                    <a:pt x="1536334" y="1325970"/>
                  </a:lnTo>
                  <a:close/>
                </a:path>
                <a:path w="1541779" h="1780539">
                  <a:moveTo>
                    <a:pt x="1536334" y="1325970"/>
                  </a:moveTo>
                  <a:lnTo>
                    <a:pt x="1536334" y="1332015"/>
                  </a:lnTo>
                  <a:lnTo>
                    <a:pt x="1538952" y="1330503"/>
                  </a:lnTo>
                  <a:lnTo>
                    <a:pt x="1536334" y="1325970"/>
                  </a:lnTo>
                  <a:close/>
                </a:path>
                <a:path w="1541779" h="1780539">
                  <a:moveTo>
                    <a:pt x="1536334" y="1324442"/>
                  </a:moveTo>
                  <a:lnTo>
                    <a:pt x="1531098" y="1324442"/>
                  </a:lnTo>
                  <a:lnTo>
                    <a:pt x="1531098" y="1328992"/>
                  </a:lnTo>
                  <a:lnTo>
                    <a:pt x="1536334" y="1325970"/>
                  </a:lnTo>
                  <a:lnTo>
                    <a:pt x="1536334" y="1324442"/>
                  </a:lnTo>
                  <a:close/>
                </a:path>
                <a:path w="1541779" h="1780539">
                  <a:moveTo>
                    <a:pt x="1536334" y="1282060"/>
                  </a:moveTo>
                  <a:lnTo>
                    <a:pt x="1531098" y="1282060"/>
                  </a:lnTo>
                  <a:lnTo>
                    <a:pt x="1531098" y="1303251"/>
                  </a:lnTo>
                  <a:lnTo>
                    <a:pt x="1536334" y="1303251"/>
                  </a:lnTo>
                  <a:lnTo>
                    <a:pt x="1536334" y="1282060"/>
                  </a:lnTo>
                  <a:close/>
                </a:path>
                <a:path w="1541779" h="1780539">
                  <a:moveTo>
                    <a:pt x="1541569" y="1282060"/>
                  </a:moveTo>
                  <a:lnTo>
                    <a:pt x="1536334" y="1282060"/>
                  </a:lnTo>
                  <a:lnTo>
                    <a:pt x="1536334" y="1303251"/>
                  </a:lnTo>
                  <a:lnTo>
                    <a:pt x="1541569" y="1303251"/>
                  </a:lnTo>
                  <a:lnTo>
                    <a:pt x="1541569" y="1282060"/>
                  </a:lnTo>
                  <a:close/>
                </a:path>
                <a:path w="1541779" h="1780539">
                  <a:moveTo>
                    <a:pt x="1536334" y="1239678"/>
                  </a:moveTo>
                  <a:lnTo>
                    <a:pt x="1531098" y="1239678"/>
                  </a:lnTo>
                  <a:lnTo>
                    <a:pt x="1531098" y="1260869"/>
                  </a:lnTo>
                  <a:lnTo>
                    <a:pt x="1536334" y="1260869"/>
                  </a:lnTo>
                  <a:lnTo>
                    <a:pt x="1536334" y="1239678"/>
                  </a:lnTo>
                  <a:close/>
                </a:path>
                <a:path w="1541779" h="1780539">
                  <a:moveTo>
                    <a:pt x="1541569" y="1239678"/>
                  </a:moveTo>
                  <a:lnTo>
                    <a:pt x="1536334" y="1239678"/>
                  </a:lnTo>
                  <a:lnTo>
                    <a:pt x="1536334" y="1260869"/>
                  </a:lnTo>
                  <a:lnTo>
                    <a:pt x="1541569" y="1260869"/>
                  </a:lnTo>
                  <a:lnTo>
                    <a:pt x="1541569" y="1239678"/>
                  </a:lnTo>
                  <a:close/>
                </a:path>
                <a:path w="1541779" h="1780539">
                  <a:moveTo>
                    <a:pt x="1536334" y="1197295"/>
                  </a:moveTo>
                  <a:lnTo>
                    <a:pt x="1531098" y="1197295"/>
                  </a:lnTo>
                  <a:lnTo>
                    <a:pt x="1531098" y="1218486"/>
                  </a:lnTo>
                  <a:lnTo>
                    <a:pt x="1536334" y="1218486"/>
                  </a:lnTo>
                  <a:lnTo>
                    <a:pt x="1536334" y="1197295"/>
                  </a:lnTo>
                  <a:close/>
                </a:path>
                <a:path w="1541779" h="1780539">
                  <a:moveTo>
                    <a:pt x="1541569" y="1197295"/>
                  </a:moveTo>
                  <a:lnTo>
                    <a:pt x="1536334" y="1197295"/>
                  </a:lnTo>
                  <a:lnTo>
                    <a:pt x="1536334" y="1218486"/>
                  </a:lnTo>
                  <a:lnTo>
                    <a:pt x="1541569" y="1218486"/>
                  </a:lnTo>
                  <a:lnTo>
                    <a:pt x="1541569" y="1197295"/>
                  </a:lnTo>
                  <a:close/>
                </a:path>
                <a:path w="1541779" h="1780539">
                  <a:moveTo>
                    <a:pt x="1536334" y="1154913"/>
                  </a:moveTo>
                  <a:lnTo>
                    <a:pt x="1531098" y="1154913"/>
                  </a:lnTo>
                  <a:lnTo>
                    <a:pt x="1531098" y="1176104"/>
                  </a:lnTo>
                  <a:lnTo>
                    <a:pt x="1536334" y="1176104"/>
                  </a:lnTo>
                  <a:lnTo>
                    <a:pt x="1536334" y="1154913"/>
                  </a:lnTo>
                  <a:close/>
                </a:path>
                <a:path w="1541779" h="1780539">
                  <a:moveTo>
                    <a:pt x="1541569" y="1154913"/>
                  </a:moveTo>
                  <a:lnTo>
                    <a:pt x="1536334" y="1154913"/>
                  </a:lnTo>
                  <a:lnTo>
                    <a:pt x="1536334" y="1176104"/>
                  </a:lnTo>
                  <a:lnTo>
                    <a:pt x="1541569" y="1176104"/>
                  </a:lnTo>
                  <a:lnTo>
                    <a:pt x="1541569" y="1154913"/>
                  </a:lnTo>
                  <a:close/>
                </a:path>
                <a:path w="1541779" h="1780539">
                  <a:moveTo>
                    <a:pt x="1536334" y="1112531"/>
                  </a:moveTo>
                  <a:lnTo>
                    <a:pt x="1531098" y="1112531"/>
                  </a:lnTo>
                  <a:lnTo>
                    <a:pt x="1531098" y="1133722"/>
                  </a:lnTo>
                  <a:lnTo>
                    <a:pt x="1536334" y="1133722"/>
                  </a:lnTo>
                  <a:lnTo>
                    <a:pt x="1536334" y="1112531"/>
                  </a:lnTo>
                  <a:close/>
                </a:path>
                <a:path w="1541779" h="1780539">
                  <a:moveTo>
                    <a:pt x="1541569" y="1112531"/>
                  </a:moveTo>
                  <a:lnTo>
                    <a:pt x="1536334" y="1112531"/>
                  </a:lnTo>
                  <a:lnTo>
                    <a:pt x="1536334" y="1133722"/>
                  </a:lnTo>
                  <a:lnTo>
                    <a:pt x="1541569" y="1133722"/>
                  </a:lnTo>
                  <a:lnTo>
                    <a:pt x="1541569" y="1112531"/>
                  </a:lnTo>
                  <a:close/>
                </a:path>
                <a:path w="1541779" h="1780539">
                  <a:moveTo>
                    <a:pt x="1536334" y="1070149"/>
                  </a:moveTo>
                  <a:lnTo>
                    <a:pt x="1531098" y="1070149"/>
                  </a:lnTo>
                  <a:lnTo>
                    <a:pt x="1531098" y="1091340"/>
                  </a:lnTo>
                  <a:lnTo>
                    <a:pt x="1536334" y="1091340"/>
                  </a:lnTo>
                  <a:lnTo>
                    <a:pt x="1536334" y="1070149"/>
                  </a:lnTo>
                  <a:close/>
                </a:path>
                <a:path w="1541779" h="1780539">
                  <a:moveTo>
                    <a:pt x="1541569" y="1070149"/>
                  </a:moveTo>
                  <a:lnTo>
                    <a:pt x="1536334" y="1070149"/>
                  </a:lnTo>
                  <a:lnTo>
                    <a:pt x="1536334" y="1091340"/>
                  </a:lnTo>
                  <a:lnTo>
                    <a:pt x="1541569" y="1091340"/>
                  </a:lnTo>
                  <a:lnTo>
                    <a:pt x="1541569" y="1070149"/>
                  </a:lnTo>
                  <a:close/>
                </a:path>
                <a:path w="1541779" h="1780539">
                  <a:moveTo>
                    <a:pt x="1536334" y="1027767"/>
                  </a:moveTo>
                  <a:lnTo>
                    <a:pt x="1531098" y="1027767"/>
                  </a:lnTo>
                  <a:lnTo>
                    <a:pt x="1531098" y="1048958"/>
                  </a:lnTo>
                  <a:lnTo>
                    <a:pt x="1536334" y="1048958"/>
                  </a:lnTo>
                  <a:lnTo>
                    <a:pt x="1536334" y="1027767"/>
                  </a:lnTo>
                  <a:close/>
                </a:path>
                <a:path w="1541779" h="1780539">
                  <a:moveTo>
                    <a:pt x="1541569" y="1027767"/>
                  </a:moveTo>
                  <a:lnTo>
                    <a:pt x="1536334" y="1027767"/>
                  </a:lnTo>
                  <a:lnTo>
                    <a:pt x="1536334" y="1048958"/>
                  </a:lnTo>
                  <a:lnTo>
                    <a:pt x="1541569" y="1048958"/>
                  </a:lnTo>
                  <a:lnTo>
                    <a:pt x="1541569" y="1027767"/>
                  </a:lnTo>
                  <a:close/>
                </a:path>
                <a:path w="1541779" h="1780539">
                  <a:moveTo>
                    <a:pt x="1536334" y="985384"/>
                  </a:moveTo>
                  <a:lnTo>
                    <a:pt x="1531098" y="985384"/>
                  </a:lnTo>
                  <a:lnTo>
                    <a:pt x="1531098" y="1006576"/>
                  </a:lnTo>
                  <a:lnTo>
                    <a:pt x="1536334" y="1006576"/>
                  </a:lnTo>
                  <a:lnTo>
                    <a:pt x="1536334" y="985384"/>
                  </a:lnTo>
                  <a:close/>
                </a:path>
                <a:path w="1541779" h="1780539">
                  <a:moveTo>
                    <a:pt x="1541569" y="985384"/>
                  </a:moveTo>
                  <a:lnTo>
                    <a:pt x="1536334" y="985384"/>
                  </a:lnTo>
                  <a:lnTo>
                    <a:pt x="1536334" y="1006576"/>
                  </a:lnTo>
                  <a:lnTo>
                    <a:pt x="1541569" y="1006576"/>
                  </a:lnTo>
                  <a:lnTo>
                    <a:pt x="1541569" y="985384"/>
                  </a:lnTo>
                  <a:close/>
                </a:path>
                <a:path w="1541779" h="1780539">
                  <a:moveTo>
                    <a:pt x="1536334" y="943002"/>
                  </a:moveTo>
                  <a:lnTo>
                    <a:pt x="1531098" y="943002"/>
                  </a:lnTo>
                  <a:lnTo>
                    <a:pt x="1531098" y="964193"/>
                  </a:lnTo>
                  <a:lnTo>
                    <a:pt x="1536334" y="964193"/>
                  </a:lnTo>
                  <a:lnTo>
                    <a:pt x="1536334" y="943002"/>
                  </a:lnTo>
                  <a:close/>
                </a:path>
                <a:path w="1541779" h="1780539">
                  <a:moveTo>
                    <a:pt x="1541569" y="943002"/>
                  </a:moveTo>
                  <a:lnTo>
                    <a:pt x="1536334" y="943002"/>
                  </a:lnTo>
                  <a:lnTo>
                    <a:pt x="1536334" y="964193"/>
                  </a:lnTo>
                  <a:lnTo>
                    <a:pt x="1541569" y="964193"/>
                  </a:lnTo>
                  <a:lnTo>
                    <a:pt x="1541569" y="943002"/>
                  </a:lnTo>
                  <a:close/>
                </a:path>
                <a:path w="1541779" h="1780539">
                  <a:moveTo>
                    <a:pt x="1536334" y="900620"/>
                  </a:moveTo>
                  <a:lnTo>
                    <a:pt x="1531098" y="900620"/>
                  </a:lnTo>
                  <a:lnTo>
                    <a:pt x="1531098" y="921811"/>
                  </a:lnTo>
                  <a:lnTo>
                    <a:pt x="1536334" y="921811"/>
                  </a:lnTo>
                  <a:lnTo>
                    <a:pt x="1536334" y="900620"/>
                  </a:lnTo>
                  <a:close/>
                </a:path>
                <a:path w="1541779" h="1780539">
                  <a:moveTo>
                    <a:pt x="1541569" y="900620"/>
                  </a:moveTo>
                  <a:lnTo>
                    <a:pt x="1536334" y="900620"/>
                  </a:lnTo>
                  <a:lnTo>
                    <a:pt x="1536334" y="921811"/>
                  </a:lnTo>
                  <a:lnTo>
                    <a:pt x="1541569" y="921811"/>
                  </a:lnTo>
                  <a:lnTo>
                    <a:pt x="1541569" y="900620"/>
                  </a:lnTo>
                  <a:close/>
                </a:path>
                <a:path w="1541779" h="1780539">
                  <a:moveTo>
                    <a:pt x="1536334" y="858238"/>
                  </a:moveTo>
                  <a:lnTo>
                    <a:pt x="1531098" y="858238"/>
                  </a:lnTo>
                  <a:lnTo>
                    <a:pt x="1531098" y="879429"/>
                  </a:lnTo>
                  <a:lnTo>
                    <a:pt x="1536334" y="879429"/>
                  </a:lnTo>
                  <a:lnTo>
                    <a:pt x="1536334" y="858238"/>
                  </a:lnTo>
                  <a:close/>
                </a:path>
                <a:path w="1541779" h="1780539">
                  <a:moveTo>
                    <a:pt x="1541569" y="858238"/>
                  </a:moveTo>
                  <a:lnTo>
                    <a:pt x="1536334" y="858238"/>
                  </a:lnTo>
                  <a:lnTo>
                    <a:pt x="1536334" y="879429"/>
                  </a:lnTo>
                  <a:lnTo>
                    <a:pt x="1541569" y="879429"/>
                  </a:lnTo>
                  <a:lnTo>
                    <a:pt x="1541569" y="858238"/>
                  </a:lnTo>
                  <a:close/>
                </a:path>
                <a:path w="1541779" h="1780539">
                  <a:moveTo>
                    <a:pt x="1536334" y="815856"/>
                  </a:moveTo>
                  <a:lnTo>
                    <a:pt x="1531098" y="815856"/>
                  </a:lnTo>
                  <a:lnTo>
                    <a:pt x="1531098" y="837047"/>
                  </a:lnTo>
                  <a:lnTo>
                    <a:pt x="1536334" y="837047"/>
                  </a:lnTo>
                  <a:lnTo>
                    <a:pt x="1536334" y="815856"/>
                  </a:lnTo>
                  <a:close/>
                </a:path>
                <a:path w="1541779" h="1780539">
                  <a:moveTo>
                    <a:pt x="1541569" y="815856"/>
                  </a:moveTo>
                  <a:lnTo>
                    <a:pt x="1536334" y="815856"/>
                  </a:lnTo>
                  <a:lnTo>
                    <a:pt x="1536334" y="837047"/>
                  </a:lnTo>
                  <a:lnTo>
                    <a:pt x="1541569" y="837047"/>
                  </a:lnTo>
                  <a:lnTo>
                    <a:pt x="1541569" y="815856"/>
                  </a:lnTo>
                  <a:close/>
                </a:path>
                <a:path w="1541779" h="1780539">
                  <a:moveTo>
                    <a:pt x="1536334" y="773473"/>
                  </a:moveTo>
                  <a:lnTo>
                    <a:pt x="1531098" y="773473"/>
                  </a:lnTo>
                  <a:lnTo>
                    <a:pt x="1531098" y="794664"/>
                  </a:lnTo>
                  <a:lnTo>
                    <a:pt x="1536334" y="794664"/>
                  </a:lnTo>
                  <a:lnTo>
                    <a:pt x="1536334" y="773473"/>
                  </a:lnTo>
                  <a:close/>
                </a:path>
                <a:path w="1541779" h="1780539">
                  <a:moveTo>
                    <a:pt x="1541569" y="773473"/>
                  </a:moveTo>
                  <a:lnTo>
                    <a:pt x="1536334" y="773473"/>
                  </a:lnTo>
                  <a:lnTo>
                    <a:pt x="1536334" y="794664"/>
                  </a:lnTo>
                  <a:lnTo>
                    <a:pt x="1541569" y="794664"/>
                  </a:lnTo>
                  <a:lnTo>
                    <a:pt x="1541569" y="773473"/>
                  </a:lnTo>
                  <a:close/>
                </a:path>
                <a:path w="1541779" h="1780539">
                  <a:moveTo>
                    <a:pt x="1536334" y="731091"/>
                  </a:moveTo>
                  <a:lnTo>
                    <a:pt x="1531098" y="731091"/>
                  </a:lnTo>
                  <a:lnTo>
                    <a:pt x="1531098" y="752282"/>
                  </a:lnTo>
                  <a:lnTo>
                    <a:pt x="1536334" y="752282"/>
                  </a:lnTo>
                  <a:lnTo>
                    <a:pt x="1536334" y="731091"/>
                  </a:lnTo>
                  <a:close/>
                </a:path>
                <a:path w="1541779" h="1780539">
                  <a:moveTo>
                    <a:pt x="1541569" y="731091"/>
                  </a:moveTo>
                  <a:lnTo>
                    <a:pt x="1536334" y="731091"/>
                  </a:lnTo>
                  <a:lnTo>
                    <a:pt x="1536334" y="752282"/>
                  </a:lnTo>
                  <a:lnTo>
                    <a:pt x="1541569" y="752282"/>
                  </a:lnTo>
                  <a:lnTo>
                    <a:pt x="1541569" y="731091"/>
                  </a:lnTo>
                  <a:close/>
                </a:path>
                <a:path w="1541779" h="1780539">
                  <a:moveTo>
                    <a:pt x="1536334" y="688709"/>
                  </a:moveTo>
                  <a:lnTo>
                    <a:pt x="1531098" y="688709"/>
                  </a:lnTo>
                  <a:lnTo>
                    <a:pt x="1531098" y="709900"/>
                  </a:lnTo>
                  <a:lnTo>
                    <a:pt x="1536334" y="709900"/>
                  </a:lnTo>
                  <a:lnTo>
                    <a:pt x="1536334" y="688709"/>
                  </a:lnTo>
                  <a:close/>
                </a:path>
                <a:path w="1541779" h="1780539">
                  <a:moveTo>
                    <a:pt x="1541569" y="688709"/>
                  </a:moveTo>
                  <a:lnTo>
                    <a:pt x="1536334" y="688709"/>
                  </a:lnTo>
                  <a:lnTo>
                    <a:pt x="1536334" y="709900"/>
                  </a:lnTo>
                  <a:lnTo>
                    <a:pt x="1541569" y="709900"/>
                  </a:lnTo>
                  <a:lnTo>
                    <a:pt x="1541569" y="688709"/>
                  </a:lnTo>
                  <a:close/>
                </a:path>
                <a:path w="1541779" h="1780539">
                  <a:moveTo>
                    <a:pt x="1536334" y="646327"/>
                  </a:moveTo>
                  <a:lnTo>
                    <a:pt x="1531098" y="646327"/>
                  </a:lnTo>
                  <a:lnTo>
                    <a:pt x="1531098" y="667518"/>
                  </a:lnTo>
                  <a:lnTo>
                    <a:pt x="1536334" y="667518"/>
                  </a:lnTo>
                  <a:lnTo>
                    <a:pt x="1536334" y="646327"/>
                  </a:lnTo>
                  <a:close/>
                </a:path>
                <a:path w="1541779" h="1780539">
                  <a:moveTo>
                    <a:pt x="1541569" y="646327"/>
                  </a:moveTo>
                  <a:lnTo>
                    <a:pt x="1536334" y="646327"/>
                  </a:lnTo>
                  <a:lnTo>
                    <a:pt x="1536334" y="667518"/>
                  </a:lnTo>
                  <a:lnTo>
                    <a:pt x="1541569" y="667518"/>
                  </a:lnTo>
                  <a:lnTo>
                    <a:pt x="1541569" y="646327"/>
                  </a:lnTo>
                  <a:close/>
                </a:path>
                <a:path w="1541779" h="1780539">
                  <a:moveTo>
                    <a:pt x="1536334" y="603944"/>
                  </a:moveTo>
                  <a:lnTo>
                    <a:pt x="1531098" y="603944"/>
                  </a:lnTo>
                  <a:lnTo>
                    <a:pt x="1531098" y="625136"/>
                  </a:lnTo>
                  <a:lnTo>
                    <a:pt x="1536334" y="625136"/>
                  </a:lnTo>
                  <a:lnTo>
                    <a:pt x="1536334" y="603944"/>
                  </a:lnTo>
                  <a:close/>
                </a:path>
                <a:path w="1541779" h="1780539">
                  <a:moveTo>
                    <a:pt x="1541569" y="603944"/>
                  </a:moveTo>
                  <a:lnTo>
                    <a:pt x="1536334" y="603944"/>
                  </a:lnTo>
                  <a:lnTo>
                    <a:pt x="1536334" y="625136"/>
                  </a:lnTo>
                  <a:lnTo>
                    <a:pt x="1541569" y="625136"/>
                  </a:lnTo>
                  <a:lnTo>
                    <a:pt x="1541569" y="603944"/>
                  </a:lnTo>
                  <a:close/>
                </a:path>
                <a:path w="1541779" h="1780539">
                  <a:moveTo>
                    <a:pt x="1536334" y="561563"/>
                  </a:moveTo>
                  <a:lnTo>
                    <a:pt x="1531098" y="561563"/>
                  </a:lnTo>
                  <a:lnTo>
                    <a:pt x="1531098" y="582753"/>
                  </a:lnTo>
                  <a:lnTo>
                    <a:pt x="1536334" y="582753"/>
                  </a:lnTo>
                  <a:lnTo>
                    <a:pt x="1536334" y="561563"/>
                  </a:lnTo>
                  <a:close/>
                </a:path>
                <a:path w="1541779" h="1780539">
                  <a:moveTo>
                    <a:pt x="1541569" y="561563"/>
                  </a:moveTo>
                  <a:lnTo>
                    <a:pt x="1536334" y="561563"/>
                  </a:lnTo>
                  <a:lnTo>
                    <a:pt x="1536334" y="582753"/>
                  </a:lnTo>
                  <a:lnTo>
                    <a:pt x="1541569" y="582753"/>
                  </a:lnTo>
                  <a:lnTo>
                    <a:pt x="1541569" y="561563"/>
                  </a:lnTo>
                  <a:close/>
                </a:path>
                <a:path w="1541779" h="1780539">
                  <a:moveTo>
                    <a:pt x="1536334" y="519181"/>
                  </a:moveTo>
                  <a:lnTo>
                    <a:pt x="1531098" y="519181"/>
                  </a:lnTo>
                  <a:lnTo>
                    <a:pt x="1531098" y="540372"/>
                  </a:lnTo>
                  <a:lnTo>
                    <a:pt x="1536334" y="540372"/>
                  </a:lnTo>
                  <a:lnTo>
                    <a:pt x="1536334" y="519181"/>
                  </a:lnTo>
                  <a:close/>
                </a:path>
                <a:path w="1541779" h="1780539">
                  <a:moveTo>
                    <a:pt x="1541569" y="519181"/>
                  </a:moveTo>
                  <a:lnTo>
                    <a:pt x="1536334" y="519181"/>
                  </a:lnTo>
                  <a:lnTo>
                    <a:pt x="1536334" y="540372"/>
                  </a:lnTo>
                  <a:lnTo>
                    <a:pt x="1541569" y="540372"/>
                  </a:lnTo>
                  <a:lnTo>
                    <a:pt x="1541569" y="519181"/>
                  </a:lnTo>
                  <a:close/>
                </a:path>
                <a:path w="1541779" h="1780539">
                  <a:moveTo>
                    <a:pt x="1536334" y="476799"/>
                  </a:moveTo>
                  <a:lnTo>
                    <a:pt x="1531098" y="476799"/>
                  </a:lnTo>
                  <a:lnTo>
                    <a:pt x="1531098" y="497990"/>
                  </a:lnTo>
                  <a:lnTo>
                    <a:pt x="1536334" y="497990"/>
                  </a:lnTo>
                  <a:lnTo>
                    <a:pt x="1536334" y="476799"/>
                  </a:lnTo>
                  <a:close/>
                </a:path>
                <a:path w="1541779" h="1780539">
                  <a:moveTo>
                    <a:pt x="1541569" y="476799"/>
                  </a:moveTo>
                  <a:lnTo>
                    <a:pt x="1536334" y="476799"/>
                  </a:lnTo>
                  <a:lnTo>
                    <a:pt x="1536334" y="497990"/>
                  </a:lnTo>
                  <a:lnTo>
                    <a:pt x="1541569" y="497990"/>
                  </a:lnTo>
                  <a:lnTo>
                    <a:pt x="1541569" y="476799"/>
                  </a:lnTo>
                  <a:close/>
                </a:path>
                <a:path w="1541779" h="1780539">
                  <a:moveTo>
                    <a:pt x="1495689" y="418523"/>
                  </a:moveTo>
                  <a:lnTo>
                    <a:pt x="1490454" y="427592"/>
                  </a:lnTo>
                  <a:lnTo>
                    <a:pt x="1508805" y="438187"/>
                  </a:lnTo>
                  <a:lnTo>
                    <a:pt x="1511422" y="433653"/>
                  </a:lnTo>
                  <a:lnTo>
                    <a:pt x="1493071" y="423058"/>
                  </a:lnTo>
                  <a:lnTo>
                    <a:pt x="1495689" y="418523"/>
                  </a:lnTo>
                  <a:close/>
                </a:path>
                <a:path w="1541779" h="1780539">
                  <a:moveTo>
                    <a:pt x="1495689" y="418523"/>
                  </a:moveTo>
                  <a:lnTo>
                    <a:pt x="1493071" y="423058"/>
                  </a:lnTo>
                  <a:lnTo>
                    <a:pt x="1511422" y="433653"/>
                  </a:lnTo>
                  <a:lnTo>
                    <a:pt x="1514041" y="429118"/>
                  </a:lnTo>
                  <a:lnTo>
                    <a:pt x="1495689" y="418523"/>
                  </a:lnTo>
                  <a:close/>
                </a:path>
                <a:path w="1541779" h="1780539">
                  <a:moveTo>
                    <a:pt x="1456367" y="401866"/>
                  </a:moveTo>
                  <a:lnTo>
                    <a:pt x="1453749" y="406401"/>
                  </a:lnTo>
                  <a:lnTo>
                    <a:pt x="1472101" y="416996"/>
                  </a:lnTo>
                  <a:lnTo>
                    <a:pt x="1474719" y="412461"/>
                  </a:lnTo>
                  <a:lnTo>
                    <a:pt x="1456367" y="401866"/>
                  </a:lnTo>
                  <a:close/>
                </a:path>
                <a:path w="1541779" h="1780539">
                  <a:moveTo>
                    <a:pt x="1458985" y="397332"/>
                  </a:moveTo>
                  <a:lnTo>
                    <a:pt x="1456367" y="401866"/>
                  </a:lnTo>
                  <a:lnTo>
                    <a:pt x="1474719" y="412461"/>
                  </a:lnTo>
                  <a:lnTo>
                    <a:pt x="1477337" y="407927"/>
                  </a:lnTo>
                  <a:lnTo>
                    <a:pt x="1458985" y="397332"/>
                  </a:lnTo>
                  <a:close/>
                </a:path>
                <a:path w="1541779" h="1780539">
                  <a:moveTo>
                    <a:pt x="1477337" y="407927"/>
                  </a:moveTo>
                  <a:lnTo>
                    <a:pt x="1474719" y="412461"/>
                  </a:lnTo>
                  <a:lnTo>
                    <a:pt x="1477337" y="407928"/>
                  </a:lnTo>
                  <a:close/>
                </a:path>
                <a:path w="1541779" h="1780539">
                  <a:moveTo>
                    <a:pt x="1419663" y="380675"/>
                  </a:moveTo>
                  <a:lnTo>
                    <a:pt x="1417045" y="385209"/>
                  </a:lnTo>
                  <a:lnTo>
                    <a:pt x="1435398" y="395805"/>
                  </a:lnTo>
                  <a:lnTo>
                    <a:pt x="1438016" y="391270"/>
                  </a:lnTo>
                  <a:lnTo>
                    <a:pt x="1419663" y="380675"/>
                  </a:lnTo>
                  <a:close/>
                </a:path>
                <a:path w="1541779" h="1780539">
                  <a:moveTo>
                    <a:pt x="1422281" y="376141"/>
                  </a:moveTo>
                  <a:lnTo>
                    <a:pt x="1419663" y="380675"/>
                  </a:lnTo>
                  <a:lnTo>
                    <a:pt x="1438015" y="391270"/>
                  </a:lnTo>
                  <a:lnTo>
                    <a:pt x="1440633" y="386737"/>
                  </a:lnTo>
                  <a:lnTo>
                    <a:pt x="1422281" y="376141"/>
                  </a:lnTo>
                  <a:close/>
                </a:path>
                <a:path w="1541779" h="1780539">
                  <a:moveTo>
                    <a:pt x="1440633" y="386737"/>
                  </a:moveTo>
                  <a:lnTo>
                    <a:pt x="1438015" y="391270"/>
                  </a:lnTo>
                  <a:lnTo>
                    <a:pt x="1440633" y="386737"/>
                  </a:lnTo>
                  <a:close/>
                </a:path>
                <a:path w="1541779" h="1780539">
                  <a:moveTo>
                    <a:pt x="1382958" y="359484"/>
                  </a:moveTo>
                  <a:lnTo>
                    <a:pt x="1380341" y="364018"/>
                  </a:lnTo>
                  <a:lnTo>
                    <a:pt x="1398693" y="374613"/>
                  </a:lnTo>
                  <a:lnTo>
                    <a:pt x="1401311" y="370079"/>
                  </a:lnTo>
                  <a:lnTo>
                    <a:pt x="1382958" y="359484"/>
                  </a:lnTo>
                  <a:close/>
                </a:path>
                <a:path w="1541779" h="1780539">
                  <a:moveTo>
                    <a:pt x="1385576" y="354950"/>
                  </a:moveTo>
                  <a:lnTo>
                    <a:pt x="1382958" y="359484"/>
                  </a:lnTo>
                  <a:lnTo>
                    <a:pt x="1401311" y="370079"/>
                  </a:lnTo>
                  <a:lnTo>
                    <a:pt x="1403929" y="365545"/>
                  </a:lnTo>
                  <a:lnTo>
                    <a:pt x="1385576" y="354950"/>
                  </a:lnTo>
                  <a:close/>
                </a:path>
                <a:path w="1541779" h="1780539">
                  <a:moveTo>
                    <a:pt x="1346255" y="338293"/>
                  </a:moveTo>
                  <a:lnTo>
                    <a:pt x="1343637" y="342827"/>
                  </a:lnTo>
                  <a:lnTo>
                    <a:pt x="1361989" y="353422"/>
                  </a:lnTo>
                  <a:lnTo>
                    <a:pt x="1364607" y="348888"/>
                  </a:lnTo>
                  <a:lnTo>
                    <a:pt x="1346255" y="338293"/>
                  </a:lnTo>
                  <a:close/>
                </a:path>
                <a:path w="1541779" h="1780539">
                  <a:moveTo>
                    <a:pt x="1348873" y="333759"/>
                  </a:moveTo>
                  <a:lnTo>
                    <a:pt x="1346255" y="338293"/>
                  </a:lnTo>
                  <a:lnTo>
                    <a:pt x="1364607" y="348888"/>
                  </a:lnTo>
                  <a:lnTo>
                    <a:pt x="1367225" y="344354"/>
                  </a:lnTo>
                  <a:lnTo>
                    <a:pt x="1348873" y="333759"/>
                  </a:lnTo>
                  <a:close/>
                </a:path>
                <a:path w="1541779" h="1780539">
                  <a:moveTo>
                    <a:pt x="1309551" y="317102"/>
                  </a:moveTo>
                  <a:lnTo>
                    <a:pt x="1306934" y="321636"/>
                  </a:lnTo>
                  <a:lnTo>
                    <a:pt x="1325285" y="332231"/>
                  </a:lnTo>
                  <a:lnTo>
                    <a:pt x="1327903" y="327697"/>
                  </a:lnTo>
                  <a:lnTo>
                    <a:pt x="1309551" y="317102"/>
                  </a:lnTo>
                  <a:close/>
                </a:path>
                <a:path w="1541779" h="1780539">
                  <a:moveTo>
                    <a:pt x="1312169" y="312568"/>
                  </a:moveTo>
                  <a:lnTo>
                    <a:pt x="1309551" y="317102"/>
                  </a:lnTo>
                  <a:lnTo>
                    <a:pt x="1327903" y="327697"/>
                  </a:lnTo>
                  <a:lnTo>
                    <a:pt x="1330520" y="323163"/>
                  </a:lnTo>
                  <a:lnTo>
                    <a:pt x="1312169" y="312568"/>
                  </a:lnTo>
                  <a:close/>
                </a:path>
                <a:path w="1541779" h="1780539">
                  <a:moveTo>
                    <a:pt x="1275464" y="291376"/>
                  </a:moveTo>
                  <a:lnTo>
                    <a:pt x="1270229" y="300445"/>
                  </a:lnTo>
                  <a:lnTo>
                    <a:pt x="1288581" y="311040"/>
                  </a:lnTo>
                  <a:lnTo>
                    <a:pt x="1291199" y="306506"/>
                  </a:lnTo>
                  <a:lnTo>
                    <a:pt x="1272847" y="295911"/>
                  </a:lnTo>
                  <a:lnTo>
                    <a:pt x="1275464" y="291376"/>
                  </a:lnTo>
                  <a:close/>
                </a:path>
                <a:path w="1541779" h="1780539">
                  <a:moveTo>
                    <a:pt x="1275465" y="291377"/>
                  </a:moveTo>
                  <a:lnTo>
                    <a:pt x="1272847" y="295911"/>
                  </a:lnTo>
                  <a:lnTo>
                    <a:pt x="1291199" y="306506"/>
                  </a:lnTo>
                  <a:lnTo>
                    <a:pt x="1293817" y="301972"/>
                  </a:lnTo>
                  <a:lnTo>
                    <a:pt x="1275465" y="291377"/>
                  </a:lnTo>
                  <a:close/>
                </a:path>
                <a:path w="1541779" h="1780539">
                  <a:moveTo>
                    <a:pt x="1238761" y="270186"/>
                  </a:moveTo>
                  <a:lnTo>
                    <a:pt x="1233525" y="279254"/>
                  </a:lnTo>
                  <a:lnTo>
                    <a:pt x="1251878" y="289849"/>
                  </a:lnTo>
                  <a:lnTo>
                    <a:pt x="1254495" y="285315"/>
                  </a:lnTo>
                  <a:lnTo>
                    <a:pt x="1236143" y="274720"/>
                  </a:lnTo>
                  <a:lnTo>
                    <a:pt x="1238761" y="270186"/>
                  </a:lnTo>
                  <a:close/>
                </a:path>
                <a:path w="1541779" h="1780539">
                  <a:moveTo>
                    <a:pt x="1238761" y="270186"/>
                  </a:moveTo>
                  <a:lnTo>
                    <a:pt x="1236143" y="274720"/>
                  </a:lnTo>
                  <a:lnTo>
                    <a:pt x="1254495" y="285315"/>
                  </a:lnTo>
                  <a:lnTo>
                    <a:pt x="1257113" y="280781"/>
                  </a:lnTo>
                  <a:lnTo>
                    <a:pt x="1238761" y="270186"/>
                  </a:lnTo>
                  <a:close/>
                </a:path>
                <a:path w="1541779" h="1780539">
                  <a:moveTo>
                    <a:pt x="1202057" y="248995"/>
                  </a:moveTo>
                  <a:lnTo>
                    <a:pt x="1196822" y="258063"/>
                  </a:lnTo>
                  <a:lnTo>
                    <a:pt x="1215173" y="268658"/>
                  </a:lnTo>
                  <a:lnTo>
                    <a:pt x="1217791" y="264124"/>
                  </a:lnTo>
                  <a:lnTo>
                    <a:pt x="1199439" y="253529"/>
                  </a:lnTo>
                  <a:lnTo>
                    <a:pt x="1202057" y="248995"/>
                  </a:lnTo>
                  <a:close/>
                </a:path>
                <a:path w="1541779" h="1780539">
                  <a:moveTo>
                    <a:pt x="1202057" y="248995"/>
                  </a:moveTo>
                  <a:lnTo>
                    <a:pt x="1199439" y="253529"/>
                  </a:lnTo>
                  <a:lnTo>
                    <a:pt x="1217791" y="264124"/>
                  </a:lnTo>
                  <a:lnTo>
                    <a:pt x="1220408" y="259590"/>
                  </a:lnTo>
                  <a:lnTo>
                    <a:pt x="1202057" y="248995"/>
                  </a:lnTo>
                  <a:close/>
                </a:path>
                <a:path w="1541779" h="1780539">
                  <a:moveTo>
                    <a:pt x="1165352" y="227804"/>
                  </a:moveTo>
                  <a:lnTo>
                    <a:pt x="1160117" y="236872"/>
                  </a:lnTo>
                  <a:lnTo>
                    <a:pt x="1178469" y="247467"/>
                  </a:lnTo>
                  <a:lnTo>
                    <a:pt x="1181087" y="242933"/>
                  </a:lnTo>
                  <a:lnTo>
                    <a:pt x="1162735" y="232338"/>
                  </a:lnTo>
                  <a:lnTo>
                    <a:pt x="1165352" y="227804"/>
                  </a:lnTo>
                  <a:close/>
                </a:path>
                <a:path w="1541779" h="1780539">
                  <a:moveTo>
                    <a:pt x="1165353" y="227803"/>
                  </a:moveTo>
                  <a:lnTo>
                    <a:pt x="1162735" y="232338"/>
                  </a:lnTo>
                  <a:lnTo>
                    <a:pt x="1181087" y="242933"/>
                  </a:lnTo>
                  <a:lnTo>
                    <a:pt x="1183705" y="238399"/>
                  </a:lnTo>
                  <a:lnTo>
                    <a:pt x="1165353" y="227803"/>
                  </a:lnTo>
                  <a:close/>
                </a:path>
                <a:path w="1541779" h="1780539">
                  <a:moveTo>
                    <a:pt x="1126032" y="211146"/>
                  </a:moveTo>
                  <a:lnTo>
                    <a:pt x="1123413" y="215681"/>
                  </a:lnTo>
                  <a:lnTo>
                    <a:pt x="1141765" y="226276"/>
                  </a:lnTo>
                  <a:lnTo>
                    <a:pt x="1144382" y="221742"/>
                  </a:lnTo>
                  <a:lnTo>
                    <a:pt x="1126032" y="211146"/>
                  </a:lnTo>
                  <a:close/>
                </a:path>
                <a:path w="1541779" h="1780539">
                  <a:moveTo>
                    <a:pt x="1128649" y="206613"/>
                  </a:moveTo>
                  <a:lnTo>
                    <a:pt x="1126032" y="211146"/>
                  </a:lnTo>
                  <a:lnTo>
                    <a:pt x="1144382" y="221742"/>
                  </a:lnTo>
                  <a:lnTo>
                    <a:pt x="1147000" y="217208"/>
                  </a:lnTo>
                  <a:lnTo>
                    <a:pt x="1128649" y="206613"/>
                  </a:lnTo>
                  <a:close/>
                </a:path>
                <a:path w="1541779" h="1780539">
                  <a:moveTo>
                    <a:pt x="1089327" y="189955"/>
                  </a:moveTo>
                  <a:lnTo>
                    <a:pt x="1086709" y="194490"/>
                  </a:lnTo>
                  <a:lnTo>
                    <a:pt x="1105061" y="205085"/>
                  </a:lnTo>
                  <a:lnTo>
                    <a:pt x="1107679" y="200550"/>
                  </a:lnTo>
                  <a:lnTo>
                    <a:pt x="1089327" y="189955"/>
                  </a:lnTo>
                  <a:close/>
                </a:path>
                <a:path w="1541779" h="1780539">
                  <a:moveTo>
                    <a:pt x="1091944" y="185421"/>
                  </a:moveTo>
                  <a:lnTo>
                    <a:pt x="1089327" y="189955"/>
                  </a:lnTo>
                  <a:lnTo>
                    <a:pt x="1107679" y="200550"/>
                  </a:lnTo>
                  <a:lnTo>
                    <a:pt x="1110296" y="196017"/>
                  </a:lnTo>
                  <a:lnTo>
                    <a:pt x="1091944" y="185421"/>
                  </a:lnTo>
                  <a:close/>
                </a:path>
                <a:path w="1541779" h="1780539">
                  <a:moveTo>
                    <a:pt x="1110296" y="196017"/>
                  </a:moveTo>
                  <a:lnTo>
                    <a:pt x="1107679" y="200550"/>
                  </a:lnTo>
                  <a:lnTo>
                    <a:pt x="1110297" y="196017"/>
                  </a:lnTo>
                  <a:close/>
                </a:path>
                <a:path w="1541779" h="1780539">
                  <a:moveTo>
                    <a:pt x="1052623" y="168764"/>
                  </a:moveTo>
                  <a:lnTo>
                    <a:pt x="1050005" y="173298"/>
                  </a:lnTo>
                  <a:lnTo>
                    <a:pt x="1068356" y="183893"/>
                  </a:lnTo>
                  <a:lnTo>
                    <a:pt x="1070974" y="179359"/>
                  </a:lnTo>
                  <a:lnTo>
                    <a:pt x="1052623" y="168764"/>
                  </a:lnTo>
                  <a:close/>
                </a:path>
                <a:path w="1541779" h="1780539">
                  <a:moveTo>
                    <a:pt x="1055241" y="164230"/>
                  </a:moveTo>
                  <a:lnTo>
                    <a:pt x="1052623" y="168764"/>
                  </a:lnTo>
                  <a:lnTo>
                    <a:pt x="1070974" y="179359"/>
                  </a:lnTo>
                  <a:lnTo>
                    <a:pt x="1073592" y="174825"/>
                  </a:lnTo>
                  <a:lnTo>
                    <a:pt x="1055241" y="164230"/>
                  </a:lnTo>
                  <a:close/>
                </a:path>
                <a:path w="1541779" h="1780539">
                  <a:moveTo>
                    <a:pt x="1015918" y="147573"/>
                  </a:moveTo>
                  <a:lnTo>
                    <a:pt x="1013301" y="152107"/>
                  </a:lnTo>
                  <a:lnTo>
                    <a:pt x="1031653" y="162702"/>
                  </a:lnTo>
                  <a:lnTo>
                    <a:pt x="1034271" y="158169"/>
                  </a:lnTo>
                  <a:lnTo>
                    <a:pt x="1015918" y="147573"/>
                  </a:lnTo>
                  <a:close/>
                </a:path>
                <a:path w="1541779" h="1780539">
                  <a:moveTo>
                    <a:pt x="1018536" y="143039"/>
                  </a:moveTo>
                  <a:lnTo>
                    <a:pt x="1015918" y="147573"/>
                  </a:lnTo>
                  <a:lnTo>
                    <a:pt x="1034271" y="158169"/>
                  </a:lnTo>
                  <a:lnTo>
                    <a:pt x="1036888" y="153635"/>
                  </a:lnTo>
                  <a:lnTo>
                    <a:pt x="1018536" y="143039"/>
                  </a:lnTo>
                  <a:close/>
                </a:path>
                <a:path w="1541779" h="1780539">
                  <a:moveTo>
                    <a:pt x="979215" y="126382"/>
                  </a:moveTo>
                  <a:lnTo>
                    <a:pt x="976597" y="130916"/>
                  </a:lnTo>
                  <a:lnTo>
                    <a:pt x="994949" y="141511"/>
                  </a:lnTo>
                  <a:lnTo>
                    <a:pt x="997567" y="136978"/>
                  </a:lnTo>
                  <a:lnTo>
                    <a:pt x="979215" y="126382"/>
                  </a:lnTo>
                  <a:close/>
                </a:path>
                <a:path w="1541779" h="1780539">
                  <a:moveTo>
                    <a:pt x="981832" y="121848"/>
                  </a:moveTo>
                  <a:lnTo>
                    <a:pt x="979215" y="126382"/>
                  </a:lnTo>
                  <a:lnTo>
                    <a:pt x="997567" y="136978"/>
                  </a:lnTo>
                  <a:lnTo>
                    <a:pt x="1000185" y="132444"/>
                  </a:lnTo>
                  <a:lnTo>
                    <a:pt x="981832" y="121848"/>
                  </a:lnTo>
                  <a:close/>
                </a:path>
                <a:path w="1541779" h="1780539">
                  <a:moveTo>
                    <a:pt x="942510" y="105191"/>
                  </a:moveTo>
                  <a:lnTo>
                    <a:pt x="939892" y="109725"/>
                  </a:lnTo>
                  <a:lnTo>
                    <a:pt x="958245" y="120320"/>
                  </a:lnTo>
                  <a:lnTo>
                    <a:pt x="960862" y="115787"/>
                  </a:lnTo>
                  <a:lnTo>
                    <a:pt x="942510" y="105191"/>
                  </a:lnTo>
                  <a:close/>
                </a:path>
                <a:path w="1541779" h="1780539">
                  <a:moveTo>
                    <a:pt x="945128" y="100657"/>
                  </a:moveTo>
                  <a:lnTo>
                    <a:pt x="942510" y="105191"/>
                  </a:lnTo>
                  <a:lnTo>
                    <a:pt x="960862" y="115787"/>
                  </a:lnTo>
                  <a:lnTo>
                    <a:pt x="963480" y="111252"/>
                  </a:lnTo>
                  <a:lnTo>
                    <a:pt x="945128" y="100657"/>
                  </a:lnTo>
                  <a:close/>
                </a:path>
                <a:path w="1541779" h="1780539">
                  <a:moveTo>
                    <a:pt x="905806" y="84000"/>
                  </a:moveTo>
                  <a:lnTo>
                    <a:pt x="903189" y="88534"/>
                  </a:lnTo>
                  <a:lnTo>
                    <a:pt x="921541" y="99129"/>
                  </a:lnTo>
                  <a:lnTo>
                    <a:pt x="924159" y="94596"/>
                  </a:lnTo>
                  <a:lnTo>
                    <a:pt x="905806" y="84000"/>
                  </a:lnTo>
                  <a:close/>
                </a:path>
                <a:path w="1541779" h="1780539">
                  <a:moveTo>
                    <a:pt x="908424" y="79466"/>
                  </a:moveTo>
                  <a:lnTo>
                    <a:pt x="905806" y="84000"/>
                  </a:lnTo>
                  <a:lnTo>
                    <a:pt x="924159" y="94596"/>
                  </a:lnTo>
                  <a:lnTo>
                    <a:pt x="926777" y="90062"/>
                  </a:lnTo>
                  <a:lnTo>
                    <a:pt x="908424" y="79466"/>
                  </a:lnTo>
                  <a:close/>
                </a:path>
                <a:path w="1541779" h="1780539">
                  <a:moveTo>
                    <a:pt x="871720" y="58275"/>
                  </a:moveTo>
                  <a:lnTo>
                    <a:pt x="866485" y="67343"/>
                  </a:lnTo>
                  <a:lnTo>
                    <a:pt x="884836" y="77938"/>
                  </a:lnTo>
                  <a:lnTo>
                    <a:pt x="887454" y="73405"/>
                  </a:lnTo>
                  <a:lnTo>
                    <a:pt x="869103" y="62809"/>
                  </a:lnTo>
                  <a:lnTo>
                    <a:pt x="871720" y="58275"/>
                  </a:lnTo>
                  <a:close/>
                </a:path>
                <a:path w="1541779" h="1780539">
                  <a:moveTo>
                    <a:pt x="871720" y="58275"/>
                  </a:moveTo>
                  <a:lnTo>
                    <a:pt x="869103" y="62809"/>
                  </a:lnTo>
                  <a:lnTo>
                    <a:pt x="887454" y="73405"/>
                  </a:lnTo>
                  <a:lnTo>
                    <a:pt x="890072" y="68870"/>
                  </a:lnTo>
                  <a:lnTo>
                    <a:pt x="871720" y="58275"/>
                  </a:lnTo>
                  <a:close/>
                </a:path>
                <a:path w="1541779" h="1780539">
                  <a:moveTo>
                    <a:pt x="835016" y="37084"/>
                  </a:moveTo>
                  <a:lnTo>
                    <a:pt x="829781" y="46152"/>
                  </a:lnTo>
                  <a:lnTo>
                    <a:pt x="848133" y="56748"/>
                  </a:lnTo>
                  <a:lnTo>
                    <a:pt x="850750" y="52214"/>
                  </a:lnTo>
                  <a:lnTo>
                    <a:pt x="832398" y="41618"/>
                  </a:lnTo>
                  <a:lnTo>
                    <a:pt x="835016" y="37084"/>
                  </a:lnTo>
                  <a:close/>
                </a:path>
                <a:path w="1541779" h="1780539">
                  <a:moveTo>
                    <a:pt x="835016" y="37084"/>
                  </a:moveTo>
                  <a:lnTo>
                    <a:pt x="832398" y="41618"/>
                  </a:lnTo>
                  <a:lnTo>
                    <a:pt x="850750" y="52214"/>
                  </a:lnTo>
                  <a:lnTo>
                    <a:pt x="853368" y="47679"/>
                  </a:lnTo>
                  <a:lnTo>
                    <a:pt x="835016" y="37084"/>
                  </a:lnTo>
                  <a:close/>
                </a:path>
                <a:path w="1541779" h="1780539">
                  <a:moveTo>
                    <a:pt x="798312" y="15893"/>
                  </a:moveTo>
                  <a:lnTo>
                    <a:pt x="793077" y="24961"/>
                  </a:lnTo>
                  <a:lnTo>
                    <a:pt x="811428" y="35557"/>
                  </a:lnTo>
                  <a:lnTo>
                    <a:pt x="814046" y="31023"/>
                  </a:lnTo>
                  <a:lnTo>
                    <a:pt x="795695" y="20427"/>
                  </a:lnTo>
                  <a:lnTo>
                    <a:pt x="798312" y="15893"/>
                  </a:lnTo>
                  <a:close/>
                </a:path>
                <a:path w="1541779" h="1780539">
                  <a:moveTo>
                    <a:pt x="798312" y="15893"/>
                  </a:moveTo>
                  <a:lnTo>
                    <a:pt x="795695" y="20427"/>
                  </a:lnTo>
                  <a:lnTo>
                    <a:pt x="814046" y="31023"/>
                  </a:lnTo>
                  <a:lnTo>
                    <a:pt x="816664" y="26488"/>
                  </a:lnTo>
                  <a:lnTo>
                    <a:pt x="798312" y="15893"/>
                  </a:lnTo>
                  <a:close/>
                </a:path>
              </a:pathLst>
            </a:custGeom>
            <a:solidFill>
              <a:srgbClr val="497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726308" y="3612455"/>
              <a:ext cx="1541780" cy="1780539"/>
            </a:xfrm>
            <a:custGeom>
              <a:avLst/>
              <a:gdLst/>
              <a:ahLst/>
              <a:cxnLst/>
              <a:rect l="l" t="t" r="r" b="b"/>
              <a:pathLst>
                <a:path w="1541779" h="1780539">
                  <a:moveTo>
                    <a:pt x="765550" y="9068"/>
                  </a:moveTo>
                  <a:lnTo>
                    <a:pt x="764227" y="9832"/>
                  </a:lnTo>
                  <a:lnTo>
                    <a:pt x="766846" y="14365"/>
                  </a:lnTo>
                  <a:lnTo>
                    <a:pt x="770785" y="12090"/>
                  </a:lnTo>
                  <a:lnTo>
                    <a:pt x="765550" y="9068"/>
                  </a:lnTo>
                  <a:close/>
                </a:path>
                <a:path w="1541779" h="1780539">
                  <a:moveTo>
                    <a:pt x="776020" y="9067"/>
                  </a:moveTo>
                  <a:lnTo>
                    <a:pt x="770785" y="12090"/>
                  </a:lnTo>
                  <a:lnTo>
                    <a:pt x="774725" y="14365"/>
                  </a:lnTo>
                  <a:lnTo>
                    <a:pt x="777342" y="9831"/>
                  </a:lnTo>
                  <a:lnTo>
                    <a:pt x="776020" y="9067"/>
                  </a:lnTo>
                  <a:close/>
                </a:path>
                <a:path w="1541779" h="1780539">
                  <a:moveTo>
                    <a:pt x="770785" y="6045"/>
                  </a:moveTo>
                  <a:lnTo>
                    <a:pt x="765550" y="9068"/>
                  </a:lnTo>
                  <a:lnTo>
                    <a:pt x="770785" y="12090"/>
                  </a:lnTo>
                  <a:lnTo>
                    <a:pt x="776020" y="9067"/>
                  </a:lnTo>
                  <a:lnTo>
                    <a:pt x="770785" y="6045"/>
                  </a:lnTo>
                  <a:close/>
                </a:path>
                <a:path w="1541779" h="1780539">
                  <a:moveTo>
                    <a:pt x="770784" y="0"/>
                  </a:moveTo>
                  <a:lnTo>
                    <a:pt x="761609" y="5297"/>
                  </a:lnTo>
                  <a:lnTo>
                    <a:pt x="764228" y="9831"/>
                  </a:lnTo>
                  <a:lnTo>
                    <a:pt x="765550" y="9068"/>
                  </a:lnTo>
                  <a:lnTo>
                    <a:pt x="770784" y="0"/>
                  </a:lnTo>
                  <a:close/>
                </a:path>
                <a:path w="1541779" h="1780539">
                  <a:moveTo>
                    <a:pt x="770784" y="0"/>
                  </a:moveTo>
                  <a:lnTo>
                    <a:pt x="776021" y="9068"/>
                  </a:lnTo>
                  <a:lnTo>
                    <a:pt x="777342" y="9831"/>
                  </a:lnTo>
                  <a:lnTo>
                    <a:pt x="779960" y="5297"/>
                  </a:lnTo>
                  <a:lnTo>
                    <a:pt x="770784" y="0"/>
                  </a:lnTo>
                  <a:close/>
                </a:path>
                <a:path w="1541779" h="1780539">
                  <a:moveTo>
                    <a:pt x="768167" y="4533"/>
                  </a:moveTo>
                  <a:lnTo>
                    <a:pt x="765550" y="9068"/>
                  </a:lnTo>
                  <a:lnTo>
                    <a:pt x="770785" y="6045"/>
                  </a:lnTo>
                  <a:lnTo>
                    <a:pt x="768167" y="4533"/>
                  </a:lnTo>
                  <a:close/>
                </a:path>
                <a:path w="1541779" h="1780539">
                  <a:moveTo>
                    <a:pt x="773402" y="4533"/>
                  </a:moveTo>
                  <a:lnTo>
                    <a:pt x="770785" y="6045"/>
                  </a:lnTo>
                  <a:lnTo>
                    <a:pt x="776020" y="9067"/>
                  </a:lnTo>
                  <a:lnTo>
                    <a:pt x="773402" y="4533"/>
                  </a:lnTo>
                  <a:close/>
                </a:path>
                <a:path w="1541779" h="1780539">
                  <a:moveTo>
                    <a:pt x="770784" y="0"/>
                  </a:moveTo>
                  <a:lnTo>
                    <a:pt x="768167" y="4533"/>
                  </a:lnTo>
                  <a:lnTo>
                    <a:pt x="770785" y="6045"/>
                  </a:lnTo>
                  <a:lnTo>
                    <a:pt x="773402" y="4533"/>
                  </a:lnTo>
                  <a:lnTo>
                    <a:pt x="770784" y="0"/>
                  </a:lnTo>
                  <a:close/>
                </a:path>
                <a:path w="1541779" h="1780539">
                  <a:moveTo>
                    <a:pt x="1531098" y="451058"/>
                  </a:moveTo>
                  <a:lnTo>
                    <a:pt x="1531098" y="455608"/>
                  </a:lnTo>
                  <a:lnTo>
                    <a:pt x="1536334" y="455608"/>
                  </a:lnTo>
                  <a:lnTo>
                    <a:pt x="1536334" y="454080"/>
                  </a:lnTo>
                  <a:lnTo>
                    <a:pt x="1531098" y="451058"/>
                  </a:lnTo>
                  <a:close/>
                </a:path>
                <a:path w="1541779" h="1780539">
                  <a:moveTo>
                    <a:pt x="1541569" y="445012"/>
                  </a:moveTo>
                  <a:lnTo>
                    <a:pt x="1536334" y="454080"/>
                  </a:lnTo>
                  <a:lnTo>
                    <a:pt x="1536334" y="455608"/>
                  </a:lnTo>
                  <a:lnTo>
                    <a:pt x="1541569" y="455608"/>
                  </a:lnTo>
                  <a:lnTo>
                    <a:pt x="1541569" y="445012"/>
                  </a:lnTo>
                  <a:close/>
                </a:path>
                <a:path w="1541779" h="1780539">
                  <a:moveTo>
                    <a:pt x="1531098" y="445013"/>
                  </a:moveTo>
                  <a:lnTo>
                    <a:pt x="1531098" y="451058"/>
                  </a:lnTo>
                  <a:lnTo>
                    <a:pt x="1536334" y="454080"/>
                  </a:lnTo>
                  <a:lnTo>
                    <a:pt x="1536334" y="448035"/>
                  </a:lnTo>
                  <a:lnTo>
                    <a:pt x="1531098" y="445013"/>
                  </a:lnTo>
                  <a:close/>
                </a:path>
                <a:path w="1541779" h="1780539">
                  <a:moveTo>
                    <a:pt x="1536334" y="448035"/>
                  </a:moveTo>
                  <a:lnTo>
                    <a:pt x="1536334" y="454080"/>
                  </a:lnTo>
                  <a:lnTo>
                    <a:pt x="1538952" y="449546"/>
                  </a:lnTo>
                  <a:lnTo>
                    <a:pt x="1536334" y="448035"/>
                  </a:lnTo>
                  <a:close/>
                </a:path>
                <a:path w="1541779" h="1780539">
                  <a:moveTo>
                    <a:pt x="1532393" y="439714"/>
                  </a:moveTo>
                  <a:lnTo>
                    <a:pt x="1527157" y="448783"/>
                  </a:lnTo>
                  <a:lnTo>
                    <a:pt x="1531098" y="451058"/>
                  </a:lnTo>
                  <a:lnTo>
                    <a:pt x="1531097" y="445012"/>
                  </a:lnTo>
                  <a:lnTo>
                    <a:pt x="1529775" y="444249"/>
                  </a:lnTo>
                  <a:lnTo>
                    <a:pt x="1532393" y="439714"/>
                  </a:lnTo>
                  <a:close/>
                </a:path>
                <a:path w="1541779" h="1780539">
                  <a:moveTo>
                    <a:pt x="1541569" y="445012"/>
                  </a:moveTo>
                  <a:lnTo>
                    <a:pt x="1536334" y="445012"/>
                  </a:lnTo>
                  <a:lnTo>
                    <a:pt x="1536334" y="448035"/>
                  </a:lnTo>
                  <a:lnTo>
                    <a:pt x="1538952" y="449546"/>
                  </a:lnTo>
                  <a:lnTo>
                    <a:pt x="1541569" y="445012"/>
                  </a:lnTo>
                  <a:close/>
                </a:path>
                <a:path w="1541779" h="1780539">
                  <a:moveTo>
                    <a:pt x="1536334" y="445012"/>
                  </a:moveTo>
                  <a:lnTo>
                    <a:pt x="1531098" y="445012"/>
                  </a:lnTo>
                  <a:lnTo>
                    <a:pt x="1536334" y="448035"/>
                  </a:lnTo>
                  <a:lnTo>
                    <a:pt x="1536334" y="445012"/>
                  </a:lnTo>
                  <a:close/>
                </a:path>
                <a:path w="1541779" h="1780539">
                  <a:moveTo>
                    <a:pt x="1532393" y="439714"/>
                  </a:moveTo>
                  <a:lnTo>
                    <a:pt x="1529775" y="444249"/>
                  </a:lnTo>
                  <a:lnTo>
                    <a:pt x="1531098" y="445013"/>
                  </a:lnTo>
                  <a:lnTo>
                    <a:pt x="1541569" y="445012"/>
                  </a:lnTo>
                  <a:lnTo>
                    <a:pt x="1532393" y="439714"/>
                  </a:lnTo>
                  <a:close/>
                </a:path>
                <a:path w="1541779" h="1780539">
                  <a:moveTo>
                    <a:pt x="743256" y="15893"/>
                  </a:moveTo>
                  <a:lnTo>
                    <a:pt x="745874" y="20427"/>
                  </a:lnTo>
                  <a:lnTo>
                    <a:pt x="727522" y="31023"/>
                  </a:lnTo>
                  <a:lnTo>
                    <a:pt x="730140" y="35557"/>
                  </a:lnTo>
                  <a:lnTo>
                    <a:pt x="748492" y="24961"/>
                  </a:lnTo>
                  <a:lnTo>
                    <a:pt x="743256" y="15893"/>
                  </a:lnTo>
                  <a:close/>
                </a:path>
                <a:path w="1541779" h="1780539">
                  <a:moveTo>
                    <a:pt x="743256" y="15893"/>
                  </a:moveTo>
                  <a:lnTo>
                    <a:pt x="724904" y="26489"/>
                  </a:lnTo>
                  <a:lnTo>
                    <a:pt x="727522" y="31023"/>
                  </a:lnTo>
                  <a:lnTo>
                    <a:pt x="745874" y="20427"/>
                  </a:lnTo>
                  <a:lnTo>
                    <a:pt x="743256" y="15893"/>
                  </a:lnTo>
                  <a:close/>
                </a:path>
                <a:path w="1541779" h="1780539">
                  <a:moveTo>
                    <a:pt x="706553" y="37084"/>
                  </a:moveTo>
                  <a:lnTo>
                    <a:pt x="709171" y="41618"/>
                  </a:lnTo>
                  <a:lnTo>
                    <a:pt x="690818" y="52214"/>
                  </a:lnTo>
                  <a:lnTo>
                    <a:pt x="693436" y="56748"/>
                  </a:lnTo>
                  <a:lnTo>
                    <a:pt x="711788" y="46152"/>
                  </a:lnTo>
                  <a:lnTo>
                    <a:pt x="706553" y="37084"/>
                  </a:lnTo>
                  <a:close/>
                </a:path>
                <a:path w="1541779" h="1780539">
                  <a:moveTo>
                    <a:pt x="706553" y="37084"/>
                  </a:moveTo>
                  <a:lnTo>
                    <a:pt x="688201" y="47679"/>
                  </a:lnTo>
                  <a:lnTo>
                    <a:pt x="690818" y="52214"/>
                  </a:lnTo>
                  <a:lnTo>
                    <a:pt x="709171" y="41618"/>
                  </a:lnTo>
                  <a:lnTo>
                    <a:pt x="706553" y="37084"/>
                  </a:lnTo>
                  <a:close/>
                </a:path>
                <a:path w="1541779" h="1780539">
                  <a:moveTo>
                    <a:pt x="669848" y="58275"/>
                  </a:moveTo>
                  <a:lnTo>
                    <a:pt x="672466" y="62809"/>
                  </a:lnTo>
                  <a:lnTo>
                    <a:pt x="654114" y="73405"/>
                  </a:lnTo>
                  <a:lnTo>
                    <a:pt x="656731" y="77938"/>
                  </a:lnTo>
                  <a:lnTo>
                    <a:pt x="675084" y="67343"/>
                  </a:lnTo>
                  <a:lnTo>
                    <a:pt x="669848" y="58275"/>
                  </a:lnTo>
                  <a:close/>
                </a:path>
                <a:path w="1541779" h="1780539">
                  <a:moveTo>
                    <a:pt x="669848" y="58275"/>
                  </a:moveTo>
                  <a:lnTo>
                    <a:pt x="651496" y="68871"/>
                  </a:lnTo>
                  <a:lnTo>
                    <a:pt x="654114" y="73405"/>
                  </a:lnTo>
                  <a:lnTo>
                    <a:pt x="672466" y="62809"/>
                  </a:lnTo>
                  <a:lnTo>
                    <a:pt x="669848" y="58275"/>
                  </a:lnTo>
                  <a:close/>
                </a:path>
                <a:path w="1541779" h="1780539">
                  <a:moveTo>
                    <a:pt x="635762" y="84000"/>
                  </a:moveTo>
                  <a:lnTo>
                    <a:pt x="617410" y="94596"/>
                  </a:lnTo>
                  <a:lnTo>
                    <a:pt x="620028" y="99129"/>
                  </a:lnTo>
                  <a:lnTo>
                    <a:pt x="638380" y="88534"/>
                  </a:lnTo>
                  <a:lnTo>
                    <a:pt x="635762" y="84000"/>
                  </a:lnTo>
                  <a:close/>
                </a:path>
                <a:path w="1541779" h="1780539">
                  <a:moveTo>
                    <a:pt x="633144" y="79466"/>
                  </a:moveTo>
                  <a:lnTo>
                    <a:pt x="614792" y="90062"/>
                  </a:lnTo>
                  <a:lnTo>
                    <a:pt x="617410" y="94596"/>
                  </a:lnTo>
                  <a:lnTo>
                    <a:pt x="635762" y="84000"/>
                  </a:lnTo>
                  <a:lnTo>
                    <a:pt x="633144" y="79466"/>
                  </a:lnTo>
                  <a:close/>
                </a:path>
                <a:path w="1541779" h="1780539">
                  <a:moveTo>
                    <a:pt x="599058" y="105191"/>
                  </a:moveTo>
                  <a:lnTo>
                    <a:pt x="580706" y="115787"/>
                  </a:lnTo>
                  <a:lnTo>
                    <a:pt x="583324" y="120320"/>
                  </a:lnTo>
                  <a:lnTo>
                    <a:pt x="601675" y="109725"/>
                  </a:lnTo>
                  <a:lnTo>
                    <a:pt x="599058" y="105191"/>
                  </a:lnTo>
                  <a:close/>
                </a:path>
                <a:path w="1541779" h="1780539">
                  <a:moveTo>
                    <a:pt x="596440" y="100657"/>
                  </a:moveTo>
                  <a:lnTo>
                    <a:pt x="578089" y="111252"/>
                  </a:lnTo>
                  <a:lnTo>
                    <a:pt x="580706" y="115787"/>
                  </a:lnTo>
                  <a:lnTo>
                    <a:pt x="599058" y="105191"/>
                  </a:lnTo>
                  <a:lnTo>
                    <a:pt x="596440" y="100657"/>
                  </a:lnTo>
                  <a:close/>
                </a:path>
                <a:path w="1541779" h="1780539">
                  <a:moveTo>
                    <a:pt x="562354" y="126382"/>
                  </a:moveTo>
                  <a:lnTo>
                    <a:pt x="544002" y="136978"/>
                  </a:lnTo>
                  <a:lnTo>
                    <a:pt x="546620" y="141511"/>
                  </a:lnTo>
                  <a:lnTo>
                    <a:pt x="564972" y="130916"/>
                  </a:lnTo>
                  <a:lnTo>
                    <a:pt x="562354" y="126382"/>
                  </a:lnTo>
                  <a:close/>
                </a:path>
                <a:path w="1541779" h="1780539">
                  <a:moveTo>
                    <a:pt x="559736" y="121848"/>
                  </a:moveTo>
                  <a:lnTo>
                    <a:pt x="541384" y="132444"/>
                  </a:lnTo>
                  <a:lnTo>
                    <a:pt x="544002" y="136978"/>
                  </a:lnTo>
                  <a:lnTo>
                    <a:pt x="562354" y="126382"/>
                  </a:lnTo>
                  <a:lnTo>
                    <a:pt x="559736" y="121848"/>
                  </a:lnTo>
                  <a:close/>
                </a:path>
                <a:path w="1541779" h="1780539">
                  <a:moveTo>
                    <a:pt x="525649" y="147573"/>
                  </a:moveTo>
                  <a:lnTo>
                    <a:pt x="507298" y="158169"/>
                  </a:lnTo>
                  <a:lnTo>
                    <a:pt x="509916" y="162703"/>
                  </a:lnTo>
                  <a:lnTo>
                    <a:pt x="528267" y="152107"/>
                  </a:lnTo>
                  <a:lnTo>
                    <a:pt x="525649" y="147573"/>
                  </a:lnTo>
                  <a:close/>
                </a:path>
                <a:path w="1541779" h="1780539">
                  <a:moveTo>
                    <a:pt x="504680" y="153635"/>
                  </a:moveTo>
                  <a:lnTo>
                    <a:pt x="507298" y="158169"/>
                  </a:lnTo>
                  <a:lnTo>
                    <a:pt x="504680" y="153635"/>
                  </a:lnTo>
                  <a:close/>
                </a:path>
                <a:path w="1541779" h="1780539">
                  <a:moveTo>
                    <a:pt x="523032" y="143039"/>
                  </a:moveTo>
                  <a:lnTo>
                    <a:pt x="504680" y="153635"/>
                  </a:lnTo>
                  <a:lnTo>
                    <a:pt x="507298" y="158169"/>
                  </a:lnTo>
                  <a:lnTo>
                    <a:pt x="525649" y="147573"/>
                  </a:lnTo>
                  <a:lnTo>
                    <a:pt x="523032" y="143039"/>
                  </a:lnTo>
                  <a:close/>
                </a:path>
                <a:path w="1541779" h="1780539">
                  <a:moveTo>
                    <a:pt x="488946" y="168764"/>
                  </a:moveTo>
                  <a:lnTo>
                    <a:pt x="470594" y="179359"/>
                  </a:lnTo>
                  <a:lnTo>
                    <a:pt x="473211" y="183894"/>
                  </a:lnTo>
                  <a:lnTo>
                    <a:pt x="491564" y="173299"/>
                  </a:lnTo>
                  <a:lnTo>
                    <a:pt x="488946" y="168764"/>
                  </a:lnTo>
                  <a:close/>
                </a:path>
                <a:path w="1541779" h="1780539">
                  <a:moveTo>
                    <a:pt x="467976" y="174826"/>
                  </a:moveTo>
                  <a:lnTo>
                    <a:pt x="470593" y="179359"/>
                  </a:lnTo>
                  <a:lnTo>
                    <a:pt x="467976" y="174826"/>
                  </a:lnTo>
                  <a:close/>
                </a:path>
                <a:path w="1541779" h="1780539">
                  <a:moveTo>
                    <a:pt x="486328" y="164230"/>
                  </a:moveTo>
                  <a:lnTo>
                    <a:pt x="467976" y="174826"/>
                  </a:lnTo>
                  <a:lnTo>
                    <a:pt x="470594" y="179359"/>
                  </a:lnTo>
                  <a:lnTo>
                    <a:pt x="488945" y="168764"/>
                  </a:lnTo>
                  <a:lnTo>
                    <a:pt x="486328" y="164230"/>
                  </a:lnTo>
                  <a:close/>
                </a:path>
                <a:path w="1541779" h="1780539">
                  <a:moveTo>
                    <a:pt x="452242" y="189955"/>
                  </a:moveTo>
                  <a:lnTo>
                    <a:pt x="433890" y="200550"/>
                  </a:lnTo>
                  <a:lnTo>
                    <a:pt x="436508" y="205085"/>
                  </a:lnTo>
                  <a:lnTo>
                    <a:pt x="454860" y="194490"/>
                  </a:lnTo>
                  <a:lnTo>
                    <a:pt x="452242" y="189955"/>
                  </a:lnTo>
                  <a:close/>
                </a:path>
                <a:path w="1541779" h="1780539">
                  <a:moveTo>
                    <a:pt x="431272" y="196017"/>
                  </a:moveTo>
                  <a:lnTo>
                    <a:pt x="433889" y="200550"/>
                  </a:lnTo>
                  <a:lnTo>
                    <a:pt x="431272" y="196017"/>
                  </a:lnTo>
                  <a:close/>
                </a:path>
                <a:path w="1541779" h="1780539">
                  <a:moveTo>
                    <a:pt x="449624" y="185421"/>
                  </a:moveTo>
                  <a:lnTo>
                    <a:pt x="431272" y="196017"/>
                  </a:lnTo>
                  <a:lnTo>
                    <a:pt x="433890" y="200550"/>
                  </a:lnTo>
                  <a:lnTo>
                    <a:pt x="452242" y="189955"/>
                  </a:lnTo>
                  <a:lnTo>
                    <a:pt x="449624" y="185421"/>
                  </a:lnTo>
                  <a:close/>
                </a:path>
                <a:path w="1541779" h="1780539">
                  <a:moveTo>
                    <a:pt x="412920" y="206613"/>
                  </a:moveTo>
                  <a:lnTo>
                    <a:pt x="415538" y="211147"/>
                  </a:lnTo>
                  <a:lnTo>
                    <a:pt x="397187" y="221742"/>
                  </a:lnTo>
                  <a:lnTo>
                    <a:pt x="399804" y="226276"/>
                  </a:lnTo>
                  <a:lnTo>
                    <a:pt x="418155" y="215681"/>
                  </a:lnTo>
                  <a:lnTo>
                    <a:pt x="412920" y="206613"/>
                  </a:lnTo>
                  <a:close/>
                </a:path>
                <a:path w="1541779" h="1780539">
                  <a:moveTo>
                    <a:pt x="412920" y="206613"/>
                  </a:moveTo>
                  <a:lnTo>
                    <a:pt x="394569" y="217208"/>
                  </a:lnTo>
                  <a:lnTo>
                    <a:pt x="397186" y="221742"/>
                  </a:lnTo>
                  <a:lnTo>
                    <a:pt x="415538" y="211147"/>
                  </a:lnTo>
                  <a:lnTo>
                    <a:pt x="412920" y="206613"/>
                  </a:lnTo>
                  <a:close/>
                </a:path>
                <a:path w="1541779" h="1780539">
                  <a:moveTo>
                    <a:pt x="376216" y="227804"/>
                  </a:moveTo>
                  <a:lnTo>
                    <a:pt x="378834" y="232338"/>
                  </a:lnTo>
                  <a:lnTo>
                    <a:pt x="360482" y="242933"/>
                  </a:lnTo>
                  <a:lnTo>
                    <a:pt x="363099" y="247467"/>
                  </a:lnTo>
                  <a:lnTo>
                    <a:pt x="381452" y="236872"/>
                  </a:lnTo>
                  <a:lnTo>
                    <a:pt x="376216" y="227804"/>
                  </a:lnTo>
                  <a:close/>
                </a:path>
                <a:path w="1541779" h="1780539">
                  <a:moveTo>
                    <a:pt x="376216" y="227803"/>
                  </a:moveTo>
                  <a:lnTo>
                    <a:pt x="357864" y="238399"/>
                  </a:lnTo>
                  <a:lnTo>
                    <a:pt x="360482" y="242933"/>
                  </a:lnTo>
                  <a:lnTo>
                    <a:pt x="378834" y="232338"/>
                  </a:lnTo>
                  <a:lnTo>
                    <a:pt x="376216" y="227803"/>
                  </a:lnTo>
                  <a:close/>
                </a:path>
                <a:path w="1541779" h="1780539">
                  <a:moveTo>
                    <a:pt x="339512" y="248995"/>
                  </a:moveTo>
                  <a:lnTo>
                    <a:pt x="342129" y="253529"/>
                  </a:lnTo>
                  <a:lnTo>
                    <a:pt x="323778" y="264124"/>
                  </a:lnTo>
                  <a:lnTo>
                    <a:pt x="326396" y="268658"/>
                  </a:lnTo>
                  <a:lnTo>
                    <a:pt x="344747" y="258063"/>
                  </a:lnTo>
                  <a:lnTo>
                    <a:pt x="339512" y="248995"/>
                  </a:lnTo>
                  <a:close/>
                </a:path>
                <a:path w="1541779" h="1780539">
                  <a:moveTo>
                    <a:pt x="339512" y="248995"/>
                  </a:moveTo>
                  <a:lnTo>
                    <a:pt x="321160" y="259590"/>
                  </a:lnTo>
                  <a:lnTo>
                    <a:pt x="323778" y="264124"/>
                  </a:lnTo>
                  <a:lnTo>
                    <a:pt x="342129" y="253529"/>
                  </a:lnTo>
                  <a:lnTo>
                    <a:pt x="339512" y="248995"/>
                  </a:lnTo>
                  <a:close/>
                </a:path>
                <a:path w="1541779" h="1780539">
                  <a:moveTo>
                    <a:pt x="302808" y="270186"/>
                  </a:moveTo>
                  <a:lnTo>
                    <a:pt x="305426" y="274720"/>
                  </a:lnTo>
                  <a:lnTo>
                    <a:pt x="287073" y="285315"/>
                  </a:lnTo>
                  <a:lnTo>
                    <a:pt x="289691" y="289849"/>
                  </a:lnTo>
                  <a:lnTo>
                    <a:pt x="308044" y="279254"/>
                  </a:lnTo>
                  <a:lnTo>
                    <a:pt x="302808" y="270186"/>
                  </a:lnTo>
                  <a:close/>
                </a:path>
                <a:path w="1541779" h="1780539">
                  <a:moveTo>
                    <a:pt x="302808" y="270186"/>
                  </a:moveTo>
                  <a:lnTo>
                    <a:pt x="284456" y="280781"/>
                  </a:lnTo>
                  <a:lnTo>
                    <a:pt x="287073" y="285315"/>
                  </a:lnTo>
                  <a:lnTo>
                    <a:pt x="305426" y="274720"/>
                  </a:lnTo>
                  <a:lnTo>
                    <a:pt x="302808" y="270186"/>
                  </a:lnTo>
                  <a:close/>
                </a:path>
                <a:path w="1541779" h="1780539">
                  <a:moveTo>
                    <a:pt x="268721" y="295911"/>
                  </a:moveTo>
                  <a:lnTo>
                    <a:pt x="250370" y="306506"/>
                  </a:lnTo>
                  <a:lnTo>
                    <a:pt x="252988" y="311040"/>
                  </a:lnTo>
                  <a:lnTo>
                    <a:pt x="271339" y="300445"/>
                  </a:lnTo>
                  <a:lnTo>
                    <a:pt x="268721" y="295911"/>
                  </a:lnTo>
                  <a:close/>
                </a:path>
                <a:path w="1541779" h="1780539">
                  <a:moveTo>
                    <a:pt x="266103" y="291377"/>
                  </a:moveTo>
                  <a:lnTo>
                    <a:pt x="247752" y="301972"/>
                  </a:lnTo>
                  <a:lnTo>
                    <a:pt x="250370" y="306506"/>
                  </a:lnTo>
                  <a:lnTo>
                    <a:pt x="268721" y="295911"/>
                  </a:lnTo>
                  <a:lnTo>
                    <a:pt x="266103" y="291377"/>
                  </a:lnTo>
                  <a:close/>
                </a:path>
                <a:path w="1541779" h="1780539">
                  <a:moveTo>
                    <a:pt x="232018" y="317102"/>
                  </a:moveTo>
                  <a:lnTo>
                    <a:pt x="213665" y="327697"/>
                  </a:lnTo>
                  <a:lnTo>
                    <a:pt x="216283" y="332231"/>
                  </a:lnTo>
                  <a:lnTo>
                    <a:pt x="234635" y="321636"/>
                  </a:lnTo>
                  <a:lnTo>
                    <a:pt x="232018" y="317102"/>
                  </a:lnTo>
                  <a:close/>
                </a:path>
                <a:path w="1541779" h="1780539">
                  <a:moveTo>
                    <a:pt x="229400" y="312568"/>
                  </a:moveTo>
                  <a:lnTo>
                    <a:pt x="211048" y="323164"/>
                  </a:lnTo>
                  <a:lnTo>
                    <a:pt x="213665" y="327697"/>
                  </a:lnTo>
                  <a:lnTo>
                    <a:pt x="232018" y="317102"/>
                  </a:lnTo>
                  <a:lnTo>
                    <a:pt x="229400" y="312568"/>
                  </a:lnTo>
                  <a:close/>
                </a:path>
                <a:path w="1541779" h="1780539">
                  <a:moveTo>
                    <a:pt x="195314" y="338293"/>
                  </a:moveTo>
                  <a:lnTo>
                    <a:pt x="176962" y="348888"/>
                  </a:lnTo>
                  <a:lnTo>
                    <a:pt x="179579" y="353422"/>
                  </a:lnTo>
                  <a:lnTo>
                    <a:pt x="197932" y="342827"/>
                  </a:lnTo>
                  <a:lnTo>
                    <a:pt x="195314" y="338293"/>
                  </a:lnTo>
                  <a:close/>
                </a:path>
                <a:path w="1541779" h="1780539">
                  <a:moveTo>
                    <a:pt x="192696" y="333759"/>
                  </a:moveTo>
                  <a:lnTo>
                    <a:pt x="174344" y="344354"/>
                  </a:lnTo>
                  <a:lnTo>
                    <a:pt x="176962" y="348888"/>
                  </a:lnTo>
                  <a:lnTo>
                    <a:pt x="195314" y="338293"/>
                  </a:lnTo>
                  <a:lnTo>
                    <a:pt x="192696" y="333759"/>
                  </a:lnTo>
                  <a:close/>
                </a:path>
                <a:path w="1541779" h="1780539">
                  <a:moveTo>
                    <a:pt x="158609" y="359484"/>
                  </a:moveTo>
                  <a:lnTo>
                    <a:pt x="140258" y="370080"/>
                  </a:lnTo>
                  <a:lnTo>
                    <a:pt x="142875" y="374613"/>
                  </a:lnTo>
                  <a:lnTo>
                    <a:pt x="161227" y="364018"/>
                  </a:lnTo>
                  <a:lnTo>
                    <a:pt x="158609" y="359484"/>
                  </a:lnTo>
                  <a:close/>
                </a:path>
                <a:path w="1541779" h="1780539">
                  <a:moveTo>
                    <a:pt x="155992" y="354950"/>
                  </a:moveTo>
                  <a:lnTo>
                    <a:pt x="137639" y="365546"/>
                  </a:lnTo>
                  <a:lnTo>
                    <a:pt x="140257" y="370080"/>
                  </a:lnTo>
                  <a:lnTo>
                    <a:pt x="158609" y="359484"/>
                  </a:lnTo>
                  <a:lnTo>
                    <a:pt x="155992" y="354950"/>
                  </a:lnTo>
                  <a:close/>
                </a:path>
                <a:path w="1541779" h="1780539">
                  <a:moveTo>
                    <a:pt x="119288" y="376141"/>
                  </a:moveTo>
                  <a:lnTo>
                    <a:pt x="121906" y="380676"/>
                  </a:lnTo>
                  <a:lnTo>
                    <a:pt x="103554" y="391271"/>
                  </a:lnTo>
                  <a:lnTo>
                    <a:pt x="106171" y="395805"/>
                  </a:lnTo>
                  <a:lnTo>
                    <a:pt x="124523" y="385210"/>
                  </a:lnTo>
                  <a:lnTo>
                    <a:pt x="119288" y="376141"/>
                  </a:lnTo>
                  <a:close/>
                </a:path>
                <a:path w="1541779" h="1780539">
                  <a:moveTo>
                    <a:pt x="119288" y="376141"/>
                  </a:moveTo>
                  <a:lnTo>
                    <a:pt x="100936" y="386737"/>
                  </a:lnTo>
                  <a:lnTo>
                    <a:pt x="103554" y="391271"/>
                  </a:lnTo>
                  <a:lnTo>
                    <a:pt x="121906" y="380676"/>
                  </a:lnTo>
                  <a:lnTo>
                    <a:pt x="119288" y="376141"/>
                  </a:lnTo>
                  <a:close/>
                </a:path>
                <a:path w="1541779" h="1780539">
                  <a:moveTo>
                    <a:pt x="82583" y="397332"/>
                  </a:moveTo>
                  <a:lnTo>
                    <a:pt x="85201" y="401867"/>
                  </a:lnTo>
                  <a:lnTo>
                    <a:pt x="66850" y="412462"/>
                  </a:lnTo>
                  <a:lnTo>
                    <a:pt x="69468" y="416996"/>
                  </a:lnTo>
                  <a:lnTo>
                    <a:pt x="87819" y="406401"/>
                  </a:lnTo>
                  <a:lnTo>
                    <a:pt x="82583" y="397332"/>
                  </a:lnTo>
                  <a:close/>
                </a:path>
                <a:path w="1541779" h="1780539">
                  <a:moveTo>
                    <a:pt x="82583" y="397332"/>
                  </a:moveTo>
                  <a:lnTo>
                    <a:pt x="64232" y="407928"/>
                  </a:lnTo>
                  <a:lnTo>
                    <a:pt x="66850" y="412462"/>
                  </a:lnTo>
                  <a:lnTo>
                    <a:pt x="85201" y="401867"/>
                  </a:lnTo>
                  <a:lnTo>
                    <a:pt x="82583" y="397332"/>
                  </a:lnTo>
                  <a:close/>
                </a:path>
                <a:path w="1541779" h="1780539">
                  <a:moveTo>
                    <a:pt x="45880" y="418523"/>
                  </a:moveTo>
                  <a:lnTo>
                    <a:pt x="48497" y="423058"/>
                  </a:lnTo>
                  <a:lnTo>
                    <a:pt x="30145" y="433653"/>
                  </a:lnTo>
                  <a:lnTo>
                    <a:pt x="32763" y="438187"/>
                  </a:lnTo>
                  <a:lnTo>
                    <a:pt x="51115" y="427592"/>
                  </a:lnTo>
                  <a:lnTo>
                    <a:pt x="45880" y="418523"/>
                  </a:lnTo>
                  <a:close/>
                </a:path>
                <a:path w="1541779" h="1780539">
                  <a:moveTo>
                    <a:pt x="45880" y="418523"/>
                  </a:moveTo>
                  <a:lnTo>
                    <a:pt x="27527" y="429119"/>
                  </a:lnTo>
                  <a:lnTo>
                    <a:pt x="30145" y="433653"/>
                  </a:lnTo>
                  <a:lnTo>
                    <a:pt x="48497" y="423058"/>
                  </a:lnTo>
                  <a:lnTo>
                    <a:pt x="45880" y="418523"/>
                  </a:lnTo>
                  <a:close/>
                </a:path>
                <a:path w="1541779" h="1780539">
                  <a:moveTo>
                    <a:pt x="0" y="445012"/>
                  </a:moveTo>
                  <a:lnTo>
                    <a:pt x="0" y="455608"/>
                  </a:lnTo>
                  <a:lnTo>
                    <a:pt x="5235" y="455608"/>
                  </a:lnTo>
                  <a:lnTo>
                    <a:pt x="5235" y="454080"/>
                  </a:lnTo>
                  <a:lnTo>
                    <a:pt x="0" y="445012"/>
                  </a:lnTo>
                  <a:close/>
                </a:path>
                <a:path w="1541779" h="1780539">
                  <a:moveTo>
                    <a:pt x="10470" y="451057"/>
                  </a:moveTo>
                  <a:lnTo>
                    <a:pt x="5235" y="454080"/>
                  </a:lnTo>
                  <a:lnTo>
                    <a:pt x="5235" y="455608"/>
                  </a:lnTo>
                  <a:lnTo>
                    <a:pt x="10470" y="455608"/>
                  </a:lnTo>
                  <a:lnTo>
                    <a:pt x="10470" y="451057"/>
                  </a:lnTo>
                  <a:close/>
                </a:path>
                <a:path w="1541779" h="1780539">
                  <a:moveTo>
                    <a:pt x="5235" y="448035"/>
                  </a:moveTo>
                  <a:lnTo>
                    <a:pt x="2617" y="449546"/>
                  </a:lnTo>
                  <a:lnTo>
                    <a:pt x="5235" y="454080"/>
                  </a:lnTo>
                  <a:lnTo>
                    <a:pt x="5235" y="448035"/>
                  </a:lnTo>
                  <a:close/>
                </a:path>
                <a:path w="1541779" h="1780539">
                  <a:moveTo>
                    <a:pt x="10470" y="445012"/>
                  </a:moveTo>
                  <a:lnTo>
                    <a:pt x="5235" y="448035"/>
                  </a:lnTo>
                  <a:lnTo>
                    <a:pt x="5235" y="454080"/>
                  </a:lnTo>
                  <a:lnTo>
                    <a:pt x="10470" y="451057"/>
                  </a:lnTo>
                  <a:lnTo>
                    <a:pt x="10470" y="445012"/>
                  </a:lnTo>
                  <a:close/>
                </a:path>
                <a:path w="1541779" h="1780539">
                  <a:moveTo>
                    <a:pt x="9175" y="439715"/>
                  </a:moveTo>
                  <a:lnTo>
                    <a:pt x="11793" y="444249"/>
                  </a:lnTo>
                  <a:lnTo>
                    <a:pt x="10471" y="445012"/>
                  </a:lnTo>
                  <a:lnTo>
                    <a:pt x="10470" y="451057"/>
                  </a:lnTo>
                  <a:lnTo>
                    <a:pt x="14411" y="448783"/>
                  </a:lnTo>
                  <a:lnTo>
                    <a:pt x="9175" y="439715"/>
                  </a:lnTo>
                  <a:close/>
                </a:path>
                <a:path w="1541779" h="1780539">
                  <a:moveTo>
                    <a:pt x="9175" y="439715"/>
                  </a:moveTo>
                  <a:lnTo>
                    <a:pt x="0" y="445012"/>
                  </a:lnTo>
                  <a:lnTo>
                    <a:pt x="2617" y="449546"/>
                  </a:lnTo>
                  <a:lnTo>
                    <a:pt x="5235" y="448035"/>
                  </a:lnTo>
                  <a:lnTo>
                    <a:pt x="5235" y="445012"/>
                  </a:lnTo>
                  <a:lnTo>
                    <a:pt x="10471" y="445012"/>
                  </a:lnTo>
                  <a:lnTo>
                    <a:pt x="11793" y="444249"/>
                  </a:lnTo>
                  <a:lnTo>
                    <a:pt x="9175" y="439715"/>
                  </a:lnTo>
                  <a:close/>
                </a:path>
                <a:path w="1541779" h="1780539">
                  <a:moveTo>
                    <a:pt x="10470" y="445012"/>
                  </a:moveTo>
                  <a:lnTo>
                    <a:pt x="5235" y="445012"/>
                  </a:lnTo>
                  <a:lnTo>
                    <a:pt x="5235" y="448035"/>
                  </a:lnTo>
                  <a:lnTo>
                    <a:pt x="10470" y="445012"/>
                  </a:lnTo>
                  <a:close/>
                </a:path>
                <a:path w="1541779" h="1780539">
                  <a:moveTo>
                    <a:pt x="5235" y="476799"/>
                  </a:moveTo>
                  <a:lnTo>
                    <a:pt x="0" y="476799"/>
                  </a:lnTo>
                  <a:lnTo>
                    <a:pt x="0" y="497990"/>
                  </a:lnTo>
                  <a:lnTo>
                    <a:pt x="5235" y="497990"/>
                  </a:lnTo>
                  <a:lnTo>
                    <a:pt x="5235" y="476799"/>
                  </a:lnTo>
                  <a:close/>
                </a:path>
                <a:path w="1541779" h="1780539">
                  <a:moveTo>
                    <a:pt x="10470" y="476799"/>
                  </a:moveTo>
                  <a:lnTo>
                    <a:pt x="5235" y="476799"/>
                  </a:lnTo>
                  <a:lnTo>
                    <a:pt x="5235" y="497990"/>
                  </a:lnTo>
                  <a:lnTo>
                    <a:pt x="10470" y="497990"/>
                  </a:lnTo>
                  <a:lnTo>
                    <a:pt x="10470" y="476799"/>
                  </a:lnTo>
                  <a:close/>
                </a:path>
                <a:path w="1541779" h="1780539">
                  <a:moveTo>
                    <a:pt x="5235" y="519181"/>
                  </a:moveTo>
                  <a:lnTo>
                    <a:pt x="0" y="519181"/>
                  </a:lnTo>
                  <a:lnTo>
                    <a:pt x="0" y="540372"/>
                  </a:lnTo>
                  <a:lnTo>
                    <a:pt x="5235" y="540372"/>
                  </a:lnTo>
                  <a:lnTo>
                    <a:pt x="5235" y="519181"/>
                  </a:lnTo>
                  <a:close/>
                </a:path>
                <a:path w="1541779" h="1780539">
                  <a:moveTo>
                    <a:pt x="10470" y="519181"/>
                  </a:moveTo>
                  <a:lnTo>
                    <a:pt x="5235" y="519181"/>
                  </a:lnTo>
                  <a:lnTo>
                    <a:pt x="5235" y="540372"/>
                  </a:lnTo>
                  <a:lnTo>
                    <a:pt x="10470" y="540372"/>
                  </a:lnTo>
                  <a:lnTo>
                    <a:pt x="10470" y="519181"/>
                  </a:lnTo>
                  <a:close/>
                </a:path>
                <a:path w="1541779" h="1780539">
                  <a:moveTo>
                    <a:pt x="5235" y="561564"/>
                  </a:moveTo>
                  <a:lnTo>
                    <a:pt x="0" y="561564"/>
                  </a:lnTo>
                  <a:lnTo>
                    <a:pt x="0" y="582755"/>
                  </a:lnTo>
                  <a:lnTo>
                    <a:pt x="5235" y="582755"/>
                  </a:lnTo>
                  <a:lnTo>
                    <a:pt x="5235" y="561564"/>
                  </a:lnTo>
                  <a:close/>
                </a:path>
                <a:path w="1541779" h="1780539">
                  <a:moveTo>
                    <a:pt x="10470" y="561564"/>
                  </a:moveTo>
                  <a:lnTo>
                    <a:pt x="5235" y="561564"/>
                  </a:lnTo>
                  <a:lnTo>
                    <a:pt x="5235" y="582755"/>
                  </a:lnTo>
                  <a:lnTo>
                    <a:pt x="10470" y="582755"/>
                  </a:lnTo>
                  <a:lnTo>
                    <a:pt x="10470" y="561564"/>
                  </a:lnTo>
                  <a:close/>
                </a:path>
                <a:path w="1541779" h="1780539">
                  <a:moveTo>
                    <a:pt x="5235" y="603946"/>
                  </a:moveTo>
                  <a:lnTo>
                    <a:pt x="0" y="603946"/>
                  </a:lnTo>
                  <a:lnTo>
                    <a:pt x="0" y="625136"/>
                  </a:lnTo>
                  <a:lnTo>
                    <a:pt x="5235" y="625136"/>
                  </a:lnTo>
                  <a:lnTo>
                    <a:pt x="5235" y="603946"/>
                  </a:lnTo>
                  <a:close/>
                </a:path>
                <a:path w="1541779" h="1780539">
                  <a:moveTo>
                    <a:pt x="10470" y="603946"/>
                  </a:moveTo>
                  <a:lnTo>
                    <a:pt x="5235" y="603946"/>
                  </a:lnTo>
                  <a:lnTo>
                    <a:pt x="5235" y="625136"/>
                  </a:lnTo>
                  <a:lnTo>
                    <a:pt x="10470" y="625136"/>
                  </a:lnTo>
                  <a:lnTo>
                    <a:pt x="10470" y="603946"/>
                  </a:lnTo>
                  <a:close/>
                </a:path>
                <a:path w="1541779" h="1780539">
                  <a:moveTo>
                    <a:pt x="5235" y="646327"/>
                  </a:moveTo>
                  <a:lnTo>
                    <a:pt x="0" y="646327"/>
                  </a:lnTo>
                  <a:lnTo>
                    <a:pt x="0" y="667518"/>
                  </a:lnTo>
                  <a:lnTo>
                    <a:pt x="5235" y="667518"/>
                  </a:lnTo>
                  <a:lnTo>
                    <a:pt x="5235" y="646327"/>
                  </a:lnTo>
                  <a:close/>
                </a:path>
                <a:path w="1541779" h="1780539">
                  <a:moveTo>
                    <a:pt x="10470" y="646327"/>
                  </a:moveTo>
                  <a:lnTo>
                    <a:pt x="5235" y="646327"/>
                  </a:lnTo>
                  <a:lnTo>
                    <a:pt x="5235" y="667518"/>
                  </a:lnTo>
                  <a:lnTo>
                    <a:pt x="10470" y="667518"/>
                  </a:lnTo>
                  <a:lnTo>
                    <a:pt x="10470" y="646327"/>
                  </a:lnTo>
                  <a:close/>
                </a:path>
                <a:path w="1541779" h="1780539">
                  <a:moveTo>
                    <a:pt x="5235" y="688709"/>
                  </a:moveTo>
                  <a:lnTo>
                    <a:pt x="0" y="688709"/>
                  </a:lnTo>
                  <a:lnTo>
                    <a:pt x="0" y="709900"/>
                  </a:lnTo>
                  <a:lnTo>
                    <a:pt x="5235" y="709900"/>
                  </a:lnTo>
                  <a:lnTo>
                    <a:pt x="5235" y="688709"/>
                  </a:lnTo>
                  <a:close/>
                </a:path>
                <a:path w="1541779" h="1780539">
                  <a:moveTo>
                    <a:pt x="10470" y="688709"/>
                  </a:moveTo>
                  <a:lnTo>
                    <a:pt x="5235" y="688709"/>
                  </a:lnTo>
                  <a:lnTo>
                    <a:pt x="5235" y="709900"/>
                  </a:lnTo>
                  <a:lnTo>
                    <a:pt x="10470" y="709900"/>
                  </a:lnTo>
                  <a:lnTo>
                    <a:pt x="10470" y="688709"/>
                  </a:lnTo>
                  <a:close/>
                </a:path>
                <a:path w="1541779" h="1780539">
                  <a:moveTo>
                    <a:pt x="5235" y="731091"/>
                  </a:moveTo>
                  <a:lnTo>
                    <a:pt x="0" y="731091"/>
                  </a:lnTo>
                  <a:lnTo>
                    <a:pt x="0" y="752282"/>
                  </a:lnTo>
                  <a:lnTo>
                    <a:pt x="5235" y="752282"/>
                  </a:lnTo>
                  <a:lnTo>
                    <a:pt x="5235" y="731091"/>
                  </a:lnTo>
                  <a:close/>
                </a:path>
                <a:path w="1541779" h="1780539">
                  <a:moveTo>
                    <a:pt x="10470" y="731091"/>
                  </a:moveTo>
                  <a:lnTo>
                    <a:pt x="5235" y="731091"/>
                  </a:lnTo>
                  <a:lnTo>
                    <a:pt x="5235" y="752282"/>
                  </a:lnTo>
                  <a:lnTo>
                    <a:pt x="10470" y="752282"/>
                  </a:lnTo>
                  <a:lnTo>
                    <a:pt x="10470" y="731091"/>
                  </a:lnTo>
                  <a:close/>
                </a:path>
                <a:path w="1541779" h="1780539">
                  <a:moveTo>
                    <a:pt x="5235" y="773473"/>
                  </a:moveTo>
                  <a:lnTo>
                    <a:pt x="0" y="773473"/>
                  </a:lnTo>
                  <a:lnTo>
                    <a:pt x="0" y="794665"/>
                  </a:lnTo>
                  <a:lnTo>
                    <a:pt x="5235" y="794665"/>
                  </a:lnTo>
                  <a:lnTo>
                    <a:pt x="5235" y="773473"/>
                  </a:lnTo>
                  <a:close/>
                </a:path>
                <a:path w="1541779" h="1780539">
                  <a:moveTo>
                    <a:pt x="10470" y="773473"/>
                  </a:moveTo>
                  <a:lnTo>
                    <a:pt x="5235" y="773473"/>
                  </a:lnTo>
                  <a:lnTo>
                    <a:pt x="5235" y="794665"/>
                  </a:lnTo>
                  <a:lnTo>
                    <a:pt x="10470" y="794665"/>
                  </a:lnTo>
                  <a:lnTo>
                    <a:pt x="10470" y="773473"/>
                  </a:lnTo>
                  <a:close/>
                </a:path>
                <a:path w="1541779" h="1780539">
                  <a:moveTo>
                    <a:pt x="5235" y="815856"/>
                  </a:moveTo>
                  <a:lnTo>
                    <a:pt x="0" y="815856"/>
                  </a:lnTo>
                  <a:lnTo>
                    <a:pt x="0" y="837047"/>
                  </a:lnTo>
                  <a:lnTo>
                    <a:pt x="5235" y="837047"/>
                  </a:lnTo>
                  <a:lnTo>
                    <a:pt x="5235" y="815856"/>
                  </a:lnTo>
                  <a:close/>
                </a:path>
                <a:path w="1541779" h="1780539">
                  <a:moveTo>
                    <a:pt x="10470" y="815856"/>
                  </a:moveTo>
                  <a:lnTo>
                    <a:pt x="5235" y="815856"/>
                  </a:lnTo>
                  <a:lnTo>
                    <a:pt x="5235" y="837047"/>
                  </a:lnTo>
                  <a:lnTo>
                    <a:pt x="10470" y="837047"/>
                  </a:lnTo>
                  <a:lnTo>
                    <a:pt x="10470" y="815856"/>
                  </a:lnTo>
                  <a:close/>
                </a:path>
                <a:path w="1541779" h="1780539">
                  <a:moveTo>
                    <a:pt x="5235" y="858238"/>
                  </a:moveTo>
                  <a:lnTo>
                    <a:pt x="0" y="858238"/>
                  </a:lnTo>
                  <a:lnTo>
                    <a:pt x="0" y="879429"/>
                  </a:lnTo>
                  <a:lnTo>
                    <a:pt x="5235" y="879429"/>
                  </a:lnTo>
                  <a:lnTo>
                    <a:pt x="5235" y="858238"/>
                  </a:lnTo>
                  <a:close/>
                </a:path>
                <a:path w="1541779" h="1780539">
                  <a:moveTo>
                    <a:pt x="10470" y="858238"/>
                  </a:moveTo>
                  <a:lnTo>
                    <a:pt x="5235" y="858238"/>
                  </a:lnTo>
                  <a:lnTo>
                    <a:pt x="5235" y="879429"/>
                  </a:lnTo>
                  <a:lnTo>
                    <a:pt x="10470" y="879429"/>
                  </a:lnTo>
                  <a:lnTo>
                    <a:pt x="10470" y="858238"/>
                  </a:lnTo>
                  <a:close/>
                </a:path>
                <a:path w="1541779" h="1780539">
                  <a:moveTo>
                    <a:pt x="5235" y="900620"/>
                  </a:moveTo>
                  <a:lnTo>
                    <a:pt x="0" y="900620"/>
                  </a:lnTo>
                  <a:lnTo>
                    <a:pt x="0" y="921811"/>
                  </a:lnTo>
                  <a:lnTo>
                    <a:pt x="5235" y="921811"/>
                  </a:lnTo>
                  <a:lnTo>
                    <a:pt x="5235" y="900620"/>
                  </a:lnTo>
                  <a:close/>
                </a:path>
                <a:path w="1541779" h="1780539">
                  <a:moveTo>
                    <a:pt x="10470" y="900620"/>
                  </a:moveTo>
                  <a:lnTo>
                    <a:pt x="5235" y="900620"/>
                  </a:lnTo>
                  <a:lnTo>
                    <a:pt x="5235" y="921811"/>
                  </a:lnTo>
                  <a:lnTo>
                    <a:pt x="10470" y="921811"/>
                  </a:lnTo>
                  <a:lnTo>
                    <a:pt x="10470" y="900620"/>
                  </a:lnTo>
                  <a:close/>
                </a:path>
                <a:path w="1541779" h="1780539">
                  <a:moveTo>
                    <a:pt x="5235" y="943002"/>
                  </a:moveTo>
                  <a:lnTo>
                    <a:pt x="0" y="943002"/>
                  </a:lnTo>
                  <a:lnTo>
                    <a:pt x="0" y="964193"/>
                  </a:lnTo>
                  <a:lnTo>
                    <a:pt x="5235" y="964193"/>
                  </a:lnTo>
                  <a:lnTo>
                    <a:pt x="5235" y="943002"/>
                  </a:lnTo>
                  <a:close/>
                </a:path>
                <a:path w="1541779" h="1780539">
                  <a:moveTo>
                    <a:pt x="10470" y="943002"/>
                  </a:moveTo>
                  <a:lnTo>
                    <a:pt x="5235" y="943002"/>
                  </a:lnTo>
                  <a:lnTo>
                    <a:pt x="5235" y="964193"/>
                  </a:lnTo>
                  <a:lnTo>
                    <a:pt x="10470" y="964193"/>
                  </a:lnTo>
                  <a:lnTo>
                    <a:pt x="10470" y="943002"/>
                  </a:lnTo>
                  <a:close/>
                </a:path>
                <a:path w="1541779" h="1780539">
                  <a:moveTo>
                    <a:pt x="5235" y="985385"/>
                  </a:moveTo>
                  <a:lnTo>
                    <a:pt x="0" y="985385"/>
                  </a:lnTo>
                  <a:lnTo>
                    <a:pt x="0" y="1006576"/>
                  </a:lnTo>
                  <a:lnTo>
                    <a:pt x="5235" y="1006576"/>
                  </a:lnTo>
                  <a:lnTo>
                    <a:pt x="5235" y="985385"/>
                  </a:lnTo>
                  <a:close/>
                </a:path>
                <a:path w="1541779" h="1780539">
                  <a:moveTo>
                    <a:pt x="10470" y="985385"/>
                  </a:moveTo>
                  <a:lnTo>
                    <a:pt x="5235" y="985385"/>
                  </a:lnTo>
                  <a:lnTo>
                    <a:pt x="5235" y="1006576"/>
                  </a:lnTo>
                  <a:lnTo>
                    <a:pt x="10470" y="1006576"/>
                  </a:lnTo>
                  <a:lnTo>
                    <a:pt x="10470" y="985385"/>
                  </a:lnTo>
                  <a:close/>
                </a:path>
                <a:path w="1541779" h="1780539">
                  <a:moveTo>
                    <a:pt x="5235" y="1027767"/>
                  </a:moveTo>
                  <a:lnTo>
                    <a:pt x="0" y="1027767"/>
                  </a:lnTo>
                  <a:lnTo>
                    <a:pt x="0" y="1048958"/>
                  </a:lnTo>
                  <a:lnTo>
                    <a:pt x="5235" y="1048958"/>
                  </a:lnTo>
                  <a:lnTo>
                    <a:pt x="5235" y="1027767"/>
                  </a:lnTo>
                  <a:close/>
                </a:path>
                <a:path w="1541779" h="1780539">
                  <a:moveTo>
                    <a:pt x="10470" y="1027767"/>
                  </a:moveTo>
                  <a:lnTo>
                    <a:pt x="5235" y="1027767"/>
                  </a:lnTo>
                  <a:lnTo>
                    <a:pt x="5235" y="1048958"/>
                  </a:lnTo>
                  <a:lnTo>
                    <a:pt x="10470" y="1048958"/>
                  </a:lnTo>
                  <a:lnTo>
                    <a:pt x="10470" y="1027767"/>
                  </a:lnTo>
                  <a:close/>
                </a:path>
                <a:path w="1541779" h="1780539">
                  <a:moveTo>
                    <a:pt x="5235" y="1070149"/>
                  </a:moveTo>
                  <a:lnTo>
                    <a:pt x="0" y="1070149"/>
                  </a:lnTo>
                  <a:lnTo>
                    <a:pt x="0" y="1091340"/>
                  </a:lnTo>
                  <a:lnTo>
                    <a:pt x="5235" y="1091340"/>
                  </a:lnTo>
                  <a:lnTo>
                    <a:pt x="5235" y="1070149"/>
                  </a:lnTo>
                  <a:close/>
                </a:path>
                <a:path w="1541779" h="1780539">
                  <a:moveTo>
                    <a:pt x="10470" y="1070149"/>
                  </a:moveTo>
                  <a:lnTo>
                    <a:pt x="5235" y="1070149"/>
                  </a:lnTo>
                  <a:lnTo>
                    <a:pt x="5235" y="1091340"/>
                  </a:lnTo>
                  <a:lnTo>
                    <a:pt x="10470" y="1091340"/>
                  </a:lnTo>
                  <a:lnTo>
                    <a:pt x="10470" y="1070149"/>
                  </a:lnTo>
                  <a:close/>
                </a:path>
                <a:path w="1541779" h="1780539">
                  <a:moveTo>
                    <a:pt x="5235" y="1112531"/>
                  </a:moveTo>
                  <a:lnTo>
                    <a:pt x="0" y="1112531"/>
                  </a:lnTo>
                  <a:lnTo>
                    <a:pt x="0" y="1133722"/>
                  </a:lnTo>
                  <a:lnTo>
                    <a:pt x="5235" y="1133722"/>
                  </a:lnTo>
                  <a:lnTo>
                    <a:pt x="5235" y="1112531"/>
                  </a:lnTo>
                  <a:close/>
                </a:path>
                <a:path w="1541779" h="1780539">
                  <a:moveTo>
                    <a:pt x="10470" y="1112531"/>
                  </a:moveTo>
                  <a:lnTo>
                    <a:pt x="5235" y="1112531"/>
                  </a:lnTo>
                  <a:lnTo>
                    <a:pt x="5235" y="1133722"/>
                  </a:lnTo>
                  <a:lnTo>
                    <a:pt x="10470" y="1133722"/>
                  </a:lnTo>
                  <a:lnTo>
                    <a:pt x="10470" y="1112531"/>
                  </a:lnTo>
                  <a:close/>
                </a:path>
                <a:path w="1541779" h="1780539">
                  <a:moveTo>
                    <a:pt x="5235" y="1154913"/>
                  </a:moveTo>
                  <a:lnTo>
                    <a:pt x="0" y="1154913"/>
                  </a:lnTo>
                  <a:lnTo>
                    <a:pt x="0" y="1176105"/>
                  </a:lnTo>
                  <a:lnTo>
                    <a:pt x="5235" y="1176105"/>
                  </a:lnTo>
                  <a:lnTo>
                    <a:pt x="5235" y="1154913"/>
                  </a:lnTo>
                  <a:close/>
                </a:path>
                <a:path w="1541779" h="1780539">
                  <a:moveTo>
                    <a:pt x="10470" y="1154913"/>
                  </a:moveTo>
                  <a:lnTo>
                    <a:pt x="5235" y="1154913"/>
                  </a:lnTo>
                  <a:lnTo>
                    <a:pt x="5235" y="1176105"/>
                  </a:lnTo>
                  <a:lnTo>
                    <a:pt x="10470" y="1176105"/>
                  </a:lnTo>
                  <a:lnTo>
                    <a:pt x="10470" y="1154913"/>
                  </a:lnTo>
                  <a:close/>
                </a:path>
                <a:path w="1541779" h="1780539">
                  <a:moveTo>
                    <a:pt x="5235" y="1197296"/>
                  </a:moveTo>
                  <a:lnTo>
                    <a:pt x="0" y="1197296"/>
                  </a:lnTo>
                  <a:lnTo>
                    <a:pt x="0" y="1218487"/>
                  </a:lnTo>
                  <a:lnTo>
                    <a:pt x="5235" y="1218487"/>
                  </a:lnTo>
                  <a:lnTo>
                    <a:pt x="5235" y="1197296"/>
                  </a:lnTo>
                  <a:close/>
                </a:path>
                <a:path w="1541779" h="1780539">
                  <a:moveTo>
                    <a:pt x="10470" y="1197296"/>
                  </a:moveTo>
                  <a:lnTo>
                    <a:pt x="5235" y="1197296"/>
                  </a:lnTo>
                  <a:lnTo>
                    <a:pt x="5235" y="1218487"/>
                  </a:lnTo>
                  <a:lnTo>
                    <a:pt x="10470" y="1218487"/>
                  </a:lnTo>
                  <a:lnTo>
                    <a:pt x="10470" y="1197296"/>
                  </a:lnTo>
                  <a:close/>
                </a:path>
                <a:path w="1541779" h="1780539">
                  <a:moveTo>
                    <a:pt x="5235" y="1239678"/>
                  </a:moveTo>
                  <a:lnTo>
                    <a:pt x="0" y="1239678"/>
                  </a:lnTo>
                  <a:lnTo>
                    <a:pt x="0" y="1260869"/>
                  </a:lnTo>
                  <a:lnTo>
                    <a:pt x="5235" y="1260869"/>
                  </a:lnTo>
                  <a:lnTo>
                    <a:pt x="5235" y="1239678"/>
                  </a:lnTo>
                  <a:close/>
                </a:path>
                <a:path w="1541779" h="1780539">
                  <a:moveTo>
                    <a:pt x="10470" y="1239678"/>
                  </a:moveTo>
                  <a:lnTo>
                    <a:pt x="5235" y="1239678"/>
                  </a:lnTo>
                  <a:lnTo>
                    <a:pt x="5235" y="1260869"/>
                  </a:lnTo>
                  <a:lnTo>
                    <a:pt x="10470" y="1260869"/>
                  </a:lnTo>
                  <a:lnTo>
                    <a:pt x="10470" y="1239678"/>
                  </a:lnTo>
                  <a:close/>
                </a:path>
                <a:path w="1541779" h="1780539">
                  <a:moveTo>
                    <a:pt x="5235" y="1282060"/>
                  </a:moveTo>
                  <a:lnTo>
                    <a:pt x="0" y="1282060"/>
                  </a:lnTo>
                  <a:lnTo>
                    <a:pt x="0" y="1303251"/>
                  </a:lnTo>
                  <a:lnTo>
                    <a:pt x="5235" y="1303251"/>
                  </a:lnTo>
                  <a:lnTo>
                    <a:pt x="5235" y="1282060"/>
                  </a:lnTo>
                  <a:close/>
                </a:path>
                <a:path w="1541779" h="1780539">
                  <a:moveTo>
                    <a:pt x="10470" y="1282060"/>
                  </a:moveTo>
                  <a:lnTo>
                    <a:pt x="5235" y="1282060"/>
                  </a:lnTo>
                  <a:lnTo>
                    <a:pt x="5235" y="1303251"/>
                  </a:lnTo>
                  <a:lnTo>
                    <a:pt x="10470" y="1303251"/>
                  </a:lnTo>
                  <a:lnTo>
                    <a:pt x="10470" y="1282060"/>
                  </a:lnTo>
                  <a:close/>
                </a:path>
                <a:path w="1541779" h="1780539">
                  <a:moveTo>
                    <a:pt x="2617" y="1330503"/>
                  </a:moveTo>
                  <a:lnTo>
                    <a:pt x="0" y="1335037"/>
                  </a:lnTo>
                  <a:lnTo>
                    <a:pt x="9176" y="1340335"/>
                  </a:lnTo>
                  <a:lnTo>
                    <a:pt x="11794" y="1335801"/>
                  </a:lnTo>
                  <a:lnTo>
                    <a:pt x="10472" y="1335037"/>
                  </a:lnTo>
                  <a:lnTo>
                    <a:pt x="5235" y="1335037"/>
                  </a:lnTo>
                  <a:lnTo>
                    <a:pt x="5235" y="1332015"/>
                  </a:lnTo>
                  <a:lnTo>
                    <a:pt x="2617" y="1330503"/>
                  </a:lnTo>
                  <a:close/>
                </a:path>
                <a:path w="1541779" h="1780539">
                  <a:moveTo>
                    <a:pt x="10470" y="1328992"/>
                  </a:moveTo>
                  <a:lnTo>
                    <a:pt x="10472" y="1335037"/>
                  </a:lnTo>
                  <a:lnTo>
                    <a:pt x="11794" y="1335801"/>
                  </a:lnTo>
                  <a:lnTo>
                    <a:pt x="9176" y="1340335"/>
                  </a:lnTo>
                  <a:lnTo>
                    <a:pt x="14412" y="1331267"/>
                  </a:lnTo>
                  <a:lnTo>
                    <a:pt x="10470" y="1328992"/>
                  </a:lnTo>
                  <a:close/>
                </a:path>
                <a:path w="1541779" h="1780539">
                  <a:moveTo>
                    <a:pt x="5235" y="1332015"/>
                  </a:moveTo>
                  <a:lnTo>
                    <a:pt x="5235" y="1335037"/>
                  </a:lnTo>
                  <a:lnTo>
                    <a:pt x="10470" y="1335037"/>
                  </a:lnTo>
                  <a:lnTo>
                    <a:pt x="5235" y="1332015"/>
                  </a:lnTo>
                  <a:close/>
                </a:path>
                <a:path w="1541779" h="1780539">
                  <a:moveTo>
                    <a:pt x="5235" y="1324442"/>
                  </a:moveTo>
                  <a:lnTo>
                    <a:pt x="0" y="1324442"/>
                  </a:lnTo>
                  <a:lnTo>
                    <a:pt x="0" y="1335037"/>
                  </a:lnTo>
                  <a:lnTo>
                    <a:pt x="5235" y="1325970"/>
                  </a:lnTo>
                  <a:lnTo>
                    <a:pt x="5235" y="1324442"/>
                  </a:lnTo>
                  <a:close/>
                </a:path>
                <a:path w="1541779" h="1780539">
                  <a:moveTo>
                    <a:pt x="5235" y="1325970"/>
                  </a:moveTo>
                  <a:lnTo>
                    <a:pt x="5235" y="1332015"/>
                  </a:lnTo>
                  <a:lnTo>
                    <a:pt x="10470" y="1335037"/>
                  </a:lnTo>
                  <a:lnTo>
                    <a:pt x="10470" y="1328992"/>
                  </a:lnTo>
                  <a:lnTo>
                    <a:pt x="5235" y="1325970"/>
                  </a:lnTo>
                  <a:close/>
                </a:path>
                <a:path w="1541779" h="1780539">
                  <a:moveTo>
                    <a:pt x="5235" y="1325970"/>
                  </a:moveTo>
                  <a:lnTo>
                    <a:pt x="2617" y="1330503"/>
                  </a:lnTo>
                  <a:lnTo>
                    <a:pt x="5235" y="1332015"/>
                  </a:lnTo>
                  <a:lnTo>
                    <a:pt x="5235" y="1325970"/>
                  </a:lnTo>
                  <a:close/>
                </a:path>
                <a:path w="1541779" h="1780539">
                  <a:moveTo>
                    <a:pt x="10470" y="1324442"/>
                  </a:moveTo>
                  <a:lnTo>
                    <a:pt x="5235" y="1324442"/>
                  </a:lnTo>
                  <a:lnTo>
                    <a:pt x="5235" y="1325970"/>
                  </a:lnTo>
                  <a:lnTo>
                    <a:pt x="10470" y="1328992"/>
                  </a:lnTo>
                  <a:lnTo>
                    <a:pt x="10470" y="1324442"/>
                  </a:lnTo>
                  <a:close/>
                </a:path>
                <a:path w="1541779" h="1780539">
                  <a:moveTo>
                    <a:pt x="30145" y="1346396"/>
                  </a:moveTo>
                  <a:lnTo>
                    <a:pt x="27527" y="1350931"/>
                  </a:lnTo>
                  <a:lnTo>
                    <a:pt x="45880" y="1361526"/>
                  </a:lnTo>
                  <a:lnTo>
                    <a:pt x="48497" y="1356993"/>
                  </a:lnTo>
                  <a:lnTo>
                    <a:pt x="30145" y="1346396"/>
                  </a:lnTo>
                  <a:close/>
                </a:path>
                <a:path w="1541779" h="1780539">
                  <a:moveTo>
                    <a:pt x="32763" y="1341862"/>
                  </a:moveTo>
                  <a:lnTo>
                    <a:pt x="30145" y="1346396"/>
                  </a:lnTo>
                  <a:lnTo>
                    <a:pt x="48497" y="1356993"/>
                  </a:lnTo>
                  <a:lnTo>
                    <a:pt x="51115" y="1352458"/>
                  </a:lnTo>
                  <a:lnTo>
                    <a:pt x="32763" y="1341862"/>
                  </a:lnTo>
                  <a:close/>
                </a:path>
                <a:path w="1541779" h="1780539">
                  <a:moveTo>
                    <a:pt x="66850" y="1367588"/>
                  </a:moveTo>
                  <a:lnTo>
                    <a:pt x="64232" y="1372122"/>
                  </a:lnTo>
                  <a:lnTo>
                    <a:pt x="82584" y="1382718"/>
                  </a:lnTo>
                  <a:lnTo>
                    <a:pt x="85202" y="1378184"/>
                  </a:lnTo>
                  <a:lnTo>
                    <a:pt x="66850" y="1367588"/>
                  </a:lnTo>
                  <a:close/>
                </a:path>
                <a:path w="1541779" h="1780539">
                  <a:moveTo>
                    <a:pt x="77322" y="1367588"/>
                  </a:moveTo>
                  <a:lnTo>
                    <a:pt x="66850" y="1367588"/>
                  </a:lnTo>
                  <a:lnTo>
                    <a:pt x="85202" y="1378184"/>
                  </a:lnTo>
                  <a:lnTo>
                    <a:pt x="87820" y="1373649"/>
                  </a:lnTo>
                  <a:lnTo>
                    <a:pt x="77322" y="1367588"/>
                  </a:lnTo>
                  <a:close/>
                </a:path>
                <a:path w="1541779" h="1780539">
                  <a:moveTo>
                    <a:pt x="69468" y="1363053"/>
                  </a:moveTo>
                  <a:lnTo>
                    <a:pt x="64232" y="1372122"/>
                  </a:lnTo>
                  <a:lnTo>
                    <a:pt x="66850" y="1367588"/>
                  </a:lnTo>
                  <a:lnTo>
                    <a:pt x="77322" y="1367588"/>
                  </a:lnTo>
                  <a:lnTo>
                    <a:pt x="69468" y="1363053"/>
                  </a:lnTo>
                  <a:close/>
                </a:path>
                <a:path w="1541779" h="1780539">
                  <a:moveTo>
                    <a:pt x="103553" y="1388779"/>
                  </a:moveTo>
                  <a:lnTo>
                    <a:pt x="100936" y="1393313"/>
                  </a:lnTo>
                  <a:lnTo>
                    <a:pt x="119288" y="1403908"/>
                  </a:lnTo>
                  <a:lnTo>
                    <a:pt x="121905" y="1399374"/>
                  </a:lnTo>
                  <a:lnTo>
                    <a:pt x="103553" y="1388779"/>
                  </a:lnTo>
                  <a:close/>
                </a:path>
                <a:path w="1541779" h="1780539">
                  <a:moveTo>
                    <a:pt x="114026" y="1388779"/>
                  </a:moveTo>
                  <a:lnTo>
                    <a:pt x="103553" y="1388779"/>
                  </a:lnTo>
                  <a:lnTo>
                    <a:pt x="121905" y="1399374"/>
                  </a:lnTo>
                  <a:lnTo>
                    <a:pt x="124523" y="1394840"/>
                  </a:lnTo>
                  <a:lnTo>
                    <a:pt x="114026" y="1388779"/>
                  </a:lnTo>
                  <a:close/>
                </a:path>
                <a:path w="1541779" h="1780539">
                  <a:moveTo>
                    <a:pt x="106171" y="1384244"/>
                  </a:moveTo>
                  <a:lnTo>
                    <a:pt x="100936" y="1393313"/>
                  </a:lnTo>
                  <a:lnTo>
                    <a:pt x="103553" y="1388779"/>
                  </a:lnTo>
                  <a:lnTo>
                    <a:pt x="114026" y="1388779"/>
                  </a:lnTo>
                  <a:lnTo>
                    <a:pt x="106171" y="1384244"/>
                  </a:lnTo>
                  <a:close/>
                </a:path>
                <a:path w="1541779" h="1780539">
                  <a:moveTo>
                    <a:pt x="140258" y="1409970"/>
                  </a:moveTo>
                  <a:lnTo>
                    <a:pt x="137640" y="1414504"/>
                  </a:lnTo>
                  <a:lnTo>
                    <a:pt x="155992" y="1425099"/>
                  </a:lnTo>
                  <a:lnTo>
                    <a:pt x="158609" y="1420566"/>
                  </a:lnTo>
                  <a:lnTo>
                    <a:pt x="140258" y="1409970"/>
                  </a:lnTo>
                  <a:close/>
                </a:path>
                <a:path w="1541779" h="1780539">
                  <a:moveTo>
                    <a:pt x="142876" y="1405436"/>
                  </a:moveTo>
                  <a:lnTo>
                    <a:pt x="140258" y="1409970"/>
                  </a:lnTo>
                  <a:lnTo>
                    <a:pt x="158609" y="1420566"/>
                  </a:lnTo>
                  <a:lnTo>
                    <a:pt x="161227" y="1416032"/>
                  </a:lnTo>
                  <a:lnTo>
                    <a:pt x="142876" y="1405436"/>
                  </a:lnTo>
                  <a:close/>
                </a:path>
                <a:path w="1541779" h="1780539">
                  <a:moveTo>
                    <a:pt x="176962" y="1431161"/>
                  </a:moveTo>
                  <a:lnTo>
                    <a:pt x="174344" y="1435695"/>
                  </a:lnTo>
                  <a:lnTo>
                    <a:pt x="192696" y="1446291"/>
                  </a:lnTo>
                  <a:lnTo>
                    <a:pt x="195314" y="1441757"/>
                  </a:lnTo>
                  <a:lnTo>
                    <a:pt x="176962" y="1431161"/>
                  </a:lnTo>
                  <a:close/>
                </a:path>
                <a:path w="1541779" h="1780539">
                  <a:moveTo>
                    <a:pt x="179579" y="1426627"/>
                  </a:moveTo>
                  <a:lnTo>
                    <a:pt x="176962" y="1431161"/>
                  </a:lnTo>
                  <a:lnTo>
                    <a:pt x="195314" y="1441757"/>
                  </a:lnTo>
                  <a:lnTo>
                    <a:pt x="197932" y="1437223"/>
                  </a:lnTo>
                  <a:lnTo>
                    <a:pt x="179579" y="1426627"/>
                  </a:lnTo>
                  <a:close/>
                </a:path>
                <a:path w="1541779" h="1780539">
                  <a:moveTo>
                    <a:pt x="213666" y="1452352"/>
                  </a:moveTo>
                  <a:lnTo>
                    <a:pt x="211048" y="1456886"/>
                  </a:lnTo>
                  <a:lnTo>
                    <a:pt x="229400" y="1467482"/>
                  </a:lnTo>
                  <a:lnTo>
                    <a:pt x="232018" y="1462948"/>
                  </a:lnTo>
                  <a:lnTo>
                    <a:pt x="213666" y="1452352"/>
                  </a:lnTo>
                  <a:close/>
                </a:path>
                <a:path w="1541779" h="1780539">
                  <a:moveTo>
                    <a:pt x="216284" y="1447818"/>
                  </a:moveTo>
                  <a:lnTo>
                    <a:pt x="213666" y="1452352"/>
                  </a:lnTo>
                  <a:lnTo>
                    <a:pt x="232018" y="1462948"/>
                  </a:lnTo>
                  <a:lnTo>
                    <a:pt x="234635" y="1458414"/>
                  </a:lnTo>
                  <a:lnTo>
                    <a:pt x="216284" y="1447818"/>
                  </a:lnTo>
                  <a:close/>
                </a:path>
                <a:path w="1541779" h="1780539">
                  <a:moveTo>
                    <a:pt x="252988" y="1469009"/>
                  </a:moveTo>
                  <a:lnTo>
                    <a:pt x="250370" y="1473543"/>
                  </a:lnTo>
                  <a:lnTo>
                    <a:pt x="268722" y="1484139"/>
                  </a:lnTo>
                  <a:lnTo>
                    <a:pt x="266104" y="1488673"/>
                  </a:lnTo>
                  <a:lnTo>
                    <a:pt x="271340" y="1479605"/>
                  </a:lnTo>
                  <a:lnTo>
                    <a:pt x="252988" y="1469009"/>
                  </a:lnTo>
                  <a:close/>
                </a:path>
                <a:path w="1541779" h="1780539">
                  <a:moveTo>
                    <a:pt x="250370" y="1473543"/>
                  </a:moveTo>
                  <a:lnTo>
                    <a:pt x="247752" y="1478077"/>
                  </a:lnTo>
                  <a:lnTo>
                    <a:pt x="266104" y="1488673"/>
                  </a:lnTo>
                  <a:lnTo>
                    <a:pt x="268722" y="1484139"/>
                  </a:lnTo>
                  <a:lnTo>
                    <a:pt x="250370" y="1473543"/>
                  </a:lnTo>
                  <a:close/>
                </a:path>
                <a:path w="1541779" h="1780539">
                  <a:moveTo>
                    <a:pt x="289691" y="1490200"/>
                  </a:moveTo>
                  <a:lnTo>
                    <a:pt x="287074" y="1494734"/>
                  </a:lnTo>
                  <a:lnTo>
                    <a:pt x="305426" y="1505330"/>
                  </a:lnTo>
                  <a:lnTo>
                    <a:pt x="302808" y="1509864"/>
                  </a:lnTo>
                  <a:lnTo>
                    <a:pt x="308044" y="1500796"/>
                  </a:lnTo>
                  <a:lnTo>
                    <a:pt x="289691" y="1490200"/>
                  </a:lnTo>
                  <a:close/>
                </a:path>
                <a:path w="1541779" h="1780539">
                  <a:moveTo>
                    <a:pt x="287074" y="1494734"/>
                  </a:moveTo>
                  <a:lnTo>
                    <a:pt x="284456" y="1499268"/>
                  </a:lnTo>
                  <a:lnTo>
                    <a:pt x="302808" y="1509864"/>
                  </a:lnTo>
                  <a:lnTo>
                    <a:pt x="305426" y="1505330"/>
                  </a:lnTo>
                  <a:lnTo>
                    <a:pt x="287074" y="1494734"/>
                  </a:lnTo>
                  <a:close/>
                </a:path>
                <a:path w="1541779" h="1780539">
                  <a:moveTo>
                    <a:pt x="326396" y="1511391"/>
                  </a:moveTo>
                  <a:lnTo>
                    <a:pt x="323778" y="1515925"/>
                  </a:lnTo>
                  <a:lnTo>
                    <a:pt x="342129" y="1526521"/>
                  </a:lnTo>
                  <a:lnTo>
                    <a:pt x="339512" y="1531055"/>
                  </a:lnTo>
                  <a:lnTo>
                    <a:pt x="344747" y="1521987"/>
                  </a:lnTo>
                  <a:lnTo>
                    <a:pt x="326396" y="1511391"/>
                  </a:lnTo>
                  <a:close/>
                </a:path>
                <a:path w="1541779" h="1780539">
                  <a:moveTo>
                    <a:pt x="323778" y="1515925"/>
                  </a:moveTo>
                  <a:lnTo>
                    <a:pt x="321160" y="1520460"/>
                  </a:lnTo>
                  <a:lnTo>
                    <a:pt x="339512" y="1531055"/>
                  </a:lnTo>
                  <a:lnTo>
                    <a:pt x="342129" y="1526521"/>
                  </a:lnTo>
                  <a:lnTo>
                    <a:pt x="323778" y="1515925"/>
                  </a:lnTo>
                  <a:close/>
                </a:path>
                <a:path w="1541779" h="1780539">
                  <a:moveTo>
                    <a:pt x="360482" y="1537116"/>
                  </a:moveTo>
                  <a:lnTo>
                    <a:pt x="357864" y="1541650"/>
                  </a:lnTo>
                  <a:lnTo>
                    <a:pt x="376216" y="1552246"/>
                  </a:lnTo>
                  <a:lnTo>
                    <a:pt x="378834" y="1547712"/>
                  </a:lnTo>
                  <a:lnTo>
                    <a:pt x="360482" y="1537116"/>
                  </a:lnTo>
                  <a:close/>
                </a:path>
                <a:path w="1541779" h="1780539">
                  <a:moveTo>
                    <a:pt x="363099" y="1532582"/>
                  </a:moveTo>
                  <a:lnTo>
                    <a:pt x="360482" y="1537116"/>
                  </a:lnTo>
                  <a:lnTo>
                    <a:pt x="378834" y="1547712"/>
                  </a:lnTo>
                  <a:lnTo>
                    <a:pt x="376216" y="1552246"/>
                  </a:lnTo>
                  <a:lnTo>
                    <a:pt x="381452" y="1543178"/>
                  </a:lnTo>
                  <a:lnTo>
                    <a:pt x="363099" y="1532582"/>
                  </a:lnTo>
                  <a:close/>
                </a:path>
                <a:path w="1541779" h="1780539">
                  <a:moveTo>
                    <a:pt x="397186" y="1558307"/>
                  </a:moveTo>
                  <a:lnTo>
                    <a:pt x="394568" y="1562842"/>
                  </a:lnTo>
                  <a:lnTo>
                    <a:pt x="412920" y="1573437"/>
                  </a:lnTo>
                  <a:lnTo>
                    <a:pt x="415537" y="1568903"/>
                  </a:lnTo>
                  <a:lnTo>
                    <a:pt x="397186" y="1558307"/>
                  </a:lnTo>
                  <a:close/>
                </a:path>
                <a:path w="1541779" h="1780539">
                  <a:moveTo>
                    <a:pt x="399804" y="1553773"/>
                  </a:moveTo>
                  <a:lnTo>
                    <a:pt x="397186" y="1558307"/>
                  </a:lnTo>
                  <a:lnTo>
                    <a:pt x="415537" y="1568903"/>
                  </a:lnTo>
                  <a:lnTo>
                    <a:pt x="418155" y="1564369"/>
                  </a:lnTo>
                  <a:lnTo>
                    <a:pt x="399804" y="1553773"/>
                  </a:lnTo>
                  <a:close/>
                </a:path>
                <a:path w="1541779" h="1780539">
                  <a:moveTo>
                    <a:pt x="433890" y="1579499"/>
                  </a:moveTo>
                  <a:lnTo>
                    <a:pt x="431272" y="1584033"/>
                  </a:lnTo>
                  <a:lnTo>
                    <a:pt x="449624" y="1594628"/>
                  </a:lnTo>
                  <a:lnTo>
                    <a:pt x="452242" y="1590094"/>
                  </a:lnTo>
                  <a:lnTo>
                    <a:pt x="433890" y="1579499"/>
                  </a:lnTo>
                  <a:close/>
                </a:path>
                <a:path w="1541779" h="1780539">
                  <a:moveTo>
                    <a:pt x="444363" y="1579499"/>
                  </a:moveTo>
                  <a:lnTo>
                    <a:pt x="433890" y="1579499"/>
                  </a:lnTo>
                  <a:lnTo>
                    <a:pt x="452242" y="1590094"/>
                  </a:lnTo>
                  <a:lnTo>
                    <a:pt x="454860" y="1585560"/>
                  </a:lnTo>
                  <a:lnTo>
                    <a:pt x="444363" y="1579499"/>
                  </a:lnTo>
                  <a:close/>
                </a:path>
                <a:path w="1541779" h="1780539">
                  <a:moveTo>
                    <a:pt x="436508" y="1574964"/>
                  </a:moveTo>
                  <a:lnTo>
                    <a:pt x="431272" y="1584033"/>
                  </a:lnTo>
                  <a:lnTo>
                    <a:pt x="433890" y="1579499"/>
                  </a:lnTo>
                  <a:lnTo>
                    <a:pt x="444363" y="1579499"/>
                  </a:lnTo>
                  <a:lnTo>
                    <a:pt x="436508" y="1574964"/>
                  </a:lnTo>
                  <a:close/>
                </a:path>
                <a:path w="1541779" h="1780539">
                  <a:moveTo>
                    <a:pt x="470594" y="1600690"/>
                  </a:moveTo>
                  <a:lnTo>
                    <a:pt x="467976" y="1605224"/>
                  </a:lnTo>
                  <a:lnTo>
                    <a:pt x="486328" y="1615819"/>
                  </a:lnTo>
                  <a:lnTo>
                    <a:pt x="488946" y="1611286"/>
                  </a:lnTo>
                  <a:lnTo>
                    <a:pt x="470594" y="1600690"/>
                  </a:lnTo>
                  <a:close/>
                </a:path>
                <a:path w="1541779" h="1780539">
                  <a:moveTo>
                    <a:pt x="481065" y="1600690"/>
                  </a:moveTo>
                  <a:lnTo>
                    <a:pt x="470594" y="1600690"/>
                  </a:lnTo>
                  <a:lnTo>
                    <a:pt x="488946" y="1611286"/>
                  </a:lnTo>
                  <a:lnTo>
                    <a:pt x="491564" y="1606752"/>
                  </a:lnTo>
                  <a:lnTo>
                    <a:pt x="481065" y="1600690"/>
                  </a:lnTo>
                  <a:close/>
                </a:path>
                <a:path w="1541779" h="1780539">
                  <a:moveTo>
                    <a:pt x="473211" y="1596155"/>
                  </a:moveTo>
                  <a:lnTo>
                    <a:pt x="467976" y="1605224"/>
                  </a:lnTo>
                  <a:lnTo>
                    <a:pt x="470594" y="1600690"/>
                  </a:lnTo>
                  <a:lnTo>
                    <a:pt x="481065" y="1600690"/>
                  </a:lnTo>
                  <a:lnTo>
                    <a:pt x="473211" y="1596155"/>
                  </a:lnTo>
                  <a:close/>
                </a:path>
                <a:path w="1541779" h="1780539">
                  <a:moveTo>
                    <a:pt x="507298" y="1621881"/>
                  </a:moveTo>
                  <a:lnTo>
                    <a:pt x="504680" y="1626415"/>
                  </a:lnTo>
                  <a:lnTo>
                    <a:pt x="523033" y="1637011"/>
                  </a:lnTo>
                  <a:lnTo>
                    <a:pt x="525651" y="1632476"/>
                  </a:lnTo>
                  <a:lnTo>
                    <a:pt x="507298" y="1621881"/>
                  </a:lnTo>
                  <a:close/>
                </a:path>
                <a:path w="1541779" h="1780539">
                  <a:moveTo>
                    <a:pt x="509916" y="1617347"/>
                  </a:moveTo>
                  <a:lnTo>
                    <a:pt x="507298" y="1621881"/>
                  </a:lnTo>
                  <a:lnTo>
                    <a:pt x="525651" y="1632476"/>
                  </a:lnTo>
                  <a:lnTo>
                    <a:pt x="528268" y="1627943"/>
                  </a:lnTo>
                  <a:lnTo>
                    <a:pt x="509916" y="1617347"/>
                  </a:lnTo>
                  <a:close/>
                </a:path>
                <a:path w="1541779" h="1780539">
                  <a:moveTo>
                    <a:pt x="544002" y="1643072"/>
                  </a:moveTo>
                  <a:lnTo>
                    <a:pt x="541384" y="1647606"/>
                  </a:lnTo>
                  <a:lnTo>
                    <a:pt x="559736" y="1658201"/>
                  </a:lnTo>
                  <a:lnTo>
                    <a:pt x="562354" y="1653667"/>
                  </a:lnTo>
                  <a:lnTo>
                    <a:pt x="544002" y="1643072"/>
                  </a:lnTo>
                  <a:close/>
                </a:path>
                <a:path w="1541779" h="1780539">
                  <a:moveTo>
                    <a:pt x="546620" y="1638538"/>
                  </a:moveTo>
                  <a:lnTo>
                    <a:pt x="544002" y="1643072"/>
                  </a:lnTo>
                  <a:lnTo>
                    <a:pt x="562354" y="1653667"/>
                  </a:lnTo>
                  <a:lnTo>
                    <a:pt x="564972" y="1649134"/>
                  </a:lnTo>
                  <a:lnTo>
                    <a:pt x="546620" y="1638538"/>
                  </a:lnTo>
                  <a:close/>
                </a:path>
                <a:path w="1541779" h="1780539">
                  <a:moveTo>
                    <a:pt x="580706" y="1664263"/>
                  </a:moveTo>
                  <a:lnTo>
                    <a:pt x="578089" y="1668797"/>
                  </a:lnTo>
                  <a:lnTo>
                    <a:pt x="596440" y="1679392"/>
                  </a:lnTo>
                  <a:lnTo>
                    <a:pt x="599058" y="1674858"/>
                  </a:lnTo>
                  <a:lnTo>
                    <a:pt x="580706" y="1664263"/>
                  </a:lnTo>
                  <a:close/>
                </a:path>
                <a:path w="1541779" h="1780539">
                  <a:moveTo>
                    <a:pt x="583324" y="1659729"/>
                  </a:moveTo>
                  <a:lnTo>
                    <a:pt x="580706" y="1664263"/>
                  </a:lnTo>
                  <a:lnTo>
                    <a:pt x="599058" y="1674858"/>
                  </a:lnTo>
                  <a:lnTo>
                    <a:pt x="601675" y="1670325"/>
                  </a:lnTo>
                  <a:lnTo>
                    <a:pt x="583324" y="1659729"/>
                  </a:lnTo>
                  <a:close/>
                </a:path>
                <a:path w="1541779" h="1780539">
                  <a:moveTo>
                    <a:pt x="617410" y="1685454"/>
                  </a:moveTo>
                  <a:lnTo>
                    <a:pt x="614792" y="1689988"/>
                  </a:lnTo>
                  <a:lnTo>
                    <a:pt x="633144" y="1700584"/>
                  </a:lnTo>
                  <a:lnTo>
                    <a:pt x="635762" y="1696049"/>
                  </a:lnTo>
                  <a:lnTo>
                    <a:pt x="617410" y="1685454"/>
                  </a:lnTo>
                  <a:close/>
                </a:path>
                <a:path w="1541779" h="1780539">
                  <a:moveTo>
                    <a:pt x="620028" y="1680920"/>
                  </a:moveTo>
                  <a:lnTo>
                    <a:pt x="617410" y="1685454"/>
                  </a:lnTo>
                  <a:lnTo>
                    <a:pt x="635762" y="1696049"/>
                  </a:lnTo>
                  <a:lnTo>
                    <a:pt x="638380" y="1691516"/>
                  </a:lnTo>
                  <a:lnTo>
                    <a:pt x="620028" y="1680920"/>
                  </a:lnTo>
                  <a:close/>
                </a:path>
                <a:path w="1541779" h="1780539">
                  <a:moveTo>
                    <a:pt x="656732" y="1702111"/>
                  </a:moveTo>
                  <a:lnTo>
                    <a:pt x="654115" y="1706645"/>
                  </a:lnTo>
                  <a:lnTo>
                    <a:pt x="672466" y="1717240"/>
                  </a:lnTo>
                  <a:lnTo>
                    <a:pt x="669848" y="1721775"/>
                  </a:lnTo>
                  <a:lnTo>
                    <a:pt x="675084" y="1712707"/>
                  </a:lnTo>
                  <a:lnTo>
                    <a:pt x="656732" y="1702111"/>
                  </a:lnTo>
                  <a:close/>
                </a:path>
                <a:path w="1541779" h="1780539">
                  <a:moveTo>
                    <a:pt x="654115" y="1706645"/>
                  </a:moveTo>
                  <a:lnTo>
                    <a:pt x="651497" y="1711179"/>
                  </a:lnTo>
                  <a:lnTo>
                    <a:pt x="669848" y="1721775"/>
                  </a:lnTo>
                  <a:lnTo>
                    <a:pt x="672466" y="1717240"/>
                  </a:lnTo>
                  <a:lnTo>
                    <a:pt x="654115" y="1706645"/>
                  </a:lnTo>
                  <a:close/>
                </a:path>
                <a:path w="1541779" h="1780539">
                  <a:moveTo>
                    <a:pt x="690818" y="1727836"/>
                  </a:moveTo>
                  <a:lnTo>
                    <a:pt x="688201" y="1732370"/>
                  </a:lnTo>
                  <a:lnTo>
                    <a:pt x="706553" y="1742966"/>
                  </a:lnTo>
                  <a:lnTo>
                    <a:pt x="709171" y="1738431"/>
                  </a:lnTo>
                  <a:lnTo>
                    <a:pt x="690818" y="1727836"/>
                  </a:lnTo>
                  <a:close/>
                </a:path>
                <a:path w="1541779" h="1780539">
                  <a:moveTo>
                    <a:pt x="693436" y="1723302"/>
                  </a:moveTo>
                  <a:lnTo>
                    <a:pt x="690818" y="1727836"/>
                  </a:lnTo>
                  <a:lnTo>
                    <a:pt x="709171" y="1738431"/>
                  </a:lnTo>
                  <a:lnTo>
                    <a:pt x="706553" y="1742966"/>
                  </a:lnTo>
                  <a:lnTo>
                    <a:pt x="711788" y="1733897"/>
                  </a:lnTo>
                  <a:lnTo>
                    <a:pt x="693436" y="1723302"/>
                  </a:lnTo>
                  <a:close/>
                </a:path>
                <a:path w="1541779" h="1780539">
                  <a:moveTo>
                    <a:pt x="730141" y="1744493"/>
                  </a:moveTo>
                  <a:lnTo>
                    <a:pt x="727523" y="1749027"/>
                  </a:lnTo>
                  <a:lnTo>
                    <a:pt x="745874" y="1759622"/>
                  </a:lnTo>
                  <a:lnTo>
                    <a:pt x="743256" y="1764157"/>
                  </a:lnTo>
                  <a:lnTo>
                    <a:pt x="748492" y="1755088"/>
                  </a:lnTo>
                  <a:lnTo>
                    <a:pt x="730141" y="1744493"/>
                  </a:lnTo>
                  <a:close/>
                </a:path>
                <a:path w="1541779" h="1780539">
                  <a:moveTo>
                    <a:pt x="727523" y="1749027"/>
                  </a:moveTo>
                  <a:lnTo>
                    <a:pt x="724905" y="1753562"/>
                  </a:lnTo>
                  <a:lnTo>
                    <a:pt x="743256" y="1764157"/>
                  </a:lnTo>
                  <a:lnTo>
                    <a:pt x="745874" y="1759622"/>
                  </a:lnTo>
                  <a:lnTo>
                    <a:pt x="727523" y="1749027"/>
                  </a:lnTo>
                  <a:close/>
                </a:path>
                <a:path w="1541779" h="1780539">
                  <a:moveTo>
                    <a:pt x="777342" y="1770218"/>
                  </a:moveTo>
                  <a:lnTo>
                    <a:pt x="776019" y="1770982"/>
                  </a:lnTo>
                  <a:lnTo>
                    <a:pt x="770784" y="1780050"/>
                  </a:lnTo>
                  <a:lnTo>
                    <a:pt x="779960" y="1774752"/>
                  </a:lnTo>
                  <a:lnTo>
                    <a:pt x="777342" y="1770218"/>
                  </a:lnTo>
                  <a:close/>
                </a:path>
                <a:path w="1541779" h="1780539">
                  <a:moveTo>
                    <a:pt x="764226" y="1770219"/>
                  </a:moveTo>
                  <a:lnTo>
                    <a:pt x="761609" y="1774753"/>
                  </a:lnTo>
                  <a:lnTo>
                    <a:pt x="770784" y="1780050"/>
                  </a:lnTo>
                  <a:lnTo>
                    <a:pt x="765548" y="1770982"/>
                  </a:lnTo>
                  <a:lnTo>
                    <a:pt x="764226" y="1770219"/>
                  </a:lnTo>
                  <a:close/>
                </a:path>
                <a:path w="1541779" h="1780539">
                  <a:moveTo>
                    <a:pt x="770784" y="1774005"/>
                  </a:moveTo>
                  <a:lnTo>
                    <a:pt x="768167" y="1775516"/>
                  </a:lnTo>
                  <a:lnTo>
                    <a:pt x="770784" y="1780050"/>
                  </a:lnTo>
                  <a:lnTo>
                    <a:pt x="773402" y="1775516"/>
                  </a:lnTo>
                  <a:lnTo>
                    <a:pt x="770784" y="1774005"/>
                  </a:lnTo>
                  <a:close/>
                </a:path>
                <a:path w="1541779" h="1780539">
                  <a:moveTo>
                    <a:pt x="776019" y="1770982"/>
                  </a:moveTo>
                  <a:lnTo>
                    <a:pt x="770784" y="1774005"/>
                  </a:lnTo>
                  <a:lnTo>
                    <a:pt x="773402" y="1775516"/>
                  </a:lnTo>
                  <a:lnTo>
                    <a:pt x="776019" y="1770982"/>
                  </a:lnTo>
                  <a:close/>
                </a:path>
                <a:path w="1541779" h="1780539">
                  <a:moveTo>
                    <a:pt x="765549" y="1770982"/>
                  </a:moveTo>
                  <a:lnTo>
                    <a:pt x="768167" y="1775516"/>
                  </a:lnTo>
                  <a:lnTo>
                    <a:pt x="770784" y="1774005"/>
                  </a:lnTo>
                  <a:lnTo>
                    <a:pt x="765549" y="1770982"/>
                  </a:lnTo>
                  <a:close/>
                </a:path>
                <a:path w="1541779" h="1780539">
                  <a:moveTo>
                    <a:pt x="766844" y="1765684"/>
                  </a:moveTo>
                  <a:lnTo>
                    <a:pt x="761609" y="1774753"/>
                  </a:lnTo>
                  <a:lnTo>
                    <a:pt x="764226" y="1770219"/>
                  </a:lnTo>
                  <a:lnTo>
                    <a:pt x="766873" y="1770218"/>
                  </a:lnTo>
                  <a:lnTo>
                    <a:pt x="770784" y="1767959"/>
                  </a:lnTo>
                  <a:lnTo>
                    <a:pt x="766844" y="1765684"/>
                  </a:lnTo>
                  <a:close/>
                </a:path>
                <a:path w="1541779" h="1780539">
                  <a:moveTo>
                    <a:pt x="770784" y="1767959"/>
                  </a:moveTo>
                  <a:lnTo>
                    <a:pt x="765549" y="1770982"/>
                  </a:lnTo>
                  <a:lnTo>
                    <a:pt x="770784" y="1774005"/>
                  </a:lnTo>
                  <a:lnTo>
                    <a:pt x="776019" y="1770982"/>
                  </a:lnTo>
                  <a:lnTo>
                    <a:pt x="770784" y="1767959"/>
                  </a:lnTo>
                  <a:close/>
                </a:path>
                <a:path w="1541779" h="1780539">
                  <a:moveTo>
                    <a:pt x="766871" y="1770219"/>
                  </a:moveTo>
                  <a:lnTo>
                    <a:pt x="764226" y="1770219"/>
                  </a:lnTo>
                  <a:lnTo>
                    <a:pt x="765550" y="1770982"/>
                  </a:lnTo>
                  <a:lnTo>
                    <a:pt x="766871" y="1770219"/>
                  </a:lnTo>
                  <a:close/>
                </a:path>
                <a:path w="1541779" h="1780539">
                  <a:moveTo>
                    <a:pt x="774725" y="1765684"/>
                  </a:moveTo>
                  <a:lnTo>
                    <a:pt x="770784" y="1767959"/>
                  </a:lnTo>
                  <a:lnTo>
                    <a:pt x="776019" y="1770982"/>
                  </a:lnTo>
                  <a:lnTo>
                    <a:pt x="777342" y="1770218"/>
                  </a:lnTo>
                  <a:lnTo>
                    <a:pt x="774725" y="1765684"/>
                  </a:lnTo>
                  <a:close/>
                </a:path>
                <a:path w="1541779" h="1780539">
                  <a:moveTo>
                    <a:pt x="811429" y="1744493"/>
                  </a:moveTo>
                  <a:lnTo>
                    <a:pt x="793077" y="1755088"/>
                  </a:lnTo>
                  <a:lnTo>
                    <a:pt x="798312" y="1764157"/>
                  </a:lnTo>
                  <a:lnTo>
                    <a:pt x="795695" y="1759622"/>
                  </a:lnTo>
                  <a:lnTo>
                    <a:pt x="814047" y="1749027"/>
                  </a:lnTo>
                  <a:lnTo>
                    <a:pt x="811429" y="1744493"/>
                  </a:lnTo>
                  <a:close/>
                </a:path>
                <a:path w="1541779" h="1780539">
                  <a:moveTo>
                    <a:pt x="814047" y="1749027"/>
                  </a:moveTo>
                  <a:lnTo>
                    <a:pt x="795695" y="1759622"/>
                  </a:lnTo>
                  <a:lnTo>
                    <a:pt x="798312" y="1764157"/>
                  </a:lnTo>
                  <a:lnTo>
                    <a:pt x="816664" y="1753561"/>
                  </a:lnTo>
                  <a:lnTo>
                    <a:pt x="814047" y="1749027"/>
                  </a:lnTo>
                  <a:close/>
                </a:path>
                <a:path w="1541779" h="1780539">
                  <a:moveTo>
                    <a:pt x="848133" y="1723302"/>
                  </a:moveTo>
                  <a:lnTo>
                    <a:pt x="829781" y="1733897"/>
                  </a:lnTo>
                  <a:lnTo>
                    <a:pt x="835016" y="1742966"/>
                  </a:lnTo>
                  <a:lnTo>
                    <a:pt x="832398" y="1738431"/>
                  </a:lnTo>
                  <a:lnTo>
                    <a:pt x="850750" y="1727836"/>
                  </a:lnTo>
                  <a:lnTo>
                    <a:pt x="848133" y="1723302"/>
                  </a:lnTo>
                  <a:close/>
                </a:path>
                <a:path w="1541779" h="1780539">
                  <a:moveTo>
                    <a:pt x="850750" y="1727836"/>
                  </a:moveTo>
                  <a:lnTo>
                    <a:pt x="832398" y="1738431"/>
                  </a:lnTo>
                  <a:lnTo>
                    <a:pt x="835016" y="1742966"/>
                  </a:lnTo>
                  <a:lnTo>
                    <a:pt x="853368" y="1732370"/>
                  </a:lnTo>
                  <a:lnTo>
                    <a:pt x="850750" y="1727836"/>
                  </a:lnTo>
                  <a:close/>
                </a:path>
                <a:path w="1541779" h="1780539">
                  <a:moveTo>
                    <a:pt x="884837" y="1702111"/>
                  </a:moveTo>
                  <a:lnTo>
                    <a:pt x="866485" y="1712707"/>
                  </a:lnTo>
                  <a:lnTo>
                    <a:pt x="871721" y="1721774"/>
                  </a:lnTo>
                  <a:lnTo>
                    <a:pt x="869103" y="1717240"/>
                  </a:lnTo>
                  <a:lnTo>
                    <a:pt x="887455" y="1706645"/>
                  </a:lnTo>
                  <a:lnTo>
                    <a:pt x="884837" y="1702111"/>
                  </a:lnTo>
                  <a:close/>
                </a:path>
                <a:path w="1541779" h="1780539">
                  <a:moveTo>
                    <a:pt x="887455" y="1706645"/>
                  </a:moveTo>
                  <a:lnTo>
                    <a:pt x="869103" y="1717240"/>
                  </a:lnTo>
                  <a:lnTo>
                    <a:pt x="871721" y="1721774"/>
                  </a:lnTo>
                  <a:lnTo>
                    <a:pt x="890073" y="1711179"/>
                  </a:lnTo>
                  <a:lnTo>
                    <a:pt x="887455" y="1706645"/>
                  </a:lnTo>
                  <a:close/>
                </a:path>
                <a:path w="1541779" h="1780539">
                  <a:moveTo>
                    <a:pt x="924159" y="1685454"/>
                  </a:moveTo>
                  <a:lnTo>
                    <a:pt x="905806" y="1696049"/>
                  </a:lnTo>
                  <a:lnTo>
                    <a:pt x="908424" y="1700584"/>
                  </a:lnTo>
                  <a:lnTo>
                    <a:pt x="926777" y="1689988"/>
                  </a:lnTo>
                  <a:lnTo>
                    <a:pt x="924159" y="1685454"/>
                  </a:lnTo>
                  <a:close/>
                </a:path>
                <a:path w="1541779" h="1780539">
                  <a:moveTo>
                    <a:pt x="921541" y="1680920"/>
                  </a:moveTo>
                  <a:lnTo>
                    <a:pt x="903189" y="1691516"/>
                  </a:lnTo>
                  <a:lnTo>
                    <a:pt x="905806" y="1696049"/>
                  </a:lnTo>
                  <a:lnTo>
                    <a:pt x="924159" y="1685454"/>
                  </a:lnTo>
                  <a:lnTo>
                    <a:pt x="921541" y="1680920"/>
                  </a:lnTo>
                  <a:close/>
                </a:path>
                <a:path w="1541779" h="1780539">
                  <a:moveTo>
                    <a:pt x="960862" y="1664263"/>
                  </a:moveTo>
                  <a:lnTo>
                    <a:pt x="942511" y="1674858"/>
                  </a:lnTo>
                  <a:lnTo>
                    <a:pt x="945129" y="1679392"/>
                  </a:lnTo>
                  <a:lnTo>
                    <a:pt x="963480" y="1668797"/>
                  </a:lnTo>
                  <a:lnTo>
                    <a:pt x="960862" y="1664263"/>
                  </a:lnTo>
                  <a:close/>
                </a:path>
                <a:path w="1541779" h="1780539">
                  <a:moveTo>
                    <a:pt x="958245" y="1659729"/>
                  </a:moveTo>
                  <a:lnTo>
                    <a:pt x="939893" y="1670325"/>
                  </a:lnTo>
                  <a:lnTo>
                    <a:pt x="942511" y="1674858"/>
                  </a:lnTo>
                  <a:lnTo>
                    <a:pt x="960862" y="1664263"/>
                  </a:lnTo>
                  <a:lnTo>
                    <a:pt x="958245" y="1659729"/>
                  </a:lnTo>
                  <a:close/>
                </a:path>
                <a:path w="1541779" h="1780539">
                  <a:moveTo>
                    <a:pt x="997567" y="1643072"/>
                  </a:moveTo>
                  <a:lnTo>
                    <a:pt x="979215" y="1653667"/>
                  </a:lnTo>
                  <a:lnTo>
                    <a:pt x="981832" y="1658201"/>
                  </a:lnTo>
                  <a:lnTo>
                    <a:pt x="1000185" y="1647606"/>
                  </a:lnTo>
                  <a:lnTo>
                    <a:pt x="997567" y="1643072"/>
                  </a:lnTo>
                  <a:close/>
                </a:path>
                <a:path w="1541779" h="1780539">
                  <a:moveTo>
                    <a:pt x="994949" y="1638538"/>
                  </a:moveTo>
                  <a:lnTo>
                    <a:pt x="976597" y="1649134"/>
                  </a:lnTo>
                  <a:lnTo>
                    <a:pt x="979215" y="1653667"/>
                  </a:lnTo>
                  <a:lnTo>
                    <a:pt x="997567" y="1643072"/>
                  </a:lnTo>
                  <a:lnTo>
                    <a:pt x="994949" y="1638538"/>
                  </a:lnTo>
                  <a:close/>
                </a:path>
                <a:path w="1541779" h="1780539">
                  <a:moveTo>
                    <a:pt x="1034271" y="1621881"/>
                  </a:moveTo>
                  <a:lnTo>
                    <a:pt x="1015918" y="1632476"/>
                  </a:lnTo>
                  <a:lnTo>
                    <a:pt x="1018536" y="1637011"/>
                  </a:lnTo>
                  <a:lnTo>
                    <a:pt x="1036888" y="1626415"/>
                  </a:lnTo>
                  <a:lnTo>
                    <a:pt x="1034271" y="1621881"/>
                  </a:lnTo>
                  <a:close/>
                </a:path>
                <a:path w="1541779" h="1780539">
                  <a:moveTo>
                    <a:pt x="1031653" y="1617346"/>
                  </a:moveTo>
                  <a:lnTo>
                    <a:pt x="1013301" y="1627943"/>
                  </a:lnTo>
                  <a:lnTo>
                    <a:pt x="1015918" y="1632476"/>
                  </a:lnTo>
                  <a:lnTo>
                    <a:pt x="1034271" y="1621881"/>
                  </a:lnTo>
                  <a:lnTo>
                    <a:pt x="1031653" y="1617346"/>
                  </a:lnTo>
                  <a:close/>
                </a:path>
                <a:path w="1541779" h="1780539">
                  <a:moveTo>
                    <a:pt x="1034271" y="1621881"/>
                  </a:moveTo>
                  <a:lnTo>
                    <a:pt x="1036889" y="1626415"/>
                  </a:lnTo>
                  <a:lnTo>
                    <a:pt x="1034271" y="1621881"/>
                  </a:lnTo>
                  <a:close/>
                </a:path>
                <a:path w="1541779" h="1780539">
                  <a:moveTo>
                    <a:pt x="1070975" y="1600690"/>
                  </a:moveTo>
                  <a:lnTo>
                    <a:pt x="1052623" y="1611286"/>
                  </a:lnTo>
                  <a:lnTo>
                    <a:pt x="1055241" y="1615819"/>
                  </a:lnTo>
                  <a:lnTo>
                    <a:pt x="1073593" y="1605224"/>
                  </a:lnTo>
                  <a:lnTo>
                    <a:pt x="1070975" y="1600690"/>
                  </a:lnTo>
                  <a:close/>
                </a:path>
                <a:path w="1541779" h="1780539">
                  <a:moveTo>
                    <a:pt x="1068358" y="1596155"/>
                  </a:moveTo>
                  <a:lnTo>
                    <a:pt x="1050005" y="1606751"/>
                  </a:lnTo>
                  <a:lnTo>
                    <a:pt x="1052623" y="1611285"/>
                  </a:lnTo>
                  <a:lnTo>
                    <a:pt x="1070975" y="1600690"/>
                  </a:lnTo>
                  <a:lnTo>
                    <a:pt x="1068358" y="1596155"/>
                  </a:lnTo>
                  <a:close/>
                </a:path>
                <a:path w="1541779" h="1780539">
                  <a:moveTo>
                    <a:pt x="1070976" y="1600690"/>
                  </a:moveTo>
                  <a:lnTo>
                    <a:pt x="1073593" y="1605223"/>
                  </a:lnTo>
                  <a:lnTo>
                    <a:pt x="1070976" y="1600690"/>
                  </a:lnTo>
                  <a:close/>
                </a:path>
                <a:path w="1541779" h="1780539">
                  <a:moveTo>
                    <a:pt x="1107679" y="1579499"/>
                  </a:moveTo>
                  <a:lnTo>
                    <a:pt x="1089327" y="1590095"/>
                  </a:lnTo>
                  <a:lnTo>
                    <a:pt x="1091944" y="1594628"/>
                  </a:lnTo>
                  <a:lnTo>
                    <a:pt x="1110296" y="1584033"/>
                  </a:lnTo>
                  <a:lnTo>
                    <a:pt x="1107679" y="1579499"/>
                  </a:lnTo>
                  <a:close/>
                </a:path>
                <a:path w="1541779" h="1780539">
                  <a:moveTo>
                    <a:pt x="1105061" y="1574964"/>
                  </a:moveTo>
                  <a:lnTo>
                    <a:pt x="1086709" y="1585560"/>
                  </a:lnTo>
                  <a:lnTo>
                    <a:pt x="1089327" y="1590094"/>
                  </a:lnTo>
                  <a:lnTo>
                    <a:pt x="1107679" y="1579499"/>
                  </a:lnTo>
                  <a:lnTo>
                    <a:pt x="1105061" y="1574964"/>
                  </a:lnTo>
                  <a:close/>
                </a:path>
                <a:path w="1541779" h="1780539">
                  <a:moveTo>
                    <a:pt x="1107679" y="1579499"/>
                  </a:moveTo>
                  <a:lnTo>
                    <a:pt x="1110297" y="1584033"/>
                  </a:lnTo>
                  <a:lnTo>
                    <a:pt x="1107679" y="1579499"/>
                  </a:lnTo>
                  <a:close/>
                </a:path>
                <a:path w="1541779" h="1780539">
                  <a:moveTo>
                    <a:pt x="1144382" y="1558307"/>
                  </a:moveTo>
                  <a:lnTo>
                    <a:pt x="1126031" y="1568903"/>
                  </a:lnTo>
                  <a:lnTo>
                    <a:pt x="1128649" y="1573437"/>
                  </a:lnTo>
                  <a:lnTo>
                    <a:pt x="1147000" y="1562841"/>
                  </a:lnTo>
                  <a:lnTo>
                    <a:pt x="1144382" y="1558307"/>
                  </a:lnTo>
                  <a:close/>
                </a:path>
                <a:path w="1541779" h="1780539">
                  <a:moveTo>
                    <a:pt x="1141765" y="1553773"/>
                  </a:moveTo>
                  <a:lnTo>
                    <a:pt x="1123413" y="1564369"/>
                  </a:lnTo>
                  <a:lnTo>
                    <a:pt x="1128649" y="1573437"/>
                  </a:lnTo>
                  <a:lnTo>
                    <a:pt x="1126031" y="1568903"/>
                  </a:lnTo>
                  <a:lnTo>
                    <a:pt x="1144382" y="1558307"/>
                  </a:lnTo>
                  <a:lnTo>
                    <a:pt x="1141765" y="1553773"/>
                  </a:lnTo>
                  <a:close/>
                </a:path>
                <a:path w="1541779" h="1780539">
                  <a:moveTo>
                    <a:pt x="1181087" y="1537116"/>
                  </a:moveTo>
                  <a:lnTo>
                    <a:pt x="1162735" y="1547712"/>
                  </a:lnTo>
                  <a:lnTo>
                    <a:pt x="1165353" y="1552246"/>
                  </a:lnTo>
                  <a:lnTo>
                    <a:pt x="1183705" y="1541650"/>
                  </a:lnTo>
                  <a:lnTo>
                    <a:pt x="1181087" y="1537116"/>
                  </a:lnTo>
                  <a:close/>
                </a:path>
                <a:path w="1541779" h="1780539">
                  <a:moveTo>
                    <a:pt x="1178469" y="1532582"/>
                  </a:moveTo>
                  <a:lnTo>
                    <a:pt x="1160117" y="1543178"/>
                  </a:lnTo>
                  <a:lnTo>
                    <a:pt x="1165352" y="1552246"/>
                  </a:lnTo>
                  <a:lnTo>
                    <a:pt x="1162735" y="1547712"/>
                  </a:lnTo>
                  <a:lnTo>
                    <a:pt x="1181087" y="1537116"/>
                  </a:lnTo>
                  <a:lnTo>
                    <a:pt x="1178469" y="1532582"/>
                  </a:lnTo>
                  <a:close/>
                </a:path>
                <a:path w="1541779" h="1780539">
                  <a:moveTo>
                    <a:pt x="1215173" y="1511391"/>
                  </a:moveTo>
                  <a:lnTo>
                    <a:pt x="1196822" y="1521987"/>
                  </a:lnTo>
                  <a:lnTo>
                    <a:pt x="1202057" y="1531055"/>
                  </a:lnTo>
                  <a:lnTo>
                    <a:pt x="1199439" y="1526521"/>
                  </a:lnTo>
                  <a:lnTo>
                    <a:pt x="1217791" y="1515925"/>
                  </a:lnTo>
                  <a:lnTo>
                    <a:pt x="1215173" y="1511391"/>
                  </a:lnTo>
                  <a:close/>
                </a:path>
                <a:path w="1541779" h="1780539">
                  <a:moveTo>
                    <a:pt x="1217791" y="1515925"/>
                  </a:moveTo>
                  <a:lnTo>
                    <a:pt x="1199439" y="1526521"/>
                  </a:lnTo>
                  <a:lnTo>
                    <a:pt x="1202057" y="1531055"/>
                  </a:lnTo>
                  <a:lnTo>
                    <a:pt x="1220408" y="1520459"/>
                  </a:lnTo>
                  <a:lnTo>
                    <a:pt x="1217791" y="1515925"/>
                  </a:lnTo>
                  <a:close/>
                </a:path>
                <a:path w="1541779" h="1780539">
                  <a:moveTo>
                    <a:pt x="1254495" y="1494734"/>
                  </a:moveTo>
                  <a:lnTo>
                    <a:pt x="1236143" y="1505330"/>
                  </a:lnTo>
                  <a:lnTo>
                    <a:pt x="1238761" y="1509864"/>
                  </a:lnTo>
                  <a:lnTo>
                    <a:pt x="1257113" y="1499268"/>
                  </a:lnTo>
                  <a:lnTo>
                    <a:pt x="1254495" y="1494734"/>
                  </a:lnTo>
                  <a:close/>
                </a:path>
                <a:path w="1541779" h="1780539">
                  <a:moveTo>
                    <a:pt x="1251878" y="1490200"/>
                  </a:moveTo>
                  <a:lnTo>
                    <a:pt x="1233525" y="1500796"/>
                  </a:lnTo>
                  <a:lnTo>
                    <a:pt x="1236143" y="1505330"/>
                  </a:lnTo>
                  <a:lnTo>
                    <a:pt x="1254495" y="1494734"/>
                  </a:lnTo>
                  <a:lnTo>
                    <a:pt x="1251878" y="1490200"/>
                  </a:lnTo>
                  <a:close/>
                </a:path>
                <a:path w="1541779" h="1780539">
                  <a:moveTo>
                    <a:pt x="1291199" y="1473543"/>
                  </a:moveTo>
                  <a:lnTo>
                    <a:pt x="1272848" y="1484139"/>
                  </a:lnTo>
                  <a:lnTo>
                    <a:pt x="1275465" y="1488672"/>
                  </a:lnTo>
                  <a:lnTo>
                    <a:pt x="1293817" y="1478077"/>
                  </a:lnTo>
                  <a:lnTo>
                    <a:pt x="1291199" y="1473543"/>
                  </a:lnTo>
                  <a:close/>
                </a:path>
                <a:path w="1541779" h="1780539">
                  <a:moveTo>
                    <a:pt x="1288581" y="1469009"/>
                  </a:moveTo>
                  <a:lnTo>
                    <a:pt x="1270230" y="1479605"/>
                  </a:lnTo>
                  <a:lnTo>
                    <a:pt x="1272848" y="1484139"/>
                  </a:lnTo>
                  <a:lnTo>
                    <a:pt x="1291199" y="1473543"/>
                  </a:lnTo>
                  <a:lnTo>
                    <a:pt x="1288581" y="1469009"/>
                  </a:lnTo>
                  <a:close/>
                </a:path>
                <a:path w="1541779" h="1780539">
                  <a:moveTo>
                    <a:pt x="1327904" y="1452352"/>
                  </a:moveTo>
                  <a:lnTo>
                    <a:pt x="1309551" y="1462948"/>
                  </a:lnTo>
                  <a:lnTo>
                    <a:pt x="1312169" y="1467482"/>
                  </a:lnTo>
                  <a:lnTo>
                    <a:pt x="1330521" y="1456886"/>
                  </a:lnTo>
                  <a:lnTo>
                    <a:pt x="1327904" y="1452352"/>
                  </a:lnTo>
                  <a:close/>
                </a:path>
                <a:path w="1541779" h="1780539">
                  <a:moveTo>
                    <a:pt x="1325286" y="1447818"/>
                  </a:moveTo>
                  <a:lnTo>
                    <a:pt x="1306934" y="1458414"/>
                  </a:lnTo>
                  <a:lnTo>
                    <a:pt x="1309551" y="1462948"/>
                  </a:lnTo>
                  <a:lnTo>
                    <a:pt x="1327904" y="1452352"/>
                  </a:lnTo>
                  <a:lnTo>
                    <a:pt x="1325286" y="1447818"/>
                  </a:lnTo>
                  <a:close/>
                </a:path>
                <a:path w="1541779" h="1780539">
                  <a:moveTo>
                    <a:pt x="1364607" y="1431161"/>
                  </a:moveTo>
                  <a:lnTo>
                    <a:pt x="1346255" y="1441757"/>
                  </a:lnTo>
                  <a:lnTo>
                    <a:pt x="1348873" y="1446291"/>
                  </a:lnTo>
                  <a:lnTo>
                    <a:pt x="1367225" y="1435695"/>
                  </a:lnTo>
                  <a:lnTo>
                    <a:pt x="1364607" y="1431161"/>
                  </a:lnTo>
                  <a:close/>
                </a:path>
                <a:path w="1541779" h="1780539">
                  <a:moveTo>
                    <a:pt x="1361989" y="1426627"/>
                  </a:moveTo>
                  <a:lnTo>
                    <a:pt x="1343637" y="1437223"/>
                  </a:lnTo>
                  <a:lnTo>
                    <a:pt x="1346255" y="1441757"/>
                  </a:lnTo>
                  <a:lnTo>
                    <a:pt x="1364607" y="1431161"/>
                  </a:lnTo>
                  <a:lnTo>
                    <a:pt x="1361989" y="1426627"/>
                  </a:lnTo>
                  <a:close/>
                </a:path>
                <a:path w="1541779" h="1780539">
                  <a:moveTo>
                    <a:pt x="1401310" y="1409969"/>
                  </a:moveTo>
                  <a:lnTo>
                    <a:pt x="1382959" y="1420566"/>
                  </a:lnTo>
                  <a:lnTo>
                    <a:pt x="1385577" y="1425099"/>
                  </a:lnTo>
                  <a:lnTo>
                    <a:pt x="1403929" y="1414504"/>
                  </a:lnTo>
                  <a:lnTo>
                    <a:pt x="1401310" y="1409969"/>
                  </a:lnTo>
                  <a:close/>
                </a:path>
                <a:path w="1541779" h="1780539">
                  <a:moveTo>
                    <a:pt x="1398693" y="1405436"/>
                  </a:moveTo>
                  <a:lnTo>
                    <a:pt x="1380342" y="1416032"/>
                  </a:lnTo>
                  <a:lnTo>
                    <a:pt x="1382959" y="1420566"/>
                  </a:lnTo>
                  <a:lnTo>
                    <a:pt x="1401310" y="1409969"/>
                  </a:lnTo>
                  <a:lnTo>
                    <a:pt x="1398693" y="1405436"/>
                  </a:lnTo>
                  <a:close/>
                </a:path>
                <a:path w="1541779" h="1780539">
                  <a:moveTo>
                    <a:pt x="1438015" y="1388778"/>
                  </a:moveTo>
                  <a:lnTo>
                    <a:pt x="1419663" y="1399374"/>
                  </a:lnTo>
                  <a:lnTo>
                    <a:pt x="1422282" y="1403908"/>
                  </a:lnTo>
                  <a:lnTo>
                    <a:pt x="1440633" y="1393313"/>
                  </a:lnTo>
                  <a:lnTo>
                    <a:pt x="1438015" y="1388778"/>
                  </a:lnTo>
                  <a:close/>
                </a:path>
                <a:path w="1541779" h="1780539">
                  <a:moveTo>
                    <a:pt x="1435398" y="1384244"/>
                  </a:moveTo>
                  <a:lnTo>
                    <a:pt x="1417045" y="1394840"/>
                  </a:lnTo>
                  <a:lnTo>
                    <a:pt x="1422281" y="1403908"/>
                  </a:lnTo>
                  <a:lnTo>
                    <a:pt x="1419663" y="1399374"/>
                  </a:lnTo>
                  <a:lnTo>
                    <a:pt x="1438015" y="1388778"/>
                  </a:lnTo>
                  <a:lnTo>
                    <a:pt x="1435398" y="1384244"/>
                  </a:lnTo>
                  <a:close/>
                </a:path>
                <a:path w="1541779" h="1780539">
                  <a:moveTo>
                    <a:pt x="1474719" y="1367587"/>
                  </a:moveTo>
                  <a:lnTo>
                    <a:pt x="1456368" y="1378183"/>
                  </a:lnTo>
                  <a:lnTo>
                    <a:pt x="1458985" y="1382717"/>
                  </a:lnTo>
                  <a:lnTo>
                    <a:pt x="1477337" y="1372122"/>
                  </a:lnTo>
                  <a:lnTo>
                    <a:pt x="1474719" y="1367587"/>
                  </a:lnTo>
                  <a:close/>
                </a:path>
                <a:path w="1541779" h="1780539">
                  <a:moveTo>
                    <a:pt x="1472101" y="1363053"/>
                  </a:moveTo>
                  <a:lnTo>
                    <a:pt x="1453750" y="1373649"/>
                  </a:lnTo>
                  <a:lnTo>
                    <a:pt x="1458985" y="1382717"/>
                  </a:lnTo>
                  <a:lnTo>
                    <a:pt x="1456368" y="1378183"/>
                  </a:lnTo>
                  <a:lnTo>
                    <a:pt x="1474719" y="1367587"/>
                  </a:lnTo>
                  <a:lnTo>
                    <a:pt x="1472101" y="1363053"/>
                  </a:lnTo>
                  <a:close/>
                </a:path>
                <a:path w="1541779" h="1780539">
                  <a:moveTo>
                    <a:pt x="1511424" y="1346396"/>
                  </a:moveTo>
                  <a:lnTo>
                    <a:pt x="1493071" y="1356992"/>
                  </a:lnTo>
                  <a:lnTo>
                    <a:pt x="1495689" y="1361526"/>
                  </a:lnTo>
                  <a:lnTo>
                    <a:pt x="1514041" y="1350931"/>
                  </a:lnTo>
                  <a:lnTo>
                    <a:pt x="1511424" y="1346396"/>
                  </a:lnTo>
                  <a:close/>
                </a:path>
                <a:path w="1541779" h="1780539">
                  <a:moveTo>
                    <a:pt x="1508806" y="1341862"/>
                  </a:moveTo>
                  <a:lnTo>
                    <a:pt x="1490454" y="1352458"/>
                  </a:lnTo>
                  <a:lnTo>
                    <a:pt x="1495689" y="1361526"/>
                  </a:lnTo>
                  <a:lnTo>
                    <a:pt x="1493071" y="1356992"/>
                  </a:lnTo>
                  <a:lnTo>
                    <a:pt x="1511423" y="1346396"/>
                  </a:lnTo>
                  <a:lnTo>
                    <a:pt x="1508806" y="1341862"/>
                  </a:lnTo>
                  <a:close/>
                </a:path>
                <a:path w="1541779" h="1780539">
                  <a:moveTo>
                    <a:pt x="1541569" y="1335037"/>
                  </a:moveTo>
                  <a:lnTo>
                    <a:pt x="1536334" y="1335037"/>
                  </a:lnTo>
                  <a:lnTo>
                    <a:pt x="1531098" y="1335037"/>
                  </a:lnTo>
                  <a:lnTo>
                    <a:pt x="1529776" y="1335801"/>
                  </a:lnTo>
                  <a:lnTo>
                    <a:pt x="1532394" y="1340335"/>
                  </a:lnTo>
                  <a:lnTo>
                    <a:pt x="1541569" y="1335037"/>
                  </a:lnTo>
                  <a:close/>
                </a:path>
                <a:path w="1541779" h="1780539">
                  <a:moveTo>
                    <a:pt x="1531098" y="1328992"/>
                  </a:moveTo>
                  <a:lnTo>
                    <a:pt x="1527158" y="1331267"/>
                  </a:lnTo>
                  <a:lnTo>
                    <a:pt x="1529776" y="1335801"/>
                  </a:lnTo>
                  <a:lnTo>
                    <a:pt x="1531098" y="1335037"/>
                  </a:lnTo>
                  <a:lnTo>
                    <a:pt x="1531098" y="1328992"/>
                  </a:lnTo>
                  <a:close/>
                </a:path>
                <a:path w="1541779" h="1780539">
                  <a:moveTo>
                    <a:pt x="1531098" y="1335037"/>
                  </a:moveTo>
                  <a:close/>
                </a:path>
                <a:path w="1541779" h="1780539">
                  <a:moveTo>
                    <a:pt x="1536334" y="1332015"/>
                  </a:moveTo>
                  <a:lnTo>
                    <a:pt x="1531098" y="1335037"/>
                  </a:lnTo>
                  <a:lnTo>
                    <a:pt x="1536334" y="1335037"/>
                  </a:lnTo>
                  <a:lnTo>
                    <a:pt x="1536334" y="1332015"/>
                  </a:lnTo>
                  <a:close/>
                </a:path>
                <a:path w="1541779" h="1780539">
                  <a:moveTo>
                    <a:pt x="1536334" y="1335037"/>
                  </a:moveTo>
                  <a:lnTo>
                    <a:pt x="1531098" y="1335037"/>
                  </a:lnTo>
                  <a:lnTo>
                    <a:pt x="1536334" y="1335037"/>
                  </a:lnTo>
                  <a:close/>
                </a:path>
                <a:path w="1541779" h="1780539">
                  <a:moveTo>
                    <a:pt x="1541569" y="1335037"/>
                  </a:moveTo>
                  <a:lnTo>
                    <a:pt x="1536334" y="1335037"/>
                  </a:lnTo>
                  <a:lnTo>
                    <a:pt x="1541569" y="1335037"/>
                  </a:lnTo>
                  <a:close/>
                </a:path>
                <a:path w="1541779" h="1780539">
                  <a:moveTo>
                    <a:pt x="1538952" y="1330503"/>
                  </a:moveTo>
                  <a:lnTo>
                    <a:pt x="1536334" y="1332015"/>
                  </a:lnTo>
                  <a:lnTo>
                    <a:pt x="1536334" y="1335037"/>
                  </a:lnTo>
                  <a:lnTo>
                    <a:pt x="1541569" y="1335037"/>
                  </a:lnTo>
                  <a:lnTo>
                    <a:pt x="1538952" y="1330503"/>
                  </a:lnTo>
                  <a:close/>
                </a:path>
                <a:path w="1541779" h="1780539">
                  <a:moveTo>
                    <a:pt x="1541569" y="1324442"/>
                  </a:moveTo>
                  <a:lnTo>
                    <a:pt x="1536334" y="1324442"/>
                  </a:lnTo>
                  <a:lnTo>
                    <a:pt x="1536334" y="1325970"/>
                  </a:lnTo>
                  <a:lnTo>
                    <a:pt x="1541569" y="1335037"/>
                  </a:lnTo>
                  <a:lnTo>
                    <a:pt x="1541569" y="1324442"/>
                  </a:lnTo>
                  <a:close/>
                </a:path>
                <a:path w="1541779" h="1780539">
                  <a:moveTo>
                    <a:pt x="1536334" y="1325970"/>
                  </a:moveTo>
                  <a:lnTo>
                    <a:pt x="1531098" y="1328992"/>
                  </a:lnTo>
                  <a:lnTo>
                    <a:pt x="1531098" y="1335037"/>
                  </a:lnTo>
                  <a:lnTo>
                    <a:pt x="1536334" y="1332015"/>
                  </a:lnTo>
                  <a:lnTo>
                    <a:pt x="1536334" y="1325970"/>
                  </a:lnTo>
                  <a:close/>
                </a:path>
                <a:path w="1541779" h="1780539">
                  <a:moveTo>
                    <a:pt x="1536334" y="1325970"/>
                  </a:moveTo>
                  <a:lnTo>
                    <a:pt x="1536334" y="1332015"/>
                  </a:lnTo>
                  <a:lnTo>
                    <a:pt x="1538952" y="1330503"/>
                  </a:lnTo>
                  <a:lnTo>
                    <a:pt x="1536334" y="1325970"/>
                  </a:lnTo>
                  <a:close/>
                </a:path>
                <a:path w="1541779" h="1780539">
                  <a:moveTo>
                    <a:pt x="1536334" y="1324442"/>
                  </a:moveTo>
                  <a:lnTo>
                    <a:pt x="1531098" y="1324442"/>
                  </a:lnTo>
                  <a:lnTo>
                    <a:pt x="1531098" y="1328992"/>
                  </a:lnTo>
                  <a:lnTo>
                    <a:pt x="1536334" y="1325970"/>
                  </a:lnTo>
                  <a:lnTo>
                    <a:pt x="1536334" y="1324442"/>
                  </a:lnTo>
                  <a:close/>
                </a:path>
                <a:path w="1541779" h="1780539">
                  <a:moveTo>
                    <a:pt x="1536334" y="1282060"/>
                  </a:moveTo>
                  <a:lnTo>
                    <a:pt x="1531098" y="1282060"/>
                  </a:lnTo>
                  <a:lnTo>
                    <a:pt x="1531098" y="1303251"/>
                  </a:lnTo>
                  <a:lnTo>
                    <a:pt x="1536334" y="1303251"/>
                  </a:lnTo>
                  <a:lnTo>
                    <a:pt x="1536334" y="1282060"/>
                  </a:lnTo>
                  <a:close/>
                </a:path>
                <a:path w="1541779" h="1780539">
                  <a:moveTo>
                    <a:pt x="1541569" y="1282060"/>
                  </a:moveTo>
                  <a:lnTo>
                    <a:pt x="1536334" y="1282060"/>
                  </a:lnTo>
                  <a:lnTo>
                    <a:pt x="1536334" y="1303251"/>
                  </a:lnTo>
                  <a:lnTo>
                    <a:pt x="1541569" y="1303251"/>
                  </a:lnTo>
                  <a:lnTo>
                    <a:pt x="1541569" y="1282060"/>
                  </a:lnTo>
                  <a:close/>
                </a:path>
                <a:path w="1541779" h="1780539">
                  <a:moveTo>
                    <a:pt x="1536334" y="1239678"/>
                  </a:moveTo>
                  <a:lnTo>
                    <a:pt x="1531098" y="1239678"/>
                  </a:lnTo>
                  <a:lnTo>
                    <a:pt x="1531098" y="1260869"/>
                  </a:lnTo>
                  <a:lnTo>
                    <a:pt x="1536334" y="1260869"/>
                  </a:lnTo>
                  <a:lnTo>
                    <a:pt x="1536334" y="1239678"/>
                  </a:lnTo>
                  <a:close/>
                </a:path>
                <a:path w="1541779" h="1780539">
                  <a:moveTo>
                    <a:pt x="1541569" y="1239678"/>
                  </a:moveTo>
                  <a:lnTo>
                    <a:pt x="1536334" y="1239678"/>
                  </a:lnTo>
                  <a:lnTo>
                    <a:pt x="1536334" y="1260869"/>
                  </a:lnTo>
                  <a:lnTo>
                    <a:pt x="1541569" y="1260869"/>
                  </a:lnTo>
                  <a:lnTo>
                    <a:pt x="1541569" y="1239678"/>
                  </a:lnTo>
                  <a:close/>
                </a:path>
                <a:path w="1541779" h="1780539">
                  <a:moveTo>
                    <a:pt x="1536334" y="1197295"/>
                  </a:moveTo>
                  <a:lnTo>
                    <a:pt x="1531098" y="1197295"/>
                  </a:lnTo>
                  <a:lnTo>
                    <a:pt x="1531098" y="1218486"/>
                  </a:lnTo>
                  <a:lnTo>
                    <a:pt x="1536334" y="1218486"/>
                  </a:lnTo>
                  <a:lnTo>
                    <a:pt x="1536334" y="1197295"/>
                  </a:lnTo>
                  <a:close/>
                </a:path>
                <a:path w="1541779" h="1780539">
                  <a:moveTo>
                    <a:pt x="1541569" y="1197295"/>
                  </a:moveTo>
                  <a:lnTo>
                    <a:pt x="1536334" y="1197295"/>
                  </a:lnTo>
                  <a:lnTo>
                    <a:pt x="1536334" y="1218486"/>
                  </a:lnTo>
                  <a:lnTo>
                    <a:pt x="1541569" y="1218486"/>
                  </a:lnTo>
                  <a:lnTo>
                    <a:pt x="1541569" y="1197295"/>
                  </a:lnTo>
                  <a:close/>
                </a:path>
                <a:path w="1541779" h="1780539">
                  <a:moveTo>
                    <a:pt x="1536334" y="1154913"/>
                  </a:moveTo>
                  <a:lnTo>
                    <a:pt x="1531098" y="1154913"/>
                  </a:lnTo>
                  <a:lnTo>
                    <a:pt x="1531098" y="1176104"/>
                  </a:lnTo>
                  <a:lnTo>
                    <a:pt x="1536334" y="1176104"/>
                  </a:lnTo>
                  <a:lnTo>
                    <a:pt x="1536334" y="1154913"/>
                  </a:lnTo>
                  <a:close/>
                </a:path>
                <a:path w="1541779" h="1780539">
                  <a:moveTo>
                    <a:pt x="1541569" y="1154913"/>
                  </a:moveTo>
                  <a:lnTo>
                    <a:pt x="1536334" y="1154913"/>
                  </a:lnTo>
                  <a:lnTo>
                    <a:pt x="1536334" y="1176104"/>
                  </a:lnTo>
                  <a:lnTo>
                    <a:pt x="1541569" y="1176104"/>
                  </a:lnTo>
                  <a:lnTo>
                    <a:pt x="1541569" y="1154913"/>
                  </a:lnTo>
                  <a:close/>
                </a:path>
                <a:path w="1541779" h="1780539">
                  <a:moveTo>
                    <a:pt x="1536334" y="1112531"/>
                  </a:moveTo>
                  <a:lnTo>
                    <a:pt x="1531098" y="1112531"/>
                  </a:lnTo>
                  <a:lnTo>
                    <a:pt x="1531098" y="1133722"/>
                  </a:lnTo>
                  <a:lnTo>
                    <a:pt x="1536334" y="1133722"/>
                  </a:lnTo>
                  <a:lnTo>
                    <a:pt x="1536334" y="1112531"/>
                  </a:lnTo>
                  <a:close/>
                </a:path>
                <a:path w="1541779" h="1780539">
                  <a:moveTo>
                    <a:pt x="1541569" y="1112531"/>
                  </a:moveTo>
                  <a:lnTo>
                    <a:pt x="1536334" y="1112531"/>
                  </a:lnTo>
                  <a:lnTo>
                    <a:pt x="1536334" y="1133722"/>
                  </a:lnTo>
                  <a:lnTo>
                    <a:pt x="1541569" y="1133722"/>
                  </a:lnTo>
                  <a:lnTo>
                    <a:pt x="1541569" y="1112531"/>
                  </a:lnTo>
                  <a:close/>
                </a:path>
                <a:path w="1541779" h="1780539">
                  <a:moveTo>
                    <a:pt x="1536334" y="1070149"/>
                  </a:moveTo>
                  <a:lnTo>
                    <a:pt x="1531098" y="1070149"/>
                  </a:lnTo>
                  <a:lnTo>
                    <a:pt x="1531098" y="1091340"/>
                  </a:lnTo>
                  <a:lnTo>
                    <a:pt x="1536334" y="1091340"/>
                  </a:lnTo>
                  <a:lnTo>
                    <a:pt x="1536334" y="1070149"/>
                  </a:lnTo>
                  <a:close/>
                </a:path>
                <a:path w="1541779" h="1780539">
                  <a:moveTo>
                    <a:pt x="1541569" y="1070149"/>
                  </a:moveTo>
                  <a:lnTo>
                    <a:pt x="1536334" y="1070149"/>
                  </a:lnTo>
                  <a:lnTo>
                    <a:pt x="1536334" y="1091340"/>
                  </a:lnTo>
                  <a:lnTo>
                    <a:pt x="1541569" y="1091340"/>
                  </a:lnTo>
                  <a:lnTo>
                    <a:pt x="1541569" y="1070149"/>
                  </a:lnTo>
                  <a:close/>
                </a:path>
                <a:path w="1541779" h="1780539">
                  <a:moveTo>
                    <a:pt x="1536334" y="1027767"/>
                  </a:moveTo>
                  <a:lnTo>
                    <a:pt x="1531098" y="1027767"/>
                  </a:lnTo>
                  <a:lnTo>
                    <a:pt x="1531098" y="1048958"/>
                  </a:lnTo>
                  <a:lnTo>
                    <a:pt x="1536334" y="1048958"/>
                  </a:lnTo>
                  <a:lnTo>
                    <a:pt x="1536334" y="1027767"/>
                  </a:lnTo>
                  <a:close/>
                </a:path>
                <a:path w="1541779" h="1780539">
                  <a:moveTo>
                    <a:pt x="1541569" y="1027767"/>
                  </a:moveTo>
                  <a:lnTo>
                    <a:pt x="1536334" y="1027767"/>
                  </a:lnTo>
                  <a:lnTo>
                    <a:pt x="1536334" y="1048958"/>
                  </a:lnTo>
                  <a:lnTo>
                    <a:pt x="1541569" y="1048958"/>
                  </a:lnTo>
                  <a:lnTo>
                    <a:pt x="1541569" y="1027767"/>
                  </a:lnTo>
                  <a:close/>
                </a:path>
                <a:path w="1541779" h="1780539">
                  <a:moveTo>
                    <a:pt x="1536334" y="985384"/>
                  </a:moveTo>
                  <a:lnTo>
                    <a:pt x="1531098" y="985384"/>
                  </a:lnTo>
                  <a:lnTo>
                    <a:pt x="1531098" y="1006576"/>
                  </a:lnTo>
                  <a:lnTo>
                    <a:pt x="1536334" y="1006576"/>
                  </a:lnTo>
                  <a:lnTo>
                    <a:pt x="1536334" y="985384"/>
                  </a:lnTo>
                  <a:close/>
                </a:path>
                <a:path w="1541779" h="1780539">
                  <a:moveTo>
                    <a:pt x="1541569" y="985384"/>
                  </a:moveTo>
                  <a:lnTo>
                    <a:pt x="1536334" y="985384"/>
                  </a:lnTo>
                  <a:lnTo>
                    <a:pt x="1536334" y="1006576"/>
                  </a:lnTo>
                  <a:lnTo>
                    <a:pt x="1541569" y="1006576"/>
                  </a:lnTo>
                  <a:lnTo>
                    <a:pt x="1541569" y="985384"/>
                  </a:lnTo>
                  <a:close/>
                </a:path>
                <a:path w="1541779" h="1780539">
                  <a:moveTo>
                    <a:pt x="1536334" y="943002"/>
                  </a:moveTo>
                  <a:lnTo>
                    <a:pt x="1531098" y="943002"/>
                  </a:lnTo>
                  <a:lnTo>
                    <a:pt x="1531098" y="964193"/>
                  </a:lnTo>
                  <a:lnTo>
                    <a:pt x="1536334" y="964193"/>
                  </a:lnTo>
                  <a:lnTo>
                    <a:pt x="1536334" y="943002"/>
                  </a:lnTo>
                  <a:close/>
                </a:path>
                <a:path w="1541779" h="1780539">
                  <a:moveTo>
                    <a:pt x="1541569" y="943002"/>
                  </a:moveTo>
                  <a:lnTo>
                    <a:pt x="1536334" y="943002"/>
                  </a:lnTo>
                  <a:lnTo>
                    <a:pt x="1536334" y="964193"/>
                  </a:lnTo>
                  <a:lnTo>
                    <a:pt x="1541569" y="964193"/>
                  </a:lnTo>
                  <a:lnTo>
                    <a:pt x="1541569" y="943002"/>
                  </a:lnTo>
                  <a:close/>
                </a:path>
                <a:path w="1541779" h="1780539">
                  <a:moveTo>
                    <a:pt x="1536334" y="900620"/>
                  </a:moveTo>
                  <a:lnTo>
                    <a:pt x="1531098" y="900620"/>
                  </a:lnTo>
                  <a:lnTo>
                    <a:pt x="1531098" y="921811"/>
                  </a:lnTo>
                  <a:lnTo>
                    <a:pt x="1536334" y="921811"/>
                  </a:lnTo>
                  <a:lnTo>
                    <a:pt x="1536334" y="900620"/>
                  </a:lnTo>
                  <a:close/>
                </a:path>
                <a:path w="1541779" h="1780539">
                  <a:moveTo>
                    <a:pt x="1541569" y="900620"/>
                  </a:moveTo>
                  <a:lnTo>
                    <a:pt x="1536334" y="900620"/>
                  </a:lnTo>
                  <a:lnTo>
                    <a:pt x="1536334" y="921811"/>
                  </a:lnTo>
                  <a:lnTo>
                    <a:pt x="1541569" y="921811"/>
                  </a:lnTo>
                  <a:lnTo>
                    <a:pt x="1541569" y="900620"/>
                  </a:lnTo>
                  <a:close/>
                </a:path>
                <a:path w="1541779" h="1780539">
                  <a:moveTo>
                    <a:pt x="1536334" y="858238"/>
                  </a:moveTo>
                  <a:lnTo>
                    <a:pt x="1531098" y="858238"/>
                  </a:lnTo>
                  <a:lnTo>
                    <a:pt x="1531098" y="879429"/>
                  </a:lnTo>
                  <a:lnTo>
                    <a:pt x="1536334" y="879429"/>
                  </a:lnTo>
                  <a:lnTo>
                    <a:pt x="1536334" y="858238"/>
                  </a:lnTo>
                  <a:close/>
                </a:path>
                <a:path w="1541779" h="1780539">
                  <a:moveTo>
                    <a:pt x="1541569" y="858238"/>
                  </a:moveTo>
                  <a:lnTo>
                    <a:pt x="1536334" y="858238"/>
                  </a:lnTo>
                  <a:lnTo>
                    <a:pt x="1536334" y="879429"/>
                  </a:lnTo>
                  <a:lnTo>
                    <a:pt x="1541569" y="879429"/>
                  </a:lnTo>
                  <a:lnTo>
                    <a:pt x="1541569" y="858238"/>
                  </a:lnTo>
                  <a:close/>
                </a:path>
                <a:path w="1541779" h="1780539">
                  <a:moveTo>
                    <a:pt x="1536334" y="815856"/>
                  </a:moveTo>
                  <a:lnTo>
                    <a:pt x="1531098" y="815856"/>
                  </a:lnTo>
                  <a:lnTo>
                    <a:pt x="1531098" y="837047"/>
                  </a:lnTo>
                  <a:lnTo>
                    <a:pt x="1536334" y="837047"/>
                  </a:lnTo>
                  <a:lnTo>
                    <a:pt x="1536334" y="815856"/>
                  </a:lnTo>
                  <a:close/>
                </a:path>
                <a:path w="1541779" h="1780539">
                  <a:moveTo>
                    <a:pt x="1541569" y="815856"/>
                  </a:moveTo>
                  <a:lnTo>
                    <a:pt x="1536334" y="815856"/>
                  </a:lnTo>
                  <a:lnTo>
                    <a:pt x="1536334" y="837047"/>
                  </a:lnTo>
                  <a:lnTo>
                    <a:pt x="1541569" y="837047"/>
                  </a:lnTo>
                  <a:lnTo>
                    <a:pt x="1541569" y="815856"/>
                  </a:lnTo>
                  <a:close/>
                </a:path>
                <a:path w="1541779" h="1780539">
                  <a:moveTo>
                    <a:pt x="1536334" y="773473"/>
                  </a:moveTo>
                  <a:lnTo>
                    <a:pt x="1531098" y="773473"/>
                  </a:lnTo>
                  <a:lnTo>
                    <a:pt x="1531098" y="794664"/>
                  </a:lnTo>
                  <a:lnTo>
                    <a:pt x="1536334" y="794664"/>
                  </a:lnTo>
                  <a:lnTo>
                    <a:pt x="1536334" y="773473"/>
                  </a:lnTo>
                  <a:close/>
                </a:path>
                <a:path w="1541779" h="1780539">
                  <a:moveTo>
                    <a:pt x="1541569" y="773473"/>
                  </a:moveTo>
                  <a:lnTo>
                    <a:pt x="1536334" y="773473"/>
                  </a:lnTo>
                  <a:lnTo>
                    <a:pt x="1536334" y="794664"/>
                  </a:lnTo>
                  <a:lnTo>
                    <a:pt x="1541569" y="794664"/>
                  </a:lnTo>
                  <a:lnTo>
                    <a:pt x="1541569" y="773473"/>
                  </a:lnTo>
                  <a:close/>
                </a:path>
                <a:path w="1541779" h="1780539">
                  <a:moveTo>
                    <a:pt x="1536334" y="731091"/>
                  </a:moveTo>
                  <a:lnTo>
                    <a:pt x="1531098" y="731091"/>
                  </a:lnTo>
                  <a:lnTo>
                    <a:pt x="1531098" y="752282"/>
                  </a:lnTo>
                  <a:lnTo>
                    <a:pt x="1536334" y="752282"/>
                  </a:lnTo>
                  <a:lnTo>
                    <a:pt x="1536334" y="731091"/>
                  </a:lnTo>
                  <a:close/>
                </a:path>
                <a:path w="1541779" h="1780539">
                  <a:moveTo>
                    <a:pt x="1541569" y="731091"/>
                  </a:moveTo>
                  <a:lnTo>
                    <a:pt x="1536334" y="731091"/>
                  </a:lnTo>
                  <a:lnTo>
                    <a:pt x="1536334" y="752282"/>
                  </a:lnTo>
                  <a:lnTo>
                    <a:pt x="1541569" y="752282"/>
                  </a:lnTo>
                  <a:lnTo>
                    <a:pt x="1541569" y="731091"/>
                  </a:lnTo>
                  <a:close/>
                </a:path>
                <a:path w="1541779" h="1780539">
                  <a:moveTo>
                    <a:pt x="1536334" y="688709"/>
                  </a:moveTo>
                  <a:lnTo>
                    <a:pt x="1531098" y="688709"/>
                  </a:lnTo>
                  <a:lnTo>
                    <a:pt x="1531098" y="709900"/>
                  </a:lnTo>
                  <a:lnTo>
                    <a:pt x="1536334" y="709900"/>
                  </a:lnTo>
                  <a:lnTo>
                    <a:pt x="1536334" y="688709"/>
                  </a:lnTo>
                  <a:close/>
                </a:path>
                <a:path w="1541779" h="1780539">
                  <a:moveTo>
                    <a:pt x="1541569" y="688709"/>
                  </a:moveTo>
                  <a:lnTo>
                    <a:pt x="1536334" y="688709"/>
                  </a:lnTo>
                  <a:lnTo>
                    <a:pt x="1536334" y="709900"/>
                  </a:lnTo>
                  <a:lnTo>
                    <a:pt x="1541569" y="709900"/>
                  </a:lnTo>
                  <a:lnTo>
                    <a:pt x="1541569" y="688709"/>
                  </a:lnTo>
                  <a:close/>
                </a:path>
                <a:path w="1541779" h="1780539">
                  <a:moveTo>
                    <a:pt x="1536334" y="646327"/>
                  </a:moveTo>
                  <a:lnTo>
                    <a:pt x="1531098" y="646327"/>
                  </a:lnTo>
                  <a:lnTo>
                    <a:pt x="1531098" y="667518"/>
                  </a:lnTo>
                  <a:lnTo>
                    <a:pt x="1536334" y="667518"/>
                  </a:lnTo>
                  <a:lnTo>
                    <a:pt x="1536334" y="646327"/>
                  </a:lnTo>
                  <a:close/>
                </a:path>
                <a:path w="1541779" h="1780539">
                  <a:moveTo>
                    <a:pt x="1541569" y="646327"/>
                  </a:moveTo>
                  <a:lnTo>
                    <a:pt x="1536334" y="646327"/>
                  </a:lnTo>
                  <a:lnTo>
                    <a:pt x="1536334" y="667518"/>
                  </a:lnTo>
                  <a:lnTo>
                    <a:pt x="1541569" y="667518"/>
                  </a:lnTo>
                  <a:lnTo>
                    <a:pt x="1541569" y="646327"/>
                  </a:lnTo>
                  <a:close/>
                </a:path>
                <a:path w="1541779" h="1780539">
                  <a:moveTo>
                    <a:pt x="1536334" y="603944"/>
                  </a:moveTo>
                  <a:lnTo>
                    <a:pt x="1531098" y="603944"/>
                  </a:lnTo>
                  <a:lnTo>
                    <a:pt x="1531098" y="625136"/>
                  </a:lnTo>
                  <a:lnTo>
                    <a:pt x="1536334" y="625136"/>
                  </a:lnTo>
                  <a:lnTo>
                    <a:pt x="1536334" y="603944"/>
                  </a:lnTo>
                  <a:close/>
                </a:path>
                <a:path w="1541779" h="1780539">
                  <a:moveTo>
                    <a:pt x="1541569" y="603944"/>
                  </a:moveTo>
                  <a:lnTo>
                    <a:pt x="1536334" y="603944"/>
                  </a:lnTo>
                  <a:lnTo>
                    <a:pt x="1536334" y="625136"/>
                  </a:lnTo>
                  <a:lnTo>
                    <a:pt x="1541569" y="625136"/>
                  </a:lnTo>
                  <a:lnTo>
                    <a:pt x="1541569" y="603944"/>
                  </a:lnTo>
                  <a:close/>
                </a:path>
                <a:path w="1541779" h="1780539">
                  <a:moveTo>
                    <a:pt x="1536334" y="561563"/>
                  </a:moveTo>
                  <a:lnTo>
                    <a:pt x="1531098" y="561563"/>
                  </a:lnTo>
                  <a:lnTo>
                    <a:pt x="1531098" y="582753"/>
                  </a:lnTo>
                  <a:lnTo>
                    <a:pt x="1536334" y="582753"/>
                  </a:lnTo>
                  <a:lnTo>
                    <a:pt x="1536334" y="561563"/>
                  </a:lnTo>
                  <a:close/>
                </a:path>
                <a:path w="1541779" h="1780539">
                  <a:moveTo>
                    <a:pt x="1541569" y="561563"/>
                  </a:moveTo>
                  <a:lnTo>
                    <a:pt x="1536334" y="561563"/>
                  </a:lnTo>
                  <a:lnTo>
                    <a:pt x="1536334" y="582753"/>
                  </a:lnTo>
                  <a:lnTo>
                    <a:pt x="1541569" y="582753"/>
                  </a:lnTo>
                  <a:lnTo>
                    <a:pt x="1541569" y="561563"/>
                  </a:lnTo>
                  <a:close/>
                </a:path>
                <a:path w="1541779" h="1780539">
                  <a:moveTo>
                    <a:pt x="1536334" y="519181"/>
                  </a:moveTo>
                  <a:lnTo>
                    <a:pt x="1531098" y="519181"/>
                  </a:lnTo>
                  <a:lnTo>
                    <a:pt x="1531098" y="540372"/>
                  </a:lnTo>
                  <a:lnTo>
                    <a:pt x="1536334" y="540372"/>
                  </a:lnTo>
                  <a:lnTo>
                    <a:pt x="1536334" y="519181"/>
                  </a:lnTo>
                  <a:close/>
                </a:path>
                <a:path w="1541779" h="1780539">
                  <a:moveTo>
                    <a:pt x="1541569" y="519181"/>
                  </a:moveTo>
                  <a:lnTo>
                    <a:pt x="1536334" y="519181"/>
                  </a:lnTo>
                  <a:lnTo>
                    <a:pt x="1536334" y="540372"/>
                  </a:lnTo>
                  <a:lnTo>
                    <a:pt x="1541569" y="540372"/>
                  </a:lnTo>
                  <a:lnTo>
                    <a:pt x="1541569" y="519181"/>
                  </a:lnTo>
                  <a:close/>
                </a:path>
                <a:path w="1541779" h="1780539">
                  <a:moveTo>
                    <a:pt x="1536334" y="476799"/>
                  </a:moveTo>
                  <a:lnTo>
                    <a:pt x="1531098" y="476799"/>
                  </a:lnTo>
                  <a:lnTo>
                    <a:pt x="1531098" y="497990"/>
                  </a:lnTo>
                  <a:lnTo>
                    <a:pt x="1536334" y="497990"/>
                  </a:lnTo>
                  <a:lnTo>
                    <a:pt x="1536334" y="476799"/>
                  </a:lnTo>
                  <a:close/>
                </a:path>
                <a:path w="1541779" h="1780539">
                  <a:moveTo>
                    <a:pt x="1541569" y="476799"/>
                  </a:moveTo>
                  <a:lnTo>
                    <a:pt x="1536334" y="476799"/>
                  </a:lnTo>
                  <a:lnTo>
                    <a:pt x="1536334" y="497990"/>
                  </a:lnTo>
                  <a:lnTo>
                    <a:pt x="1541569" y="497990"/>
                  </a:lnTo>
                  <a:lnTo>
                    <a:pt x="1541569" y="476799"/>
                  </a:lnTo>
                  <a:close/>
                </a:path>
                <a:path w="1541779" h="1780539">
                  <a:moveTo>
                    <a:pt x="1495689" y="418523"/>
                  </a:moveTo>
                  <a:lnTo>
                    <a:pt x="1490454" y="427592"/>
                  </a:lnTo>
                  <a:lnTo>
                    <a:pt x="1508805" y="438187"/>
                  </a:lnTo>
                  <a:lnTo>
                    <a:pt x="1511422" y="433653"/>
                  </a:lnTo>
                  <a:lnTo>
                    <a:pt x="1493071" y="423058"/>
                  </a:lnTo>
                  <a:lnTo>
                    <a:pt x="1495689" y="418523"/>
                  </a:lnTo>
                  <a:close/>
                </a:path>
                <a:path w="1541779" h="1780539">
                  <a:moveTo>
                    <a:pt x="1495689" y="418523"/>
                  </a:moveTo>
                  <a:lnTo>
                    <a:pt x="1493071" y="423058"/>
                  </a:lnTo>
                  <a:lnTo>
                    <a:pt x="1511422" y="433653"/>
                  </a:lnTo>
                  <a:lnTo>
                    <a:pt x="1514041" y="429118"/>
                  </a:lnTo>
                  <a:lnTo>
                    <a:pt x="1495689" y="418523"/>
                  </a:lnTo>
                  <a:close/>
                </a:path>
                <a:path w="1541779" h="1780539">
                  <a:moveTo>
                    <a:pt x="1456367" y="401866"/>
                  </a:moveTo>
                  <a:lnTo>
                    <a:pt x="1453749" y="406401"/>
                  </a:lnTo>
                  <a:lnTo>
                    <a:pt x="1472101" y="416996"/>
                  </a:lnTo>
                  <a:lnTo>
                    <a:pt x="1474719" y="412461"/>
                  </a:lnTo>
                  <a:lnTo>
                    <a:pt x="1456367" y="401866"/>
                  </a:lnTo>
                  <a:close/>
                </a:path>
                <a:path w="1541779" h="1780539">
                  <a:moveTo>
                    <a:pt x="1458985" y="397332"/>
                  </a:moveTo>
                  <a:lnTo>
                    <a:pt x="1456367" y="401866"/>
                  </a:lnTo>
                  <a:lnTo>
                    <a:pt x="1474719" y="412461"/>
                  </a:lnTo>
                  <a:lnTo>
                    <a:pt x="1477337" y="407927"/>
                  </a:lnTo>
                  <a:lnTo>
                    <a:pt x="1458985" y="397332"/>
                  </a:lnTo>
                  <a:close/>
                </a:path>
                <a:path w="1541779" h="1780539">
                  <a:moveTo>
                    <a:pt x="1477337" y="407927"/>
                  </a:moveTo>
                  <a:lnTo>
                    <a:pt x="1474719" y="412461"/>
                  </a:lnTo>
                  <a:lnTo>
                    <a:pt x="1477337" y="407928"/>
                  </a:lnTo>
                  <a:close/>
                </a:path>
                <a:path w="1541779" h="1780539">
                  <a:moveTo>
                    <a:pt x="1419663" y="380675"/>
                  </a:moveTo>
                  <a:lnTo>
                    <a:pt x="1417045" y="385209"/>
                  </a:lnTo>
                  <a:lnTo>
                    <a:pt x="1435398" y="395805"/>
                  </a:lnTo>
                  <a:lnTo>
                    <a:pt x="1438016" y="391270"/>
                  </a:lnTo>
                  <a:lnTo>
                    <a:pt x="1419663" y="380675"/>
                  </a:lnTo>
                  <a:close/>
                </a:path>
                <a:path w="1541779" h="1780539">
                  <a:moveTo>
                    <a:pt x="1422281" y="376141"/>
                  </a:moveTo>
                  <a:lnTo>
                    <a:pt x="1419663" y="380675"/>
                  </a:lnTo>
                  <a:lnTo>
                    <a:pt x="1438015" y="391270"/>
                  </a:lnTo>
                  <a:lnTo>
                    <a:pt x="1440633" y="386737"/>
                  </a:lnTo>
                  <a:lnTo>
                    <a:pt x="1422281" y="376141"/>
                  </a:lnTo>
                  <a:close/>
                </a:path>
                <a:path w="1541779" h="1780539">
                  <a:moveTo>
                    <a:pt x="1440633" y="386737"/>
                  </a:moveTo>
                  <a:lnTo>
                    <a:pt x="1438015" y="391270"/>
                  </a:lnTo>
                  <a:lnTo>
                    <a:pt x="1440633" y="386737"/>
                  </a:lnTo>
                  <a:close/>
                </a:path>
                <a:path w="1541779" h="1780539">
                  <a:moveTo>
                    <a:pt x="1382958" y="359484"/>
                  </a:moveTo>
                  <a:lnTo>
                    <a:pt x="1380341" y="364018"/>
                  </a:lnTo>
                  <a:lnTo>
                    <a:pt x="1398693" y="374613"/>
                  </a:lnTo>
                  <a:lnTo>
                    <a:pt x="1401311" y="370079"/>
                  </a:lnTo>
                  <a:lnTo>
                    <a:pt x="1382958" y="359484"/>
                  </a:lnTo>
                  <a:close/>
                </a:path>
                <a:path w="1541779" h="1780539">
                  <a:moveTo>
                    <a:pt x="1385576" y="354950"/>
                  </a:moveTo>
                  <a:lnTo>
                    <a:pt x="1382958" y="359484"/>
                  </a:lnTo>
                  <a:lnTo>
                    <a:pt x="1401311" y="370079"/>
                  </a:lnTo>
                  <a:lnTo>
                    <a:pt x="1403929" y="365545"/>
                  </a:lnTo>
                  <a:lnTo>
                    <a:pt x="1385576" y="354950"/>
                  </a:lnTo>
                  <a:close/>
                </a:path>
                <a:path w="1541779" h="1780539">
                  <a:moveTo>
                    <a:pt x="1346255" y="338293"/>
                  </a:moveTo>
                  <a:lnTo>
                    <a:pt x="1343637" y="342827"/>
                  </a:lnTo>
                  <a:lnTo>
                    <a:pt x="1361989" y="353422"/>
                  </a:lnTo>
                  <a:lnTo>
                    <a:pt x="1364607" y="348888"/>
                  </a:lnTo>
                  <a:lnTo>
                    <a:pt x="1346255" y="338293"/>
                  </a:lnTo>
                  <a:close/>
                </a:path>
                <a:path w="1541779" h="1780539">
                  <a:moveTo>
                    <a:pt x="1348873" y="333759"/>
                  </a:moveTo>
                  <a:lnTo>
                    <a:pt x="1346255" y="338293"/>
                  </a:lnTo>
                  <a:lnTo>
                    <a:pt x="1364607" y="348888"/>
                  </a:lnTo>
                  <a:lnTo>
                    <a:pt x="1367225" y="344354"/>
                  </a:lnTo>
                  <a:lnTo>
                    <a:pt x="1348873" y="333759"/>
                  </a:lnTo>
                  <a:close/>
                </a:path>
                <a:path w="1541779" h="1780539">
                  <a:moveTo>
                    <a:pt x="1309551" y="317102"/>
                  </a:moveTo>
                  <a:lnTo>
                    <a:pt x="1306934" y="321636"/>
                  </a:lnTo>
                  <a:lnTo>
                    <a:pt x="1325285" y="332231"/>
                  </a:lnTo>
                  <a:lnTo>
                    <a:pt x="1327903" y="327697"/>
                  </a:lnTo>
                  <a:lnTo>
                    <a:pt x="1309551" y="317102"/>
                  </a:lnTo>
                  <a:close/>
                </a:path>
                <a:path w="1541779" h="1780539">
                  <a:moveTo>
                    <a:pt x="1312169" y="312568"/>
                  </a:moveTo>
                  <a:lnTo>
                    <a:pt x="1309551" y="317102"/>
                  </a:lnTo>
                  <a:lnTo>
                    <a:pt x="1327903" y="327697"/>
                  </a:lnTo>
                  <a:lnTo>
                    <a:pt x="1330520" y="323163"/>
                  </a:lnTo>
                  <a:lnTo>
                    <a:pt x="1312169" y="312568"/>
                  </a:lnTo>
                  <a:close/>
                </a:path>
                <a:path w="1541779" h="1780539">
                  <a:moveTo>
                    <a:pt x="1275464" y="291376"/>
                  </a:moveTo>
                  <a:lnTo>
                    <a:pt x="1270229" y="300445"/>
                  </a:lnTo>
                  <a:lnTo>
                    <a:pt x="1288581" y="311040"/>
                  </a:lnTo>
                  <a:lnTo>
                    <a:pt x="1291199" y="306506"/>
                  </a:lnTo>
                  <a:lnTo>
                    <a:pt x="1272847" y="295911"/>
                  </a:lnTo>
                  <a:lnTo>
                    <a:pt x="1275464" y="291376"/>
                  </a:lnTo>
                  <a:close/>
                </a:path>
                <a:path w="1541779" h="1780539">
                  <a:moveTo>
                    <a:pt x="1275465" y="291377"/>
                  </a:moveTo>
                  <a:lnTo>
                    <a:pt x="1272847" y="295911"/>
                  </a:lnTo>
                  <a:lnTo>
                    <a:pt x="1291199" y="306506"/>
                  </a:lnTo>
                  <a:lnTo>
                    <a:pt x="1293817" y="301972"/>
                  </a:lnTo>
                  <a:lnTo>
                    <a:pt x="1275465" y="291377"/>
                  </a:lnTo>
                  <a:close/>
                </a:path>
                <a:path w="1541779" h="1780539">
                  <a:moveTo>
                    <a:pt x="1238761" y="270186"/>
                  </a:moveTo>
                  <a:lnTo>
                    <a:pt x="1233525" y="279254"/>
                  </a:lnTo>
                  <a:lnTo>
                    <a:pt x="1251878" y="289849"/>
                  </a:lnTo>
                  <a:lnTo>
                    <a:pt x="1254495" y="285315"/>
                  </a:lnTo>
                  <a:lnTo>
                    <a:pt x="1236143" y="274720"/>
                  </a:lnTo>
                  <a:lnTo>
                    <a:pt x="1238761" y="270186"/>
                  </a:lnTo>
                  <a:close/>
                </a:path>
                <a:path w="1541779" h="1780539">
                  <a:moveTo>
                    <a:pt x="1238761" y="270186"/>
                  </a:moveTo>
                  <a:lnTo>
                    <a:pt x="1236143" y="274720"/>
                  </a:lnTo>
                  <a:lnTo>
                    <a:pt x="1254495" y="285315"/>
                  </a:lnTo>
                  <a:lnTo>
                    <a:pt x="1257113" y="280781"/>
                  </a:lnTo>
                  <a:lnTo>
                    <a:pt x="1238761" y="270186"/>
                  </a:lnTo>
                  <a:close/>
                </a:path>
                <a:path w="1541779" h="1780539">
                  <a:moveTo>
                    <a:pt x="1202057" y="248995"/>
                  </a:moveTo>
                  <a:lnTo>
                    <a:pt x="1196822" y="258063"/>
                  </a:lnTo>
                  <a:lnTo>
                    <a:pt x="1215173" y="268658"/>
                  </a:lnTo>
                  <a:lnTo>
                    <a:pt x="1217791" y="264124"/>
                  </a:lnTo>
                  <a:lnTo>
                    <a:pt x="1199439" y="253529"/>
                  </a:lnTo>
                  <a:lnTo>
                    <a:pt x="1202057" y="248995"/>
                  </a:lnTo>
                  <a:close/>
                </a:path>
                <a:path w="1541779" h="1780539">
                  <a:moveTo>
                    <a:pt x="1202057" y="248995"/>
                  </a:moveTo>
                  <a:lnTo>
                    <a:pt x="1199439" y="253529"/>
                  </a:lnTo>
                  <a:lnTo>
                    <a:pt x="1217791" y="264124"/>
                  </a:lnTo>
                  <a:lnTo>
                    <a:pt x="1220408" y="259590"/>
                  </a:lnTo>
                  <a:lnTo>
                    <a:pt x="1202057" y="248995"/>
                  </a:lnTo>
                  <a:close/>
                </a:path>
                <a:path w="1541779" h="1780539">
                  <a:moveTo>
                    <a:pt x="1165352" y="227804"/>
                  </a:moveTo>
                  <a:lnTo>
                    <a:pt x="1160117" y="236872"/>
                  </a:lnTo>
                  <a:lnTo>
                    <a:pt x="1178469" y="247467"/>
                  </a:lnTo>
                  <a:lnTo>
                    <a:pt x="1181087" y="242933"/>
                  </a:lnTo>
                  <a:lnTo>
                    <a:pt x="1162735" y="232338"/>
                  </a:lnTo>
                  <a:lnTo>
                    <a:pt x="1165352" y="227804"/>
                  </a:lnTo>
                  <a:close/>
                </a:path>
                <a:path w="1541779" h="1780539">
                  <a:moveTo>
                    <a:pt x="1165353" y="227803"/>
                  </a:moveTo>
                  <a:lnTo>
                    <a:pt x="1162735" y="232338"/>
                  </a:lnTo>
                  <a:lnTo>
                    <a:pt x="1181087" y="242933"/>
                  </a:lnTo>
                  <a:lnTo>
                    <a:pt x="1183705" y="238399"/>
                  </a:lnTo>
                  <a:lnTo>
                    <a:pt x="1165353" y="227803"/>
                  </a:lnTo>
                  <a:close/>
                </a:path>
                <a:path w="1541779" h="1780539">
                  <a:moveTo>
                    <a:pt x="1126032" y="211146"/>
                  </a:moveTo>
                  <a:lnTo>
                    <a:pt x="1123413" y="215681"/>
                  </a:lnTo>
                  <a:lnTo>
                    <a:pt x="1141765" y="226276"/>
                  </a:lnTo>
                  <a:lnTo>
                    <a:pt x="1144382" y="221742"/>
                  </a:lnTo>
                  <a:lnTo>
                    <a:pt x="1126032" y="211146"/>
                  </a:lnTo>
                  <a:close/>
                </a:path>
                <a:path w="1541779" h="1780539">
                  <a:moveTo>
                    <a:pt x="1128649" y="206613"/>
                  </a:moveTo>
                  <a:lnTo>
                    <a:pt x="1126032" y="211146"/>
                  </a:lnTo>
                  <a:lnTo>
                    <a:pt x="1144382" y="221742"/>
                  </a:lnTo>
                  <a:lnTo>
                    <a:pt x="1147000" y="217208"/>
                  </a:lnTo>
                  <a:lnTo>
                    <a:pt x="1128649" y="206613"/>
                  </a:lnTo>
                  <a:close/>
                </a:path>
                <a:path w="1541779" h="1780539">
                  <a:moveTo>
                    <a:pt x="1089327" y="189955"/>
                  </a:moveTo>
                  <a:lnTo>
                    <a:pt x="1086709" y="194490"/>
                  </a:lnTo>
                  <a:lnTo>
                    <a:pt x="1105061" y="205085"/>
                  </a:lnTo>
                  <a:lnTo>
                    <a:pt x="1107679" y="200550"/>
                  </a:lnTo>
                  <a:lnTo>
                    <a:pt x="1089327" y="189955"/>
                  </a:lnTo>
                  <a:close/>
                </a:path>
                <a:path w="1541779" h="1780539">
                  <a:moveTo>
                    <a:pt x="1091944" y="185421"/>
                  </a:moveTo>
                  <a:lnTo>
                    <a:pt x="1089327" y="189955"/>
                  </a:lnTo>
                  <a:lnTo>
                    <a:pt x="1107679" y="200550"/>
                  </a:lnTo>
                  <a:lnTo>
                    <a:pt x="1110296" y="196017"/>
                  </a:lnTo>
                  <a:lnTo>
                    <a:pt x="1091944" y="185421"/>
                  </a:lnTo>
                  <a:close/>
                </a:path>
                <a:path w="1541779" h="1780539">
                  <a:moveTo>
                    <a:pt x="1110296" y="196017"/>
                  </a:moveTo>
                  <a:lnTo>
                    <a:pt x="1107679" y="200550"/>
                  </a:lnTo>
                  <a:lnTo>
                    <a:pt x="1110297" y="196017"/>
                  </a:lnTo>
                  <a:close/>
                </a:path>
                <a:path w="1541779" h="1780539">
                  <a:moveTo>
                    <a:pt x="1052623" y="168764"/>
                  </a:moveTo>
                  <a:lnTo>
                    <a:pt x="1050005" y="173298"/>
                  </a:lnTo>
                  <a:lnTo>
                    <a:pt x="1068356" y="183893"/>
                  </a:lnTo>
                  <a:lnTo>
                    <a:pt x="1070974" y="179359"/>
                  </a:lnTo>
                  <a:lnTo>
                    <a:pt x="1052623" y="168764"/>
                  </a:lnTo>
                  <a:close/>
                </a:path>
                <a:path w="1541779" h="1780539">
                  <a:moveTo>
                    <a:pt x="1055241" y="164230"/>
                  </a:moveTo>
                  <a:lnTo>
                    <a:pt x="1052623" y="168764"/>
                  </a:lnTo>
                  <a:lnTo>
                    <a:pt x="1070974" y="179359"/>
                  </a:lnTo>
                  <a:lnTo>
                    <a:pt x="1073592" y="174825"/>
                  </a:lnTo>
                  <a:lnTo>
                    <a:pt x="1055241" y="164230"/>
                  </a:lnTo>
                  <a:close/>
                </a:path>
                <a:path w="1541779" h="1780539">
                  <a:moveTo>
                    <a:pt x="1015918" y="147573"/>
                  </a:moveTo>
                  <a:lnTo>
                    <a:pt x="1013301" y="152107"/>
                  </a:lnTo>
                  <a:lnTo>
                    <a:pt x="1031653" y="162702"/>
                  </a:lnTo>
                  <a:lnTo>
                    <a:pt x="1034271" y="158169"/>
                  </a:lnTo>
                  <a:lnTo>
                    <a:pt x="1015918" y="147573"/>
                  </a:lnTo>
                  <a:close/>
                </a:path>
                <a:path w="1541779" h="1780539">
                  <a:moveTo>
                    <a:pt x="1018536" y="143039"/>
                  </a:moveTo>
                  <a:lnTo>
                    <a:pt x="1015918" y="147573"/>
                  </a:lnTo>
                  <a:lnTo>
                    <a:pt x="1034271" y="158169"/>
                  </a:lnTo>
                  <a:lnTo>
                    <a:pt x="1036888" y="153635"/>
                  </a:lnTo>
                  <a:lnTo>
                    <a:pt x="1018536" y="143039"/>
                  </a:lnTo>
                  <a:close/>
                </a:path>
                <a:path w="1541779" h="1780539">
                  <a:moveTo>
                    <a:pt x="979215" y="126382"/>
                  </a:moveTo>
                  <a:lnTo>
                    <a:pt x="976597" y="130916"/>
                  </a:lnTo>
                  <a:lnTo>
                    <a:pt x="994949" y="141511"/>
                  </a:lnTo>
                  <a:lnTo>
                    <a:pt x="997567" y="136978"/>
                  </a:lnTo>
                  <a:lnTo>
                    <a:pt x="979215" y="126382"/>
                  </a:lnTo>
                  <a:close/>
                </a:path>
                <a:path w="1541779" h="1780539">
                  <a:moveTo>
                    <a:pt x="981832" y="121848"/>
                  </a:moveTo>
                  <a:lnTo>
                    <a:pt x="979215" y="126382"/>
                  </a:lnTo>
                  <a:lnTo>
                    <a:pt x="997567" y="136978"/>
                  </a:lnTo>
                  <a:lnTo>
                    <a:pt x="1000185" y="132444"/>
                  </a:lnTo>
                  <a:lnTo>
                    <a:pt x="981832" y="121848"/>
                  </a:lnTo>
                  <a:close/>
                </a:path>
                <a:path w="1541779" h="1780539">
                  <a:moveTo>
                    <a:pt x="942510" y="105191"/>
                  </a:moveTo>
                  <a:lnTo>
                    <a:pt x="939892" y="109725"/>
                  </a:lnTo>
                  <a:lnTo>
                    <a:pt x="958245" y="120320"/>
                  </a:lnTo>
                  <a:lnTo>
                    <a:pt x="960862" y="115787"/>
                  </a:lnTo>
                  <a:lnTo>
                    <a:pt x="942510" y="105191"/>
                  </a:lnTo>
                  <a:close/>
                </a:path>
                <a:path w="1541779" h="1780539">
                  <a:moveTo>
                    <a:pt x="945128" y="100657"/>
                  </a:moveTo>
                  <a:lnTo>
                    <a:pt x="942510" y="105191"/>
                  </a:lnTo>
                  <a:lnTo>
                    <a:pt x="960862" y="115787"/>
                  </a:lnTo>
                  <a:lnTo>
                    <a:pt x="963480" y="111252"/>
                  </a:lnTo>
                  <a:lnTo>
                    <a:pt x="945128" y="100657"/>
                  </a:lnTo>
                  <a:close/>
                </a:path>
                <a:path w="1541779" h="1780539">
                  <a:moveTo>
                    <a:pt x="905806" y="84000"/>
                  </a:moveTo>
                  <a:lnTo>
                    <a:pt x="903189" y="88534"/>
                  </a:lnTo>
                  <a:lnTo>
                    <a:pt x="921541" y="99129"/>
                  </a:lnTo>
                  <a:lnTo>
                    <a:pt x="924159" y="94596"/>
                  </a:lnTo>
                  <a:lnTo>
                    <a:pt x="905806" y="84000"/>
                  </a:lnTo>
                  <a:close/>
                </a:path>
                <a:path w="1541779" h="1780539">
                  <a:moveTo>
                    <a:pt x="908424" y="79466"/>
                  </a:moveTo>
                  <a:lnTo>
                    <a:pt x="905806" y="84000"/>
                  </a:lnTo>
                  <a:lnTo>
                    <a:pt x="924159" y="94596"/>
                  </a:lnTo>
                  <a:lnTo>
                    <a:pt x="926777" y="90062"/>
                  </a:lnTo>
                  <a:lnTo>
                    <a:pt x="908424" y="79466"/>
                  </a:lnTo>
                  <a:close/>
                </a:path>
                <a:path w="1541779" h="1780539">
                  <a:moveTo>
                    <a:pt x="871720" y="58275"/>
                  </a:moveTo>
                  <a:lnTo>
                    <a:pt x="866485" y="67343"/>
                  </a:lnTo>
                  <a:lnTo>
                    <a:pt x="884836" y="77938"/>
                  </a:lnTo>
                  <a:lnTo>
                    <a:pt x="887454" y="73405"/>
                  </a:lnTo>
                  <a:lnTo>
                    <a:pt x="869103" y="62809"/>
                  </a:lnTo>
                  <a:lnTo>
                    <a:pt x="871720" y="58275"/>
                  </a:lnTo>
                  <a:close/>
                </a:path>
                <a:path w="1541779" h="1780539">
                  <a:moveTo>
                    <a:pt x="871720" y="58275"/>
                  </a:moveTo>
                  <a:lnTo>
                    <a:pt x="869103" y="62809"/>
                  </a:lnTo>
                  <a:lnTo>
                    <a:pt x="887454" y="73405"/>
                  </a:lnTo>
                  <a:lnTo>
                    <a:pt x="890072" y="68870"/>
                  </a:lnTo>
                  <a:lnTo>
                    <a:pt x="871720" y="58275"/>
                  </a:lnTo>
                  <a:close/>
                </a:path>
                <a:path w="1541779" h="1780539">
                  <a:moveTo>
                    <a:pt x="835016" y="37084"/>
                  </a:moveTo>
                  <a:lnTo>
                    <a:pt x="829781" y="46152"/>
                  </a:lnTo>
                  <a:lnTo>
                    <a:pt x="848133" y="56748"/>
                  </a:lnTo>
                  <a:lnTo>
                    <a:pt x="850750" y="52214"/>
                  </a:lnTo>
                  <a:lnTo>
                    <a:pt x="832398" y="41618"/>
                  </a:lnTo>
                  <a:lnTo>
                    <a:pt x="835016" y="37084"/>
                  </a:lnTo>
                  <a:close/>
                </a:path>
                <a:path w="1541779" h="1780539">
                  <a:moveTo>
                    <a:pt x="835016" y="37084"/>
                  </a:moveTo>
                  <a:lnTo>
                    <a:pt x="832398" y="41618"/>
                  </a:lnTo>
                  <a:lnTo>
                    <a:pt x="850750" y="52214"/>
                  </a:lnTo>
                  <a:lnTo>
                    <a:pt x="853368" y="47679"/>
                  </a:lnTo>
                  <a:lnTo>
                    <a:pt x="835016" y="37084"/>
                  </a:lnTo>
                  <a:close/>
                </a:path>
                <a:path w="1541779" h="1780539">
                  <a:moveTo>
                    <a:pt x="798312" y="15893"/>
                  </a:moveTo>
                  <a:lnTo>
                    <a:pt x="793077" y="24961"/>
                  </a:lnTo>
                  <a:lnTo>
                    <a:pt x="811428" y="35557"/>
                  </a:lnTo>
                  <a:lnTo>
                    <a:pt x="814046" y="31023"/>
                  </a:lnTo>
                  <a:lnTo>
                    <a:pt x="795695" y="20427"/>
                  </a:lnTo>
                  <a:lnTo>
                    <a:pt x="798312" y="15893"/>
                  </a:lnTo>
                  <a:close/>
                </a:path>
                <a:path w="1541779" h="1780539">
                  <a:moveTo>
                    <a:pt x="798312" y="15893"/>
                  </a:moveTo>
                  <a:lnTo>
                    <a:pt x="795695" y="20427"/>
                  </a:lnTo>
                  <a:lnTo>
                    <a:pt x="814046" y="31023"/>
                  </a:lnTo>
                  <a:lnTo>
                    <a:pt x="816664" y="26488"/>
                  </a:lnTo>
                  <a:lnTo>
                    <a:pt x="798312" y="15893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06968" y="3821873"/>
              <a:ext cx="1170305" cy="1351280"/>
            </a:xfrm>
            <a:custGeom>
              <a:avLst/>
              <a:gdLst/>
              <a:ahLst/>
              <a:cxnLst/>
              <a:rect l="l" t="t" r="r" b="b"/>
              <a:pathLst>
                <a:path w="1170304" h="1351279">
                  <a:moveTo>
                    <a:pt x="584888" y="0"/>
                  </a:moveTo>
                  <a:lnTo>
                    <a:pt x="0" y="337686"/>
                  </a:lnTo>
                  <a:lnTo>
                    <a:pt x="0" y="1013058"/>
                  </a:lnTo>
                  <a:lnTo>
                    <a:pt x="584888" y="1350744"/>
                  </a:lnTo>
                  <a:lnTo>
                    <a:pt x="1169777" y="1013058"/>
                  </a:lnTo>
                  <a:lnTo>
                    <a:pt x="1169777" y="337686"/>
                  </a:lnTo>
                  <a:lnTo>
                    <a:pt x="584888" y="0"/>
                  </a:lnTo>
                  <a:close/>
                </a:path>
              </a:pathLst>
            </a:custGeom>
            <a:solidFill>
              <a:srgbClr val="497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06968" y="3821873"/>
              <a:ext cx="1170305" cy="1351280"/>
            </a:xfrm>
            <a:custGeom>
              <a:avLst/>
              <a:gdLst/>
              <a:ahLst/>
              <a:cxnLst/>
              <a:rect l="l" t="t" r="r" b="b"/>
              <a:pathLst>
                <a:path w="1170304" h="1351279">
                  <a:moveTo>
                    <a:pt x="584888" y="0"/>
                  </a:moveTo>
                  <a:lnTo>
                    <a:pt x="0" y="337686"/>
                  </a:lnTo>
                  <a:lnTo>
                    <a:pt x="0" y="1013058"/>
                  </a:lnTo>
                  <a:lnTo>
                    <a:pt x="584888" y="1350744"/>
                  </a:lnTo>
                  <a:lnTo>
                    <a:pt x="1169777" y="1013058"/>
                  </a:lnTo>
                  <a:lnTo>
                    <a:pt x="1169777" y="337686"/>
                  </a:lnTo>
                  <a:lnTo>
                    <a:pt x="584888" y="0"/>
                  </a:lnTo>
                  <a:close/>
                </a:path>
              </a:pathLst>
            </a:custGeom>
            <a:solidFill>
              <a:srgbClr val="F6F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906968" y="3821873"/>
              <a:ext cx="1170305" cy="1351280"/>
            </a:xfrm>
            <a:custGeom>
              <a:avLst/>
              <a:gdLst/>
              <a:ahLst/>
              <a:cxnLst/>
              <a:rect l="l" t="t" r="r" b="b"/>
              <a:pathLst>
                <a:path w="1170304" h="1351279">
                  <a:moveTo>
                    <a:pt x="579653" y="9067"/>
                  </a:moveTo>
                  <a:lnTo>
                    <a:pt x="578367" y="9810"/>
                  </a:lnTo>
                  <a:lnTo>
                    <a:pt x="580985" y="14344"/>
                  </a:lnTo>
                  <a:lnTo>
                    <a:pt x="584888" y="12090"/>
                  </a:lnTo>
                  <a:lnTo>
                    <a:pt x="579653" y="9067"/>
                  </a:lnTo>
                  <a:close/>
                </a:path>
                <a:path w="1170304" h="1351279">
                  <a:moveTo>
                    <a:pt x="590124" y="9067"/>
                  </a:moveTo>
                  <a:lnTo>
                    <a:pt x="584888" y="12090"/>
                  </a:lnTo>
                  <a:lnTo>
                    <a:pt x="588792" y="14344"/>
                  </a:lnTo>
                  <a:lnTo>
                    <a:pt x="591410" y="9810"/>
                  </a:lnTo>
                  <a:lnTo>
                    <a:pt x="590124" y="9067"/>
                  </a:lnTo>
                  <a:close/>
                </a:path>
                <a:path w="1170304" h="1351279">
                  <a:moveTo>
                    <a:pt x="584888" y="6045"/>
                  </a:moveTo>
                  <a:lnTo>
                    <a:pt x="579653" y="9067"/>
                  </a:lnTo>
                  <a:lnTo>
                    <a:pt x="584888" y="12090"/>
                  </a:lnTo>
                  <a:lnTo>
                    <a:pt x="590124" y="9067"/>
                  </a:lnTo>
                  <a:lnTo>
                    <a:pt x="584888" y="6045"/>
                  </a:lnTo>
                  <a:close/>
                </a:path>
                <a:path w="1170304" h="1351279">
                  <a:moveTo>
                    <a:pt x="584888" y="0"/>
                  </a:moveTo>
                  <a:lnTo>
                    <a:pt x="575750" y="5276"/>
                  </a:lnTo>
                  <a:lnTo>
                    <a:pt x="578367" y="9810"/>
                  </a:lnTo>
                  <a:lnTo>
                    <a:pt x="579653" y="9067"/>
                  </a:lnTo>
                  <a:lnTo>
                    <a:pt x="582271" y="4533"/>
                  </a:lnTo>
                  <a:lnTo>
                    <a:pt x="584888" y="0"/>
                  </a:lnTo>
                  <a:close/>
                </a:path>
                <a:path w="1170304" h="1351279">
                  <a:moveTo>
                    <a:pt x="584888" y="0"/>
                  </a:moveTo>
                  <a:lnTo>
                    <a:pt x="590124" y="9067"/>
                  </a:lnTo>
                  <a:lnTo>
                    <a:pt x="591410" y="9810"/>
                  </a:lnTo>
                  <a:lnTo>
                    <a:pt x="594027" y="5276"/>
                  </a:lnTo>
                  <a:lnTo>
                    <a:pt x="584888" y="0"/>
                  </a:lnTo>
                  <a:close/>
                </a:path>
                <a:path w="1170304" h="1351279">
                  <a:moveTo>
                    <a:pt x="582271" y="4533"/>
                  </a:moveTo>
                  <a:lnTo>
                    <a:pt x="579653" y="9067"/>
                  </a:lnTo>
                  <a:lnTo>
                    <a:pt x="584888" y="6045"/>
                  </a:lnTo>
                  <a:lnTo>
                    <a:pt x="582271" y="4533"/>
                  </a:lnTo>
                  <a:close/>
                </a:path>
                <a:path w="1170304" h="1351279">
                  <a:moveTo>
                    <a:pt x="587506" y="4533"/>
                  </a:moveTo>
                  <a:lnTo>
                    <a:pt x="584888" y="6045"/>
                  </a:lnTo>
                  <a:lnTo>
                    <a:pt x="590124" y="9067"/>
                  </a:lnTo>
                  <a:lnTo>
                    <a:pt x="587506" y="4533"/>
                  </a:lnTo>
                  <a:close/>
                </a:path>
                <a:path w="1170304" h="1351279">
                  <a:moveTo>
                    <a:pt x="584888" y="0"/>
                  </a:moveTo>
                  <a:lnTo>
                    <a:pt x="582271" y="4533"/>
                  </a:lnTo>
                  <a:lnTo>
                    <a:pt x="584888" y="6045"/>
                  </a:lnTo>
                  <a:lnTo>
                    <a:pt x="587506" y="4533"/>
                  </a:lnTo>
                  <a:lnTo>
                    <a:pt x="584888" y="0"/>
                  </a:lnTo>
                  <a:close/>
                </a:path>
                <a:path w="1170304" h="1351279">
                  <a:moveTo>
                    <a:pt x="1159307" y="343730"/>
                  </a:moveTo>
                  <a:lnTo>
                    <a:pt x="1159307" y="348238"/>
                  </a:lnTo>
                  <a:lnTo>
                    <a:pt x="1164542" y="348238"/>
                  </a:lnTo>
                  <a:lnTo>
                    <a:pt x="1164542" y="346753"/>
                  </a:lnTo>
                  <a:lnTo>
                    <a:pt x="1159307" y="343730"/>
                  </a:lnTo>
                  <a:close/>
                </a:path>
                <a:path w="1170304" h="1351279">
                  <a:moveTo>
                    <a:pt x="1169777" y="337686"/>
                  </a:moveTo>
                  <a:lnTo>
                    <a:pt x="1164542" y="346753"/>
                  </a:lnTo>
                  <a:lnTo>
                    <a:pt x="1164542" y="348238"/>
                  </a:lnTo>
                  <a:lnTo>
                    <a:pt x="1169777" y="348238"/>
                  </a:lnTo>
                  <a:lnTo>
                    <a:pt x="1169777" y="337686"/>
                  </a:lnTo>
                  <a:close/>
                </a:path>
                <a:path w="1170304" h="1351279">
                  <a:moveTo>
                    <a:pt x="1159308" y="337686"/>
                  </a:moveTo>
                  <a:lnTo>
                    <a:pt x="1159307" y="343730"/>
                  </a:lnTo>
                  <a:lnTo>
                    <a:pt x="1164542" y="346753"/>
                  </a:lnTo>
                  <a:lnTo>
                    <a:pt x="1164542" y="340708"/>
                  </a:lnTo>
                  <a:lnTo>
                    <a:pt x="1159308" y="337686"/>
                  </a:lnTo>
                  <a:close/>
                </a:path>
                <a:path w="1170304" h="1351279">
                  <a:moveTo>
                    <a:pt x="1164542" y="340708"/>
                  </a:moveTo>
                  <a:lnTo>
                    <a:pt x="1164542" y="346753"/>
                  </a:lnTo>
                  <a:lnTo>
                    <a:pt x="1167160" y="342219"/>
                  </a:lnTo>
                  <a:lnTo>
                    <a:pt x="1164542" y="340708"/>
                  </a:lnTo>
                  <a:close/>
                </a:path>
                <a:path w="1170304" h="1351279">
                  <a:moveTo>
                    <a:pt x="1160639" y="332409"/>
                  </a:moveTo>
                  <a:lnTo>
                    <a:pt x="1155404" y="341477"/>
                  </a:lnTo>
                  <a:lnTo>
                    <a:pt x="1159307" y="343730"/>
                  </a:lnTo>
                  <a:lnTo>
                    <a:pt x="1159308" y="337686"/>
                  </a:lnTo>
                  <a:lnTo>
                    <a:pt x="1158022" y="336943"/>
                  </a:lnTo>
                  <a:lnTo>
                    <a:pt x="1160639" y="332409"/>
                  </a:lnTo>
                  <a:close/>
                </a:path>
                <a:path w="1170304" h="1351279">
                  <a:moveTo>
                    <a:pt x="1169777" y="337686"/>
                  </a:moveTo>
                  <a:lnTo>
                    <a:pt x="1164542" y="337686"/>
                  </a:lnTo>
                  <a:lnTo>
                    <a:pt x="1164542" y="340708"/>
                  </a:lnTo>
                  <a:lnTo>
                    <a:pt x="1167160" y="342219"/>
                  </a:lnTo>
                  <a:lnTo>
                    <a:pt x="1169777" y="337686"/>
                  </a:lnTo>
                  <a:close/>
                </a:path>
                <a:path w="1170304" h="1351279">
                  <a:moveTo>
                    <a:pt x="1160639" y="332409"/>
                  </a:moveTo>
                  <a:lnTo>
                    <a:pt x="1158022" y="336943"/>
                  </a:lnTo>
                  <a:lnTo>
                    <a:pt x="1164542" y="340708"/>
                  </a:lnTo>
                  <a:lnTo>
                    <a:pt x="1164542" y="337686"/>
                  </a:lnTo>
                  <a:lnTo>
                    <a:pt x="1169777" y="337686"/>
                  </a:lnTo>
                  <a:lnTo>
                    <a:pt x="1160639" y="332409"/>
                  </a:lnTo>
                  <a:close/>
                </a:path>
                <a:path w="1170304" h="1351279">
                  <a:moveTo>
                    <a:pt x="560089" y="20362"/>
                  </a:moveTo>
                  <a:lnTo>
                    <a:pt x="541811" y="30915"/>
                  </a:lnTo>
                  <a:lnTo>
                    <a:pt x="544429" y="35450"/>
                  </a:lnTo>
                  <a:lnTo>
                    <a:pt x="562707" y="24896"/>
                  </a:lnTo>
                  <a:lnTo>
                    <a:pt x="560089" y="20362"/>
                  </a:lnTo>
                  <a:close/>
                </a:path>
                <a:path w="1170304" h="1351279">
                  <a:moveTo>
                    <a:pt x="539194" y="26381"/>
                  </a:moveTo>
                  <a:lnTo>
                    <a:pt x="541811" y="30915"/>
                  </a:lnTo>
                  <a:lnTo>
                    <a:pt x="539194" y="26381"/>
                  </a:lnTo>
                  <a:close/>
                </a:path>
                <a:path w="1170304" h="1351279">
                  <a:moveTo>
                    <a:pt x="557472" y="15829"/>
                  </a:moveTo>
                  <a:lnTo>
                    <a:pt x="539194" y="26381"/>
                  </a:lnTo>
                  <a:lnTo>
                    <a:pt x="541811" y="30915"/>
                  </a:lnTo>
                  <a:lnTo>
                    <a:pt x="560089" y="20362"/>
                  </a:lnTo>
                  <a:lnTo>
                    <a:pt x="557472" y="15829"/>
                  </a:lnTo>
                  <a:close/>
                </a:path>
                <a:path w="1170304" h="1351279">
                  <a:moveTo>
                    <a:pt x="520917" y="36934"/>
                  </a:moveTo>
                  <a:lnTo>
                    <a:pt x="523534" y="41468"/>
                  </a:lnTo>
                  <a:lnTo>
                    <a:pt x="505257" y="52021"/>
                  </a:lnTo>
                  <a:lnTo>
                    <a:pt x="507874" y="56555"/>
                  </a:lnTo>
                  <a:lnTo>
                    <a:pt x="526152" y="46002"/>
                  </a:lnTo>
                  <a:lnTo>
                    <a:pt x="520917" y="36934"/>
                  </a:lnTo>
                  <a:close/>
                </a:path>
                <a:path w="1170304" h="1351279">
                  <a:moveTo>
                    <a:pt x="520917" y="36934"/>
                  </a:moveTo>
                  <a:lnTo>
                    <a:pt x="502639" y="47487"/>
                  </a:lnTo>
                  <a:lnTo>
                    <a:pt x="505256" y="52021"/>
                  </a:lnTo>
                  <a:lnTo>
                    <a:pt x="523534" y="41468"/>
                  </a:lnTo>
                  <a:lnTo>
                    <a:pt x="520917" y="36934"/>
                  </a:lnTo>
                  <a:close/>
                </a:path>
                <a:path w="1170304" h="1351279">
                  <a:moveTo>
                    <a:pt x="484361" y="58039"/>
                  </a:moveTo>
                  <a:lnTo>
                    <a:pt x="486978" y="62574"/>
                  </a:lnTo>
                  <a:lnTo>
                    <a:pt x="468700" y="73126"/>
                  </a:lnTo>
                  <a:lnTo>
                    <a:pt x="471318" y="77660"/>
                  </a:lnTo>
                  <a:lnTo>
                    <a:pt x="489596" y="67107"/>
                  </a:lnTo>
                  <a:lnTo>
                    <a:pt x="484361" y="58039"/>
                  </a:lnTo>
                  <a:close/>
                </a:path>
                <a:path w="1170304" h="1351279">
                  <a:moveTo>
                    <a:pt x="484361" y="58039"/>
                  </a:moveTo>
                  <a:lnTo>
                    <a:pt x="466083" y="68592"/>
                  </a:lnTo>
                  <a:lnTo>
                    <a:pt x="468700" y="73126"/>
                  </a:lnTo>
                  <a:lnTo>
                    <a:pt x="486978" y="62574"/>
                  </a:lnTo>
                  <a:lnTo>
                    <a:pt x="484361" y="58039"/>
                  </a:lnTo>
                  <a:close/>
                </a:path>
                <a:path w="1170304" h="1351279">
                  <a:moveTo>
                    <a:pt x="450422" y="83679"/>
                  </a:moveTo>
                  <a:lnTo>
                    <a:pt x="432144" y="94231"/>
                  </a:lnTo>
                  <a:lnTo>
                    <a:pt x="434762" y="98765"/>
                  </a:lnTo>
                  <a:lnTo>
                    <a:pt x="453040" y="88213"/>
                  </a:lnTo>
                  <a:lnTo>
                    <a:pt x="450422" y="83679"/>
                  </a:lnTo>
                  <a:close/>
                </a:path>
                <a:path w="1170304" h="1351279">
                  <a:moveTo>
                    <a:pt x="447805" y="79145"/>
                  </a:moveTo>
                  <a:lnTo>
                    <a:pt x="429527" y="89698"/>
                  </a:lnTo>
                  <a:lnTo>
                    <a:pt x="432144" y="94231"/>
                  </a:lnTo>
                  <a:lnTo>
                    <a:pt x="450422" y="83679"/>
                  </a:lnTo>
                  <a:lnTo>
                    <a:pt x="447805" y="79145"/>
                  </a:lnTo>
                  <a:close/>
                </a:path>
                <a:path w="1170304" h="1351279">
                  <a:moveTo>
                    <a:pt x="413868" y="104784"/>
                  </a:moveTo>
                  <a:lnTo>
                    <a:pt x="395590" y="115336"/>
                  </a:lnTo>
                  <a:lnTo>
                    <a:pt x="398207" y="119871"/>
                  </a:lnTo>
                  <a:lnTo>
                    <a:pt x="416485" y="109318"/>
                  </a:lnTo>
                  <a:lnTo>
                    <a:pt x="413868" y="104784"/>
                  </a:lnTo>
                  <a:close/>
                </a:path>
                <a:path w="1170304" h="1351279">
                  <a:moveTo>
                    <a:pt x="392972" y="110803"/>
                  </a:moveTo>
                  <a:lnTo>
                    <a:pt x="395589" y="115336"/>
                  </a:lnTo>
                  <a:lnTo>
                    <a:pt x="392972" y="110803"/>
                  </a:lnTo>
                  <a:close/>
                </a:path>
                <a:path w="1170304" h="1351279">
                  <a:moveTo>
                    <a:pt x="411250" y="100250"/>
                  </a:moveTo>
                  <a:lnTo>
                    <a:pt x="392972" y="110803"/>
                  </a:lnTo>
                  <a:lnTo>
                    <a:pt x="395590" y="115336"/>
                  </a:lnTo>
                  <a:lnTo>
                    <a:pt x="413868" y="104784"/>
                  </a:lnTo>
                  <a:lnTo>
                    <a:pt x="411250" y="100250"/>
                  </a:lnTo>
                  <a:close/>
                </a:path>
                <a:path w="1170304" h="1351279">
                  <a:moveTo>
                    <a:pt x="374694" y="121356"/>
                  </a:moveTo>
                  <a:lnTo>
                    <a:pt x="377312" y="125890"/>
                  </a:lnTo>
                  <a:lnTo>
                    <a:pt x="359034" y="136442"/>
                  </a:lnTo>
                  <a:lnTo>
                    <a:pt x="361651" y="140976"/>
                  </a:lnTo>
                  <a:lnTo>
                    <a:pt x="379929" y="130424"/>
                  </a:lnTo>
                  <a:lnTo>
                    <a:pt x="374694" y="121356"/>
                  </a:lnTo>
                  <a:close/>
                </a:path>
                <a:path w="1170304" h="1351279">
                  <a:moveTo>
                    <a:pt x="356416" y="131908"/>
                  </a:moveTo>
                  <a:lnTo>
                    <a:pt x="359034" y="136442"/>
                  </a:lnTo>
                  <a:lnTo>
                    <a:pt x="356416" y="131908"/>
                  </a:lnTo>
                  <a:close/>
                </a:path>
                <a:path w="1170304" h="1351279">
                  <a:moveTo>
                    <a:pt x="374694" y="121356"/>
                  </a:moveTo>
                  <a:lnTo>
                    <a:pt x="356416" y="131908"/>
                  </a:lnTo>
                  <a:lnTo>
                    <a:pt x="359034" y="136442"/>
                  </a:lnTo>
                  <a:lnTo>
                    <a:pt x="377312" y="125890"/>
                  </a:lnTo>
                  <a:lnTo>
                    <a:pt x="374694" y="121356"/>
                  </a:lnTo>
                  <a:close/>
                </a:path>
                <a:path w="1170304" h="1351279">
                  <a:moveTo>
                    <a:pt x="338138" y="142461"/>
                  </a:moveTo>
                  <a:lnTo>
                    <a:pt x="340756" y="146995"/>
                  </a:lnTo>
                  <a:lnTo>
                    <a:pt x="322479" y="157548"/>
                  </a:lnTo>
                  <a:lnTo>
                    <a:pt x="325096" y="162081"/>
                  </a:lnTo>
                  <a:lnTo>
                    <a:pt x="343373" y="151529"/>
                  </a:lnTo>
                  <a:lnTo>
                    <a:pt x="338138" y="142461"/>
                  </a:lnTo>
                  <a:close/>
                </a:path>
                <a:path w="1170304" h="1351279">
                  <a:moveTo>
                    <a:pt x="338138" y="142461"/>
                  </a:moveTo>
                  <a:lnTo>
                    <a:pt x="319861" y="153013"/>
                  </a:lnTo>
                  <a:lnTo>
                    <a:pt x="322479" y="157548"/>
                  </a:lnTo>
                  <a:lnTo>
                    <a:pt x="340756" y="146995"/>
                  </a:lnTo>
                  <a:lnTo>
                    <a:pt x="338138" y="142461"/>
                  </a:lnTo>
                  <a:close/>
                </a:path>
                <a:path w="1170304" h="1351279">
                  <a:moveTo>
                    <a:pt x="304201" y="168100"/>
                  </a:moveTo>
                  <a:lnTo>
                    <a:pt x="285923" y="178653"/>
                  </a:lnTo>
                  <a:lnTo>
                    <a:pt x="288540" y="183187"/>
                  </a:lnTo>
                  <a:lnTo>
                    <a:pt x="306818" y="172634"/>
                  </a:lnTo>
                  <a:lnTo>
                    <a:pt x="304201" y="168100"/>
                  </a:lnTo>
                  <a:close/>
                </a:path>
                <a:path w="1170304" h="1351279">
                  <a:moveTo>
                    <a:pt x="301583" y="163566"/>
                  </a:moveTo>
                  <a:lnTo>
                    <a:pt x="283305" y="174119"/>
                  </a:lnTo>
                  <a:lnTo>
                    <a:pt x="285923" y="178653"/>
                  </a:lnTo>
                  <a:lnTo>
                    <a:pt x="304201" y="168100"/>
                  </a:lnTo>
                  <a:lnTo>
                    <a:pt x="301583" y="163566"/>
                  </a:lnTo>
                  <a:close/>
                </a:path>
                <a:path w="1170304" h="1351279">
                  <a:moveTo>
                    <a:pt x="267645" y="189205"/>
                  </a:moveTo>
                  <a:lnTo>
                    <a:pt x="249367" y="199758"/>
                  </a:lnTo>
                  <a:lnTo>
                    <a:pt x="251984" y="204293"/>
                  </a:lnTo>
                  <a:lnTo>
                    <a:pt x="270262" y="193739"/>
                  </a:lnTo>
                  <a:lnTo>
                    <a:pt x="267645" y="189205"/>
                  </a:lnTo>
                  <a:close/>
                </a:path>
                <a:path w="1170304" h="1351279">
                  <a:moveTo>
                    <a:pt x="246749" y="195224"/>
                  </a:moveTo>
                  <a:lnTo>
                    <a:pt x="249366" y="199758"/>
                  </a:lnTo>
                  <a:lnTo>
                    <a:pt x="246749" y="195224"/>
                  </a:lnTo>
                  <a:close/>
                </a:path>
                <a:path w="1170304" h="1351279">
                  <a:moveTo>
                    <a:pt x="265027" y="184672"/>
                  </a:moveTo>
                  <a:lnTo>
                    <a:pt x="246749" y="195224"/>
                  </a:lnTo>
                  <a:lnTo>
                    <a:pt x="249367" y="199758"/>
                  </a:lnTo>
                  <a:lnTo>
                    <a:pt x="267645" y="189205"/>
                  </a:lnTo>
                  <a:lnTo>
                    <a:pt x="265027" y="184672"/>
                  </a:lnTo>
                  <a:close/>
                </a:path>
                <a:path w="1170304" h="1351279">
                  <a:moveTo>
                    <a:pt x="228471" y="205777"/>
                  </a:moveTo>
                  <a:lnTo>
                    <a:pt x="231089" y="210311"/>
                  </a:lnTo>
                  <a:lnTo>
                    <a:pt x="212812" y="220864"/>
                  </a:lnTo>
                  <a:lnTo>
                    <a:pt x="215430" y="225398"/>
                  </a:lnTo>
                  <a:lnTo>
                    <a:pt x="233707" y="214845"/>
                  </a:lnTo>
                  <a:lnTo>
                    <a:pt x="228471" y="205777"/>
                  </a:lnTo>
                  <a:close/>
                </a:path>
                <a:path w="1170304" h="1351279">
                  <a:moveTo>
                    <a:pt x="228471" y="205777"/>
                  </a:moveTo>
                  <a:lnTo>
                    <a:pt x="210194" y="216330"/>
                  </a:lnTo>
                  <a:lnTo>
                    <a:pt x="212812" y="220864"/>
                  </a:lnTo>
                  <a:lnTo>
                    <a:pt x="231089" y="210311"/>
                  </a:lnTo>
                  <a:lnTo>
                    <a:pt x="228471" y="205777"/>
                  </a:lnTo>
                  <a:close/>
                </a:path>
                <a:path w="1170304" h="1351279">
                  <a:moveTo>
                    <a:pt x="191916" y="226882"/>
                  </a:moveTo>
                  <a:lnTo>
                    <a:pt x="194534" y="231417"/>
                  </a:lnTo>
                  <a:lnTo>
                    <a:pt x="176256" y="241969"/>
                  </a:lnTo>
                  <a:lnTo>
                    <a:pt x="178874" y="246503"/>
                  </a:lnTo>
                  <a:lnTo>
                    <a:pt x="197152" y="235950"/>
                  </a:lnTo>
                  <a:lnTo>
                    <a:pt x="191916" y="226882"/>
                  </a:lnTo>
                  <a:close/>
                </a:path>
                <a:path w="1170304" h="1351279">
                  <a:moveTo>
                    <a:pt x="191916" y="226882"/>
                  </a:moveTo>
                  <a:lnTo>
                    <a:pt x="173638" y="237435"/>
                  </a:lnTo>
                  <a:lnTo>
                    <a:pt x="176256" y="241969"/>
                  </a:lnTo>
                  <a:lnTo>
                    <a:pt x="194534" y="231417"/>
                  </a:lnTo>
                  <a:lnTo>
                    <a:pt x="191916" y="226882"/>
                  </a:lnTo>
                  <a:close/>
                </a:path>
                <a:path w="1170304" h="1351279">
                  <a:moveTo>
                    <a:pt x="157978" y="252522"/>
                  </a:moveTo>
                  <a:lnTo>
                    <a:pt x="139700" y="263074"/>
                  </a:lnTo>
                  <a:lnTo>
                    <a:pt x="142318" y="267608"/>
                  </a:lnTo>
                  <a:lnTo>
                    <a:pt x="160596" y="257056"/>
                  </a:lnTo>
                  <a:lnTo>
                    <a:pt x="157978" y="252522"/>
                  </a:lnTo>
                  <a:close/>
                </a:path>
                <a:path w="1170304" h="1351279">
                  <a:moveTo>
                    <a:pt x="155360" y="247988"/>
                  </a:moveTo>
                  <a:lnTo>
                    <a:pt x="137082" y="258541"/>
                  </a:lnTo>
                  <a:lnTo>
                    <a:pt x="139700" y="263074"/>
                  </a:lnTo>
                  <a:lnTo>
                    <a:pt x="157978" y="252522"/>
                  </a:lnTo>
                  <a:lnTo>
                    <a:pt x="155360" y="247988"/>
                  </a:lnTo>
                  <a:close/>
                </a:path>
                <a:path w="1170304" h="1351279">
                  <a:moveTo>
                    <a:pt x="121422" y="273627"/>
                  </a:moveTo>
                  <a:lnTo>
                    <a:pt x="103145" y="284179"/>
                  </a:lnTo>
                  <a:lnTo>
                    <a:pt x="105763" y="288714"/>
                  </a:lnTo>
                  <a:lnTo>
                    <a:pt x="124040" y="278161"/>
                  </a:lnTo>
                  <a:lnTo>
                    <a:pt x="121422" y="273627"/>
                  </a:lnTo>
                  <a:close/>
                </a:path>
                <a:path w="1170304" h="1351279">
                  <a:moveTo>
                    <a:pt x="100527" y="279646"/>
                  </a:moveTo>
                  <a:lnTo>
                    <a:pt x="103145" y="284179"/>
                  </a:lnTo>
                  <a:lnTo>
                    <a:pt x="100527" y="279646"/>
                  </a:lnTo>
                  <a:close/>
                </a:path>
                <a:path w="1170304" h="1351279">
                  <a:moveTo>
                    <a:pt x="118805" y="269093"/>
                  </a:moveTo>
                  <a:lnTo>
                    <a:pt x="100527" y="279646"/>
                  </a:lnTo>
                  <a:lnTo>
                    <a:pt x="103145" y="284179"/>
                  </a:lnTo>
                  <a:lnTo>
                    <a:pt x="121422" y="273627"/>
                  </a:lnTo>
                  <a:lnTo>
                    <a:pt x="118805" y="269093"/>
                  </a:lnTo>
                  <a:close/>
                </a:path>
                <a:path w="1170304" h="1351279">
                  <a:moveTo>
                    <a:pt x="82249" y="290199"/>
                  </a:moveTo>
                  <a:lnTo>
                    <a:pt x="84867" y="294733"/>
                  </a:lnTo>
                  <a:lnTo>
                    <a:pt x="66589" y="305285"/>
                  </a:lnTo>
                  <a:lnTo>
                    <a:pt x="69207" y="309819"/>
                  </a:lnTo>
                  <a:lnTo>
                    <a:pt x="87485" y="299267"/>
                  </a:lnTo>
                  <a:lnTo>
                    <a:pt x="82249" y="290199"/>
                  </a:lnTo>
                  <a:close/>
                </a:path>
                <a:path w="1170304" h="1351279">
                  <a:moveTo>
                    <a:pt x="63971" y="300751"/>
                  </a:moveTo>
                  <a:lnTo>
                    <a:pt x="66589" y="305285"/>
                  </a:lnTo>
                  <a:lnTo>
                    <a:pt x="63971" y="300751"/>
                  </a:lnTo>
                  <a:close/>
                </a:path>
                <a:path w="1170304" h="1351279">
                  <a:moveTo>
                    <a:pt x="82249" y="290199"/>
                  </a:moveTo>
                  <a:lnTo>
                    <a:pt x="63971" y="300751"/>
                  </a:lnTo>
                  <a:lnTo>
                    <a:pt x="66589" y="305285"/>
                  </a:lnTo>
                  <a:lnTo>
                    <a:pt x="84867" y="294733"/>
                  </a:lnTo>
                  <a:lnTo>
                    <a:pt x="82249" y="290199"/>
                  </a:lnTo>
                  <a:close/>
                </a:path>
                <a:path w="1170304" h="1351279">
                  <a:moveTo>
                    <a:pt x="45694" y="311304"/>
                  </a:moveTo>
                  <a:lnTo>
                    <a:pt x="48311" y="315838"/>
                  </a:lnTo>
                  <a:lnTo>
                    <a:pt x="30033" y="326391"/>
                  </a:lnTo>
                  <a:lnTo>
                    <a:pt x="32651" y="330925"/>
                  </a:lnTo>
                  <a:lnTo>
                    <a:pt x="50929" y="320372"/>
                  </a:lnTo>
                  <a:lnTo>
                    <a:pt x="45694" y="311304"/>
                  </a:lnTo>
                  <a:close/>
                </a:path>
                <a:path w="1170304" h="1351279">
                  <a:moveTo>
                    <a:pt x="45693" y="311304"/>
                  </a:moveTo>
                  <a:lnTo>
                    <a:pt x="27416" y="321857"/>
                  </a:lnTo>
                  <a:lnTo>
                    <a:pt x="30033" y="326391"/>
                  </a:lnTo>
                  <a:lnTo>
                    <a:pt x="48311" y="315838"/>
                  </a:lnTo>
                  <a:lnTo>
                    <a:pt x="45693" y="311304"/>
                  </a:lnTo>
                  <a:close/>
                </a:path>
                <a:path w="1170304" h="1351279">
                  <a:moveTo>
                    <a:pt x="0" y="337686"/>
                  </a:moveTo>
                  <a:lnTo>
                    <a:pt x="0" y="348238"/>
                  </a:lnTo>
                  <a:lnTo>
                    <a:pt x="5235" y="348238"/>
                  </a:lnTo>
                  <a:lnTo>
                    <a:pt x="5235" y="346753"/>
                  </a:lnTo>
                  <a:lnTo>
                    <a:pt x="0" y="337686"/>
                  </a:lnTo>
                  <a:close/>
                </a:path>
                <a:path w="1170304" h="1351279">
                  <a:moveTo>
                    <a:pt x="10470" y="343731"/>
                  </a:moveTo>
                  <a:lnTo>
                    <a:pt x="5235" y="346753"/>
                  </a:lnTo>
                  <a:lnTo>
                    <a:pt x="5235" y="348238"/>
                  </a:lnTo>
                  <a:lnTo>
                    <a:pt x="10470" y="348238"/>
                  </a:lnTo>
                  <a:lnTo>
                    <a:pt x="10470" y="343731"/>
                  </a:lnTo>
                  <a:close/>
                </a:path>
                <a:path w="1170304" h="1351279">
                  <a:moveTo>
                    <a:pt x="5235" y="340708"/>
                  </a:moveTo>
                  <a:lnTo>
                    <a:pt x="2617" y="342219"/>
                  </a:lnTo>
                  <a:lnTo>
                    <a:pt x="5235" y="346753"/>
                  </a:lnTo>
                  <a:lnTo>
                    <a:pt x="5235" y="340708"/>
                  </a:lnTo>
                  <a:close/>
                </a:path>
                <a:path w="1170304" h="1351279">
                  <a:moveTo>
                    <a:pt x="11756" y="336943"/>
                  </a:moveTo>
                  <a:lnTo>
                    <a:pt x="5235" y="340708"/>
                  </a:lnTo>
                  <a:lnTo>
                    <a:pt x="5235" y="346753"/>
                  </a:lnTo>
                  <a:lnTo>
                    <a:pt x="10470" y="343731"/>
                  </a:lnTo>
                  <a:lnTo>
                    <a:pt x="10470" y="337686"/>
                  </a:lnTo>
                  <a:lnTo>
                    <a:pt x="12185" y="337686"/>
                  </a:lnTo>
                  <a:lnTo>
                    <a:pt x="11756" y="336943"/>
                  </a:lnTo>
                  <a:close/>
                </a:path>
                <a:path w="1170304" h="1351279">
                  <a:moveTo>
                    <a:pt x="12185" y="337686"/>
                  </a:moveTo>
                  <a:lnTo>
                    <a:pt x="10470" y="337686"/>
                  </a:lnTo>
                  <a:lnTo>
                    <a:pt x="10470" y="343731"/>
                  </a:lnTo>
                  <a:lnTo>
                    <a:pt x="14374" y="341477"/>
                  </a:lnTo>
                  <a:lnTo>
                    <a:pt x="12185" y="337686"/>
                  </a:lnTo>
                  <a:close/>
                </a:path>
                <a:path w="1170304" h="1351279">
                  <a:moveTo>
                    <a:pt x="9138" y="332409"/>
                  </a:moveTo>
                  <a:lnTo>
                    <a:pt x="0" y="337686"/>
                  </a:lnTo>
                  <a:lnTo>
                    <a:pt x="2617" y="342219"/>
                  </a:lnTo>
                  <a:lnTo>
                    <a:pt x="5235" y="340708"/>
                  </a:lnTo>
                  <a:lnTo>
                    <a:pt x="5235" y="337686"/>
                  </a:lnTo>
                  <a:lnTo>
                    <a:pt x="10470" y="337686"/>
                  </a:lnTo>
                  <a:lnTo>
                    <a:pt x="11756" y="336943"/>
                  </a:lnTo>
                  <a:lnTo>
                    <a:pt x="9138" y="332409"/>
                  </a:lnTo>
                  <a:close/>
                </a:path>
                <a:path w="1170304" h="1351279">
                  <a:moveTo>
                    <a:pt x="10470" y="337686"/>
                  </a:moveTo>
                  <a:lnTo>
                    <a:pt x="5235" y="337686"/>
                  </a:lnTo>
                  <a:lnTo>
                    <a:pt x="5235" y="340708"/>
                  </a:lnTo>
                  <a:lnTo>
                    <a:pt x="10470" y="337686"/>
                  </a:lnTo>
                  <a:close/>
                </a:path>
                <a:path w="1170304" h="1351279">
                  <a:moveTo>
                    <a:pt x="5235" y="369343"/>
                  </a:moveTo>
                  <a:lnTo>
                    <a:pt x="0" y="369343"/>
                  </a:lnTo>
                  <a:lnTo>
                    <a:pt x="0" y="390449"/>
                  </a:lnTo>
                  <a:lnTo>
                    <a:pt x="5235" y="390449"/>
                  </a:lnTo>
                  <a:lnTo>
                    <a:pt x="5235" y="369343"/>
                  </a:lnTo>
                  <a:close/>
                </a:path>
                <a:path w="1170304" h="1351279">
                  <a:moveTo>
                    <a:pt x="10470" y="369343"/>
                  </a:moveTo>
                  <a:lnTo>
                    <a:pt x="5235" y="369343"/>
                  </a:lnTo>
                  <a:lnTo>
                    <a:pt x="5235" y="390449"/>
                  </a:lnTo>
                  <a:lnTo>
                    <a:pt x="10470" y="390449"/>
                  </a:lnTo>
                  <a:lnTo>
                    <a:pt x="10470" y="369343"/>
                  </a:lnTo>
                  <a:close/>
                </a:path>
                <a:path w="1170304" h="1351279">
                  <a:moveTo>
                    <a:pt x="5235" y="411555"/>
                  </a:moveTo>
                  <a:lnTo>
                    <a:pt x="0" y="411555"/>
                  </a:lnTo>
                  <a:lnTo>
                    <a:pt x="0" y="432660"/>
                  </a:lnTo>
                  <a:lnTo>
                    <a:pt x="5235" y="432660"/>
                  </a:lnTo>
                  <a:lnTo>
                    <a:pt x="5235" y="411555"/>
                  </a:lnTo>
                  <a:close/>
                </a:path>
                <a:path w="1170304" h="1351279">
                  <a:moveTo>
                    <a:pt x="10470" y="411555"/>
                  </a:moveTo>
                  <a:lnTo>
                    <a:pt x="5235" y="411555"/>
                  </a:lnTo>
                  <a:lnTo>
                    <a:pt x="5235" y="432660"/>
                  </a:lnTo>
                  <a:lnTo>
                    <a:pt x="10470" y="432660"/>
                  </a:lnTo>
                  <a:lnTo>
                    <a:pt x="10470" y="411555"/>
                  </a:lnTo>
                  <a:close/>
                </a:path>
                <a:path w="1170304" h="1351279">
                  <a:moveTo>
                    <a:pt x="5235" y="453765"/>
                  </a:moveTo>
                  <a:lnTo>
                    <a:pt x="0" y="453765"/>
                  </a:lnTo>
                  <a:lnTo>
                    <a:pt x="0" y="474871"/>
                  </a:lnTo>
                  <a:lnTo>
                    <a:pt x="5235" y="474871"/>
                  </a:lnTo>
                  <a:lnTo>
                    <a:pt x="5235" y="453765"/>
                  </a:lnTo>
                  <a:close/>
                </a:path>
                <a:path w="1170304" h="1351279">
                  <a:moveTo>
                    <a:pt x="10470" y="453765"/>
                  </a:moveTo>
                  <a:lnTo>
                    <a:pt x="5235" y="453765"/>
                  </a:lnTo>
                  <a:lnTo>
                    <a:pt x="5235" y="474871"/>
                  </a:lnTo>
                  <a:lnTo>
                    <a:pt x="10470" y="474871"/>
                  </a:lnTo>
                  <a:lnTo>
                    <a:pt x="10470" y="453765"/>
                  </a:lnTo>
                  <a:close/>
                </a:path>
                <a:path w="1170304" h="1351279">
                  <a:moveTo>
                    <a:pt x="5235" y="495976"/>
                  </a:moveTo>
                  <a:lnTo>
                    <a:pt x="0" y="495976"/>
                  </a:lnTo>
                  <a:lnTo>
                    <a:pt x="0" y="517081"/>
                  </a:lnTo>
                  <a:lnTo>
                    <a:pt x="5235" y="517081"/>
                  </a:lnTo>
                  <a:lnTo>
                    <a:pt x="5235" y="495976"/>
                  </a:lnTo>
                  <a:close/>
                </a:path>
                <a:path w="1170304" h="1351279">
                  <a:moveTo>
                    <a:pt x="10470" y="495976"/>
                  </a:moveTo>
                  <a:lnTo>
                    <a:pt x="5235" y="495976"/>
                  </a:lnTo>
                  <a:lnTo>
                    <a:pt x="5235" y="517081"/>
                  </a:lnTo>
                  <a:lnTo>
                    <a:pt x="10470" y="517081"/>
                  </a:lnTo>
                  <a:lnTo>
                    <a:pt x="10470" y="495976"/>
                  </a:lnTo>
                  <a:close/>
                </a:path>
                <a:path w="1170304" h="1351279">
                  <a:moveTo>
                    <a:pt x="5235" y="538186"/>
                  </a:moveTo>
                  <a:lnTo>
                    <a:pt x="0" y="538186"/>
                  </a:lnTo>
                  <a:lnTo>
                    <a:pt x="0" y="559292"/>
                  </a:lnTo>
                  <a:lnTo>
                    <a:pt x="5235" y="559292"/>
                  </a:lnTo>
                  <a:lnTo>
                    <a:pt x="5235" y="538186"/>
                  </a:lnTo>
                  <a:close/>
                </a:path>
                <a:path w="1170304" h="1351279">
                  <a:moveTo>
                    <a:pt x="10470" y="538186"/>
                  </a:moveTo>
                  <a:lnTo>
                    <a:pt x="5235" y="538186"/>
                  </a:lnTo>
                  <a:lnTo>
                    <a:pt x="5235" y="559292"/>
                  </a:lnTo>
                  <a:lnTo>
                    <a:pt x="10470" y="559292"/>
                  </a:lnTo>
                  <a:lnTo>
                    <a:pt x="10470" y="538186"/>
                  </a:lnTo>
                  <a:close/>
                </a:path>
                <a:path w="1170304" h="1351279">
                  <a:moveTo>
                    <a:pt x="5235" y="580398"/>
                  </a:moveTo>
                  <a:lnTo>
                    <a:pt x="0" y="580398"/>
                  </a:lnTo>
                  <a:lnTo>
                    <a:pt x="0" y="601503"/>
                  </a:lnTo>
                  <a:lnTo>
                    <a:pt x="5235" y="601503"/>
                  </a:lnTo>
                  <a:lnTo>
                    <a:pt x="5235" y="580398"/>
                  </a:lnTo>
                  <a:close/>
                </a:path>
                <a:path w="1170304" h="1351279">
                  <a:moveTo>
                    <a:pt x="10470" y="580398"/>
                  </a:moveTo>
                  <a:lnTo>
                    <a:pt x="5235" y="580398"/>
                  </a:lnTo>
                  <a:lnTo>
                    <a:pt x="5235" y="601503"/>
                  </a:lnTo>
                  <a:lnTo>
                    <a:pt x="10470" y="601503"/>
                  </a:lnTo>
                  <a:lnTo>
                    <a:pt x="10470" y="580398"/>
                  </a:lnTo>
                  <a:close/>
                </a:path>
                <a:path w="1170304" h="1351279">
                  <a:moveTo>
                    <a:pt x="5235" y="622608"/>
                  </a:moveTo>
                  <a:lnTo>
                    <a:pt x="0" y="622608"/>
                  </a:lnTo>
                  <a:lnTo>
                    <a:pt x="0" y="643714"/>
                  </a:lnTo>
                  <a:lnTo>
                    <a:pt x="5235" y="643714"/>
                  </a:lnTo>
                  <a:lnTo>
                    <a:pt x="5235" y="622608"/>
                  </a:lnTo>
                  <a:close/>
                </a:path>
                <a:path w="1170304" h="1351279">
                  <a:moveTo>
                    <a:pt x="10470" y="622608"/>
                  </a:moveTo>
                  <a:lnTo>
                    <a:pt x="5235" y="622608"/>
                  </a:lnTo>
                  <a:lnTo>
                    <a:pt x="5235" y="643714"/>
                  </a:lnTo>
                  <a:lnTo>
                    <a:pt x="10470" y="643714"/>
                  </a:lnTo>
                  <a:lnTo>
                    <a:pt x="10470" y="622608"/>
                  </a:lnTo>
                  <a:close/>
                </a:path>
                <a:path w="1170304" h="1351279">
                  <a:moveTo>
                    <a:pt x="5235" y="664819"/>
                  </a:moveTo>
                  <a:lnTo>
                    <a:pt x="0" y="664819"/>
                  </a:lnTo>
                  <a:lnTo>
                    <a:pt x="0" y="685924"/>
                  </a:lnTo>
                  <a:lnTo>
                    <a:pt x="5235" y="685924"/>
                  </a:lnTo>
                  <a:lnTo>
                    <a:pt x="5235" y="664819"/>
                  </a:lnTo>
                  <a:close/>
                </a:path>
                <a:path w="1170304" h="1351279">
                  <a:moveTo>
                    <a:pt x="10470" y="664819"/>
                  </a:moveTo>
                  <a:lnTo>
                    <a:pt x="5235" y="664819"/>
                  </a:lnTo>
                  <a:lnTo>
                    <a:pt x="5235" y="685924"/>
                  </a:lnTo>
                  <a:lnTo>
                    <a:pt x="10470" y="685924"/>
                  </a:lnTo>
                  <a:lnTo>
                    <a:pt x="10470" y="664819"/>
                  </a:lnTo>
                  <a:close/>
                </a:path>
                <a:path w="1170304" h="1351279">
                  <a:moveTo>
                    <a:pt x="5235" y="707029"/>
                  </a:moveTo>
                  <a:lnTo>
                    <a:pt x="0" y="707029"/>
                  </a:lnTo>
                  <a:lnTo>
                    <a:pt x="0" y="728135"/>
                  </a:lnTo>
                  <a:lnTo>
                    <a:pt x="5235" y="728135"/>
                  </a:lnTo>
                  <a:lnTo>
                    <a:pt x="5235" y="707029"/>
                  </a:lnTo>
                  <a:close/>
                </a:path>
                <a:path w="1170304" h="1351279">
                  <a:moveTo>
                    <a:pt x="10470" y="707029"/>
                  </a:moveTo>
                  <a:lnTo>
                    <a:pt x="5235" y="707029"/>
                  </a:lnTo>
                  <a:lnTo>
                    <a:pt x="5235" y="728135"/>
                  </a:lnTo>
                  <a:lnTo>
                    <a:pt x="10470" y="728135"/>
                  </a:lnTo>
                  <a:lnTo>
                    <a:pt x="10470" y="707029"/>
                  </a:lnTo>
                  <a:close/>
                </a:path>
                <a:path w="1170304" h="1351279">
                  <a:moveTo>
                    <a:pt x="5235" y="749241"/>
                  </a:moveTo>
                  <a:lnTo>
                    <a:pt x="0" y="749241"/>
                  </a:lnTo>
                  <a:lnTo>
                    <a:pt x="0" y="770346"/>
                  </a:lnTo>
                  <a:lnTo>
                    <a:pt x="5235" y="770346"/>
                  </a:lnTo>
                  <a:lnTo>
                    <a:pt x="5235" y="749241"/>
                  </a:lnTo>
                  <a:close/>
                </a:path>
                <a:path w="1170304" h="1351279">
                  <a:moveTo>
                    <a:pt x="10470" y="749241"/>
                  </a:moveTo>
                  <a:lnTo>
                    <a:pt x="5235" y="749241"/>
                  </a:lnTo>
                  <a:lnTo>
                    <a:pt x="5235" y="770346"/>
                  </a:lnTo>
                  <a:lnTo>
                    <a:pt x="10470" y="770346"/>
                  </a:lnTo>
                  <a:lnTo>
                    <a:pt x="10470" y="749241"/>
                  </a:lnTo>
                  <a:close/>
                </a:path>
                <a:path w="1170304" h="1351279">
                  <a:moveTo>
                    <a:pt x="5235" y="791451"/>
                  </a:moveTo>
                  <a:lnTo>
                    <a:pt x="0" y="791451"/>
                  </a:lnTo>
                  <a:lnTo>
                    <a:pt x="0" y="812557"/>
                  </a:lnTo>
                  <a:lnTo>
                    <a:pt x="5235" y="812557"/>
                  </a:lnTo>
                  <a:lnTo>
                    <a:pt x="5235" y="791451"/>
                  </a:lnTo>
                  <a:close/>
                </a:path>
                <a:path w="1170304" h="1351279">
                  <a:moveTo>
                    <a:pt x="10470" y="791451"/>
                  </a:moveTo>
                  <a:lnTo>
                    <a:pt x="5235" y="791451"/>
                  </a:lnTo>
                  <a:lnTo>
                    <a:pt x="5235" y="812557"/>
                  </a:lnTo>
                  <a:lnTo>
                    <a:pt x="10470" y="812557"/>
                  </a:lnTo>
                  <a:lnTo>
                    <a:pt x="10470" y="791451"/>
                  </a:lnTo>
                  <a:close/>
                </a:path>
                <a:path w="1170304" h="1351279">
                  <a:moveTo>
                    <a:pt x="5235" y="833662"/>
                  </a:moveTo>
                  <a:lnTo>
                    <a:pt x="0" y="833662"/>
                  </a:lnTo>
                  <a:lnTo>
                    <a:pt x="0" y="854767"/>
                  </a:lnTo>
                  <a:lnTo>
                    <a:pt x="5235" y="854767"/>
                  </a:lnTo>
                  <a:lnTo>
                    <a:pt x="5235" y="833662"/>
                  </a:lnTo>
                  <a:close/>
                </a:path>
                <a:path w="1170304" h="1351279">
                  <a:moveTo>
                    <a:pt x="10470" y="833662"/>
                  </a:moveTo>
                  <a:lnTo>
                    <a:pt x="5235" y="833662"/>
                  </a:lnTo>
                  <a:lnTo>
                    <a:pt x="5235" y="854767"/>
                  </a:lnTo>
                  <a:lnTo>
                    <a:pt x="10470" y="854767"/>
                  </a:lnTo>
                  <a:lnTo>
                    <a:pt x="10470" y="833662"/>
                  </a:lnTo>
                  <a:close/>
                </a:path>
                <a:path w="1170304" h="1351279">
                  <a:moveTo>
                    <a:pt x="5235" y="875872"/>
                  </a:moveTo>
                  <a:lnTo>
                    <a:pt x="0" y="875872"/>
                  </a:lnTo>
                  <a:lnTo>
                    <a:pt x="0" y="896978"/>
                  </a:lnTo>
                  <a:lnTo>
                    <a:pt x="5235" y="896978"/>
                  </a:lnTo>
                  <a:lnTo>
                    <a:pt x="5235" y="875872"/>
                  </a:lnTo>
                  <a:close/>
                </a:path>
                <a:path w="1170304" h="1351279">
                  <a:moveTo>
                    <a:pt x="10470" y="875872"/>
                  </a:moveTo>
                  <a:lnTo>
                    <a:pt x="5235" y="875872"/>
                  </a:lnTo>
                  <a:lnTo>
                    <a:pt x="5235" y="896978"/>
                  </a:lnTo>
                  <a:lnTo>
                    <a:pt x="10470" y="896978"/>
                  </a:lnTo>
                  <a:lnTo>
                    <a:pt x="10470" y="875872"/>
                  </a:lnTo>
                  <a:close/>
                </a:path>
                <a:path w="1170304" h="1351279">
                  <a:moveTo>
                    <a:pt x="5235" y="918084"/>
                  </a:moveTo>
                  <a:lnTo>
                    <a:pt x="0" y="918084"/>
                  </a:lnTo>
                  <a:lnTo>
                    <a:pt x="0" y="939189"/>
                  </a:lnTo>
                  <a:lnTo>
                    <a:pt x="5235" y="939189"/>
                  </a:lnTo>
                  <a:lnTo>
                    <a:pt x="5235" y="918084"/>
                  </a:lnTo>
                  <a:close/>
                </a:path>
                <a:path w="1170304" h="1351279">
                  <a:moveTo>
                    <a:pt x="10470" y="918084"/>
                  </a:moveTo>
                  <a:lnTo>
                    <a:pt x="5235" y="918084"/>
                  </a:lnTo>
                  <a:lnTo>
                    <a:pt x="5235" y="939189"/>
                  </a:lnTo>
                  <a:lnTo>
                    <a:pt x="10470" y="939189"/>
                  </a:lnTo>
                  <a:lnTo>
                    <a:pt x="10470" y="918084"/>
                  </a:lnTo>
                  <a:close/>
                </a:path>
                <a:path w="1170304" h="1351279">
                  <a:moveTo>
                    <a:pt x="5235" y="960294"/>
                  </a:moveTo>
                  <a:lnTo>
                    <a:pt x="0" y="960294"/>
                  </a:lnTo>
                  <a:lnTo>
                    <a:pt x="0" y="981400"/>
                  </a:lnTo>
                  <a:lnTo>
                    <a:pt x="5235" y="981400"/>
                  </a:lnTo>
                  <a:lnTo>
                    <a:pt x="5235" y="960294"/>
                  </a:lnTo>
                  <a:close/>
                </a:path>
                <a:path w="1170304" h="1351279">
                  <a:moveTo>
                    <a:pt x="10470" y="960294"/>
                  </a:moveTo>
                  <a:lnTo>
                    <a:pt x="5235" y="960294"/>
                  </a:lnTo>
                  <a:lnTo>
                    <a:pt x="5235" y="981400"/>
                  </a:lnTo>
                  <a:lnTo>
                    <a:pt x="10470" y="981400"/>
                  </a:lnTo>
                  <a:lnTo>
                    <a:pt x="10470" y="960294"/>
                  </a:lnTo>
                  <a:close/>
                </a:path>
                <a:path w="1170304" h="1351279">
                  <a:moveTo>
                    <a:pt x="2617" y="1008524"/>
                  </a:moveTo>
                  <a:lnTo>
                    <a:pt x="0" y="1013058"/>
                  </a:lnTo>
                  <a:lnTo>
                    <a:pt x="9138" y="1018334"/>
                  </a:lnTo>
                  <a:lnTo>
                    <a:pt x="11756" y="1013800"/>
                  </a:lnTo>
                  <a:lnTo>
                    <a:pt x="10470" y="1013058"/>
                  </a:lnTo>
                  <a:lnTo>
                    <a:pt x="5235" y="1013058"/>
                  </a:lnTo>
                  <a:lnTo>
                    <a:pt x="5235" y="1010035"/>
                  </a:lnTo>
                  <a:lnTo>
                    <a:pt x="2617" y="1008524"/>
                  </a:lnTo>
                  <a:close/>
                </a:path>
                <a:path w="1170304" h="1351279">
                  <a:moveTo>
                    <a:pt x="10470" y="1007012"/>
                  </a:moveTo>
                  <a:lnTo>
                    <a:pt x="10470" y="1013058"/>
                  </a:lnTo>
                  <a:lnTo>
                    <a:pt x="11756" y="1013800"/>
                  </a:lnTo>
                  <a:lnTo>
                    <a:pt x="14374" y="1009266"/>
                  </a:lnTo>
                  <a:lnTo>
                    <a:pt x="10470" y="1007012"/>
                  </a:lnTo>
                  <a:close/>
                </a:path>
                <a:path w="1170304" h="1351279">
                  <a:moveTo>
                    <a:pt x="5235" y="1010035"/>
                  </a:moveTo>
                  <a:lnTo>
                    <a:pt x="5235" y="1013058"/>
                  </a:lnTo>
                  <a:lnTo>
                    <a:pt x="10470" y="1013058"/>
                  </a:lnTo>
                  <a:lnTo>
                    <a:pt x="5235" y="1010035"/>
                  </a:lnTo>
                  <a:close/>
                </a:path>
                <a:path w="1170304" h="1351279">
                  <a:moveTo>
                    <a:pt x="5235" y="1003990"/>
                  </a:moveTo>
                  <a:lnTo>
                    <a:pt x="5235" y="1010035"/>
                  </a:lnTo>
                  <a:lnTo>
                    <a:pt x="10470" y="1013058"/>
                  </a:lnTo>
                  <a:lnTo>
                    <a:pt x="10470" y="1007012"/>
                  </a:lnTo>
                  <a:lnTo>
                    <a:pt x="5235" y="1003990"/>
                  </a:lnTo>
                  <a:close/>
                </a:path>
                <a:path w="1170304" h="1351279">
                  <a:moveTo>
                    <a:pt x="5235" y="1002505"/>
                  </a:moveTo>
                  <a:lnTo>
                    <a:pt x="0" y="1002505"/>
                  </a:lnTo>
                  <a:lnTo>
                    <a:pt x="0" y="1013058"/>
                  </a:lnTo>
                  <a:lnTo>
                    <a:pt x="5235" y="1003990"/>
                  </a:lnTo>
                  <a:lnTo>
                    <a:pt x="5235" y="1002505"/>
                  </a:lnTo>
                  <a:close/>
                </a:path>
                <a:path w="1170304" h="1351279">
                  <a:moveTo>
                    <a:pt x="5235" y="1003990"/>
                  </a:moveTo>
                  <a:lnTo>
                    <a:pt x="2617" y="1008524"/>
                  </a:lnTo>
                  <a:lnTo>
                    <a:pt x="5235" y="1010035"/>
                  </a:lnTo>
                  <a:lnTo>
                    <a:pt x="5235" y="1003990"/>
                  </a:lnTo>
                  <a:close/>
                </a:path>
                <a:path w="1170304" h="1351279">
                  <a:moveTo>
                    <a:pt x="10470" y="1002505"/>
                  </a:moveTo>
                  <a:lnTo>
                    <a:pt x="5235" y="1002505"/>
                  </a:lnTo>
                  <a:lnTo>
                    <a:pt x="5235" y="1003990"/>
                  </a:lnTo>
                  <a:lnTo>
                    <a:pt x="10470" y="1007012"/>
                  </a:lnTo>
                  <a:lnTo>
                    <a:pt x="10470" y="1002505"/>
                  </a:lnTo>
                  <a:close/>
                </a:path>
                <a:path w="1170304" h="1351279">
                  <a:moveTo>
                    <a:pt x="32651" y="1019819"/>
                  </a:moveTo>
                  <a:lnTo>
                    <a:pt x="30033" y="1024353"/>
                  </a:lnTo>
                  <a:lnTo>
                    <a:pt x="48311" y="1034905"/>
                  </a:lnTo>
                  <a:lnTo>
                    <a:pt x="45694" y="1039439"/>
                  </a:lnTo>
                  <a:lnTo>
                    <a:pt x="50929" y="1030371"/>
                  </a:lnTo>
                  <a:lnTo>
                    <a:pt x="32651" y="1019819"/>
                  </a:lnTo>
                  <a:close/>
                </a:path>
                <a:path w="1170304" h="1351279">
                  <a:moveTo>
                    <a:pt x="30033" y="1024353"/>
                  </a:moveTo>
                  <a:lnTo>
                    <a:pt x="27416" y="1028886"/>
                  </a:lnTo>
                  <a:lnTo>
                    <a:pt x="45693" y="1039439"/>
                  </a:lnTo>
                  <a:lnTo>
                    <a:pt x="48311" y="1034905"/>
                  </a:lnTo>
                  <a:lnTo>
                    <a:pt x="30033" y="1024353"/>
                  </a:lnTo>
                  <a:close/>
                </a:path>
                <a:path w="1170304" h="1351279">
                  <a:moveTo>
                    <a:pt x="69207" y="1040924"/>
                  </a:moveTo>
                  <a:lnTo>
                    <a:pt x="66589" y="1045458"/>
                  </a:lnTo>
                  <a:lnTo>
                    <a:pt x="84867" y="1056010"/>
                  </a:lnTo>
                  <a:lnTo>
                    <a:pt x="82249" y="1060545"/>
                  </a:lnTo>
                  <a:lnTo>
                    <a:pt x="87485" y="1051476"/>
                  </a:lnTo>
                  <a:lnTo>
                    <a:pt x="69207" y="1040924"/>
                  </a:lnTo>
                  <a:close/>
                </a:path>
                <a:path w="1170304" h="1351279">
                  <a:moveTo>
                    <a:pt x="66589" y="1045458"/>
                  </a:moveTo>
                  <a:lnTo>
                    <a:pt x="63971" y="1049992"/>
                  </a:lnTo>
                  <a:lnTo>
                    <a:pt x="82249" y="1060545"/>
                  </a:lnTo>
                  <a:lnTo>
                    <a:pt x="84867" y="1056010"/>
                  </a:lnTo>
                  <a:lnTo>
                    <a:pt x="66589" y="1045458"/>
                  </a:lnTo>
                  <a:close/>
                </a:path>
                <a:path w="1170304" h="1351279">
                  <a:moveTo>
                    <a:pt x="103145" y="1066564"/>
                  </a:moveTo>
                  <a:lnTo>
                    <a:pt x="100527" y="1071098"/>
                  </a:lnTo>
                  <a:lnTo>
                    <a:pt x="118805" y="1081650"/>
                  </a:lnTo>
                  <a:lnTo>
                    <a:pt x="121422" y="1077116"/>
                  </a:lnTo>
                  <a:lnTo>
                    <a:pt x="103145" y="1066564"/>
                  </a:lnTo>
                  <a:close/>
                </a:path>
                <a:path w="1170304" h="1351279">
                  <a:moveTo>
                    <a:pt x="113616" y="1066564"/>
                  </a:moveTo>
                  <a:lnTo>
                    <a:pt x="103145" y="1066564"/>
                  </a:lnTo>
                  <a:lnTo>
                    <a:pt x="121422" y="1077116"/>
                  </a:lnTo>
                  <a:lnTo>
                    <a:pt x="124040" y="1072583"/>
                  </a:lnTo>
                  <a:lnTo>
                    <a:pt x="113616" y="1066564"/>
                  </a:lnTo>
                  <a:close/>
                </a:path>
                <a:path w="1170304" h="1351279">
                  <a:moveTo>
                    <a:pt x="105763" y="1062029"/>
                  </a:moveTo>
                  <a:lnTo>
                    <a:pt x="100527" y="1071098"/>
                  </a:lnTo>
                  <a:lnTo>
                    <a:pt x="103145" y="1066564"/>
                  </a:lnTo>
                  <a:lnTo>
                    <a:pt x="113616" y="1066564"/>
                  </a:lnTo>
                  <a:lnTo>
                    <a:pt x="105763" y="1062029"/>
                  </a:lnTo>
                  <a:close/>
                </a:path>
                <a:path w="1170304" h="1351279">
                  <a:moveTo>
                    <a:pt x="139700" y="1087669"/>
                  </a:moveTo>
                  <a:lnTo>
                    <a:pt x="137082" y="1092203"/>
                  </a:lnTo>
                  <a:lnTo>
                    <a:pt x="155360" y="1102755"/>
                  </a:lnTo>
                  <a:lnTo>
                    <a:pt x="157978" y="1098222"/>
                  </a:lnTo>
                  <a:lnTo>
                    <a:pt x="139700" y="1087669"/>
                  </a:lnTo>
                  <a:close/>
                </a:path>
                <a:path w="1170304" h="1351279">
                  <a:moveTo>
                    <a:pt x="142318" y="1083135"/>
                  </a:moveTo>
                  <a:lnTo>
                    <a:pt x="139700" y="1087669"/>
                  </a:lnTo>
                  <a:lnTo>
                    <a:pt x="157978" y="1098222"/>
                  </a:lnTo>
                  <a:lnTo>
                    <a:pt x="160596" y="1093688"/>
                  </a:lnTo>
                  <a:lnTo>
                    <a:pt x="142318" y="1083135"/>
                  </a:lnTo>
                  <a:close/>
                </a:path>
                <a:path w="1170304" h="1351279">
                  <a:moveTo>
                    <a:pt x="178874" y="1104240"/>
                  </a:moveTo>
                  <a:lnTo>
                    <a:pt x="176256" y="1108774"/>
                  </a:lnTo>
                  <a:lnTo>
                    <a:pt x="194534" y="1119327"/>
                  </a:lnTo>
                  <a:lnTo>
                    <a:pt x="191916" y="1123861"/>
                  </a:lnTo>
                  <a:lnTo>
                    <a:pt x="197152" y="1114793"/>
                  </a:lnTo>
                  <a:lnTo>
                    <a:pt x="178874" y="1104240"/>
                  </a:lnTo>
                  <a:close/>
                </a:path>
                <a:path w="1170304" h="1351279">
                  <a:moveTo>
                    <a:pt x="176256" y="1108774"/>
                  </a:moveTo>
                  <a:lnTo>
                    <a:pt x="173638" y="1113308"/>
                  </a:lnTo>
                  <a:lnTo>
                    <a:pt x="191916" y="1123861"/>
                  </a:lnTo>
                  <a:lnTo>
                    <a:pt x="194534" y="1119327"/>
                  </a:lnTo>
                  <a:lnTo>
                    <a:pt x="176256" y="1108774"/>
                  </a:lnTo>
                  <a:close/>
                </a:path>
                <a:path w="1170304" h="1351279">
                  <a:moveTo>
                    <a:pt x="215430" y="1125345"/>
                  </a:moveTo>
                  <a:lnTo>
                    <a:pt x="212812" y="1129879"/>
                  </a:lnTo>
                  <a:lnTo>
                    <a:pt x="231089" y="1140432"/>
                  </a:lnTo>
                  <a:lnTo>
                    <a:pt x="228471" y="1144966"/>
                  </a:lnTo>
                  <a:lnTo>
                    <a:pt x="233707" y="1135898"/>
                  </a:lnTo>
                  <a:lnTo>
                    <a:pt x="215430" y="1125345"/>
                  </a:lnTo>
                  <a:close/>
                </a:path>
                <a:path w="1170304" h="1351279">
                  <a:moveTo>
                    <a:pt x="212812" y="1129879"/>
                  </a:moveTo>
                  <a:lnTo>
                    <a:pt x="210194" y="1134414"/>
                  </a:lnTo>
                  <a:lnTo>
                    <a:pt x="228471" y="1144966"/>
                  </a:lnTo>
                  <a:lnTo>
                    <a:pt x="231089" y="1140432"/>
                  </a:lnTo>
                  <a:lnTo>
                    <a:pt x="212812" y="1129879"/>
                  </a:lnTo>
                  <a:close/>
                </a:path>
                <a:path w="1170304" h="1351279">
                  <a:moveTo>
                    <a:pt x="249367" y="1150985"/>
                  </a:moveTo>
                  <a:lnTo>
                    <a:pt x="246749" y="1155519"/>
                  </a:lnTo>
                  <a:lnTo>
                    <a:pt x="265027" y="1166072"/>
                  </a:lnTo>
                  <a:lnTo>
                    <a:pt x="267645" y="1161538"/>
                  </a:lnTo>
                  <a:lnTo>
                    <a:pt x="249367" y="1150985"/>
                  </a:lnTo>
                  <a:close/>
                </a:path>
                <a:path w="1170304" h="1351279">
                  <a:moveTo>
                    <a:pt x="259839" y="1150985"/>
                  </a:moveTo>
                  <a:lnTo>
                    <a:pt x="249367" y="1150985"/>
                  </a:lnTo>
                  <a:lnTo>
                    <a:pt x="267645" y="1161538"/>
                  </a:lnTo>
                  <a:lnTo>
                    <a:pt x="270262" y="1157004"/>
                  </a:lnTo>
                  <a:lnTo>
                    <a:pt x="259839" y="1150985"/>
                  </a:lnTo>
                  <a:close/>
                </a:path>
                <a:path w="1170304" h="1351279">
                  <a:moveTo>
                    <a:pt x="251984" y="1146450"/>
                  </a:moveTo>
                  <a:lnTo>
                    <a:pt x="246749" y="1155519"/>
                  </a:lnTo>
                  <a:lnTo>
                    <a:pt x="249367" y="1150985"/>
                  </a:lnTo>
                  <a:lnTo>
                    <a:pt x="259839" y="1150985"/>
                  </a:lnTo>
                  <a:lnTo>
                    <a:pt x="251984" y="1146450"/>
                  </a:lnTo>
                  <a:close/>
                </a:path>
                <a:path w="1170304" h="1351279">
                  <a:moveTo>
                    <a:pt x="285923" y="1172091"/>
                  </a:moveTo>
                  <a:lnTo>
                    <a:pt x="283305" y="1176624"/>
                  </a:lnTo>
                  <a:lnTo>
                    <a:pt x="301583" y="1187177"/>
                  </a:lnTo>
                  <a:lnTo>
                    <a:pt x="304201" y="1182643"/>
                  </a:lnTo>
                  <a:lnTo>
                    <a:pt x="285923" y="1172091"/>
                  </a:lnTo>
                  <a:close/>
                </a:path>
                <a:path w="1170304" h="1351279">
                  <a:moveTo>
                    <a:pt x="288540" y="1167557"/>
                  </a:moveTo>
                  <a:lnTo>
                    <a:pt x="285923" y="1172091"/>
                  </a:lnTo>
                  <a:lnTo>
                    <a:pt x="304201" y="1182643"/>
                  </a:lnTo>
                  <a:lnTo>
                    <a:pt x="306818" y="1178109"/>
                  </a:lnTo>
                  <a:lnTo>
                    <a:pt x="288540" y="1167557"/>
                  </a:lnTo>
                  <a:close/>
                </a:path>
                <a:path w="1170304" h="1351279">
                  <a:moveTo>
                    <a:pt x="325096" y="1188662"/>
                  </a:moveTo>
                  <a:lnTo>
                    <a:pt x="322479" y="1193196"/>
                  </a:lnTo>
                  <a:lnTo>
                    <a:pt x="340756" y="1203748"/>
                  </a:lnTo>
                  <a:lnTo>
                    <a:pt x="338138" y="1208282"/>
                  </a:lnTo>
                  <a:lnTo>
                    <a:pt x="343373" y="1199214"/>
                  </a:lnTo>
                  <a:lnTo>
                    <a:pt x="325096" y="1188662"/>
                  </a:lnTo>
                  <a:close/>
                </a:path>
                <a:path w="1170304" h="1351279">
                  <a:moveTo>
                    <a:pt x="322479" y="1193196"/>
                  </a:moveTo>
                  <a:lnTo>
                    <a:pt x="319861" y="1197730"/>
                  </a:lnTo>
                  <a:lnTo>
                    <a:pt x="338138" y="1208282"/>
                  </a:lnTo>
                  <a:lnTo>
                    <a:pt x="340756" y="1203748"/>
                  </a:lnTo>
                  <a:lnTo>
                    <a:pt x="322479" y="1193196"/>
                  </a:lnTo>
                  <a:close/>
                </a:path>
                <a:path w="1170304" h="1351279">
                  <a:moveTo>
                    <a:pt x="361651" y="1209767"/>
                  </a:moveTo>
                  <a:lnTo>
                    <a:pt x="359034" y="1214301"/>
                  </a:lnTo>
                  <a:lnTo>
                    <a:pt x="377312" y="1224853"/>
                  </a:lnTo>
                  <a:lnTo>
                    <a:pt x="374694" y="1229388"/>
                  </a:lnTo>
                  <a:lnTo>
                    <a:pt x="379929" y="1220319"/>
                  </a:lnTo>
                  <a:lnTo>
                    <a:pt x="361651" y="1209767"/>
                  </a:lnTo>
                  <a:close/>
                </a:path>
                <a:path w="1170304" h="1351279">
                  <a:moveTo>
                    <a:pt x="359034" y="1214301"/>
                  </a:moveTo>
                  <a:lnTo>
                    <a:pt x="356416" y="1218835"/>
                  </a:lnTo>
                  <a:lnTo>
                    <a:pt x="374694" y="1229388"/>
                  </a:lnTo>
                  <a:lnTo>
                    <a:pt x="377312" y="1224853"/>
                  </a:lnTo>
                  <a:lnTo>
                    <a:pt x="359034" y="1214301"/>
                  </a:lnTo>
                  <a:close/>
                </a:path>
                <a:path w="1170304" h="1351279">
                  <a:moveTo>
                    <a:pt x="395590" y="1235407"/>
                  </a:moveTo>
                  <a:lnTo>
                    <a:pt x="392972" y="1239941"/>
                  </a:lnTo>
                  <a:lnTo>
                    <a:pt x="411250" y="1250493"/>
                  </a:lnTo>
                  <a:lnTo>
                    <a:pt x="413868" y="1245959"/>
                  </a:lnTo>
                  <a:lnTo>
                    <a:pt x="395590" y="1235407"/>
                  </a:lnTo>
                  <a:close/>
                </a:path>
                <a:path w="1170304" h="1351279">
                  <a:moveTo>
                    <a:pt x="406061" y="1235407"/>
                  </a:moveTo>
                  <a:lnTo>
                    <a:pt x="395590" y="1235407"/>
                  </a:lnTo>
                  <a:lnTo>
                    <a:pt x="413868" y="1245959"/>
                  </a:lnTo>
                  <a:lnTo>
                    <a:pt x="416485" y="1241426"/>
                  </a:lnTo>
                  <a:lnTo>
                    <a:pt x="406061" y="1235407"/>
                  </a:lnTo>
                  <a:close/>
                </a:path>
                <a:path w="1170304" h="1351279">
                  <a:moveTo>
                    <a:pt x="398207" y="1230872"/>
                  </a:moveTo>
                  <a:lnTo>
                    <a:pt x="392972" y="1239941"/>
                  </a:lnTo>
                  <a:lnTo>
                    <a:pt x="395590" y="1235407"/>
                  </a:lnTo>
                  <a:lnTo>
                    <a:pt x="406061" y="1235407"/>
                  </a:lnTo>
                  <a:lnTo>
                    <a:pt x="398207" y="1230872"/>
                  </a:lnTo>
                  <a:close/>
                </a:path>
                <a:path w="1170304" h="1351279">
                  <a:moveTo>
                    <a:pt x="432144" y="1256512"/>
                  </a:moveTo>
                  <a:lnTo>
                    <a:pt x="429527" y="1261046"/>
                  </a:lnTo>
                  <a:lnTo>
                    <a:pt x="447805" y="1271598"/>
                  </a:lnTo>
                  <a:lnTo>
                    <a:pt x="450422" y="1267065"/>
                  </a:lnTo>
                  <a:lnTo>
                    <a:pt x="432144" y="1256512"/>
                  </a:lnTo>
                  <a:close/>
                </a:path>
                <a:path w="1170304" h="1351279">
                  <a:moveTo>
                    <a:pt x="434762" y="1251978"/>
                  </a:moveTo>
                  <a:lnTo>
                    <a:pt x="432144" y="1256512"/>
                  </a:lnTo>
                  <a:lnTo>
                    <a:pt x="450422" y="1267065"/>
                  </a:lnTo>
                  <a:lnTo>
                    <a:pt x="453040" y="1262531"/>
                  </a:lnTo>
                  <a:lnTo>
                    <a:pt x="434762" y="1251978"/>
                  </a:lnTo>
                  <a:close/>
                </a:path>
                <a:path w="1170304" h="1351279">
                  <a:moveTo>
                    <a:pt x="471318" y="1273083"/>
                  </a:moveTo>
                  <a:lnTo>
                    <a:pt x="468700" y="1277617"/>
                  </a:lnTo>
                  <a:lnTo>
                    <a:pt x="486978" y="1288170"/>
                  </a:lnTo>
                  <a:lnTo>
                    <a:pt x="484361" y="1292704"/>
                  </a:lnTo>
                  <a:lnTo>
                    <a:pt x="489596" y="1283636"/>
                  </a:lnTo>
                  <a:lnTo>
                    <a:pt x="471318" y="1273083"/>
                  </a:lnTo>
                  <a:close/>
                </a:path>
                <a:path w="1170304" h="1351279">
                  <a:moveTo>
                    <a:pt x="468700" y="1277617"/>
                  </a:moveTo>
                  <a:lnTo>
                    <a:pt x="466083" y="1282151"/>
                  </a:lnTo>
                  <a:lnTo>
                    <a:pt x="484361" y="1292704"/>
                  </a:lnTo>
                  <a:lnTo>
                    <a:pt x="486978" y="1288170"/>
                  </a:lnTo>
                  <a:lnTo>
                    <a:pt x="468700" y="1277617"/>
                  </a:lnTo>
                  <a:close/>
                </a:path>
                <a:path w="1170304" h="1351279">
                  <a:moveTo>
                    <a:pt x="505256" y="1298722"/>
                  </a:moveTo>
                  <a:lnTo>
                    <a:pt x="502639" y="1303257"/>
                  </a:lnTo>
                  <a:lnTo>
                    <a:pt x="520917" y="1313809"/>
                  </a:lnTo>
                  <a:lnTo>
                    <a:pt x="523534" y="1309275"/>
                  </a:lnTo>
                  <a:lnTo>
                    <a:pt x="505256" y="1298722"/>
                  </a:lnTo>
                  <a:close/>
                </a:path>
                <a:path w="1170304" h="1351279">
                  <a:moveTo>
                    <a:pt x="507874" y="1294188"/>
                  </a:moveTo>
                  <a:lnTo>
                    <a:pt x="505256" y="1298722"/>
                  </a:lnTo>
                  <a:lnTo>
                    <a:pt x="523534" y="1309275"/>
                  </a:lnTo>
                  <a:lnTo>
                    <a:pt x="520917" y="1313809"/>
                  </a:lnTo>
                  <a:lnTo>
                    <a:pt x="526152" y="1304741"/>
                  </a:lnTo>
                  <a:lnTo>
                    <a:pt x="507874" y="1294188"/>
                  </a:lnTo>
                  <a:close/>
                </a:path>
                <a:path w="1170304" h="1351279">
                  <a:moveTo>
                    <a:pt x="541811" y="1319828"/>
                  </a:moveTo>
                  <a:lnTo>
                    <a:pt x="539194" y="1324362"/>
                  </a:lnTo>
                  <a:lnTo>
                    <a:pt x="557472" y="1334915"/>
                  </a:lnTo>
                  <a:lnTo>
                    <a:pt x="560089" y="1330381"/>
                  </a:lnTo>
                  <a:lnTo>
                    <a:pt x="541811" y="1319828"/>
                  </a:lnTo>
                  <a:close/>
                </a:path>
                <a:path w="1170304" h="1351279">
                  <a:moveTo>
                    <a:pt x="552283" y="1319828"/>
                  </a:moveTo>
                  <a:lnTo>
                    <a:pt x="541811" y="1319828"/>
                  </a:lnTo>
                  <a:lnTo>
                    <a:pt x="560089" y="1330381"/>
                  </a:lnTo>
                  <a:lnTo>
                    <a:pt x="562707" y="1325847"/>
                  </a:lnTo>
                  <a:lnTo>
                    <a:pt x="552283" y="1319828"/>
                  </a:lnTo>
                  <a:close/>
                </a:path>
                <a:path w="1170304" h="1351279">
                  <a:moveTo>
                    <a:pt x="544429" y="1315293"/>
                  </a:moveTo>
                  <a:lnTo>
                    <a:pt x="539194" y="1324362"/>
                  </a:lnTo>
                  <a:lnTo>
                    <a:pt x="541811" y="1319828"/>
                  </a:lnTo>
                  <a:lnTo>
                    <a:pt x="552283" y="1319828"/>
                  </a:lnTo>
                  <a:lnTo>
                    <a:pt x="544429" y="1315293"/>
                  </a:lnTo>
                  <a:close/>
                </a:path>
                <a:path w="1170304" h="1351279">
                  <a:moveTo>
                    <a:pt x="591410" y="1340934"/>
                  </a:moveTo>
                  <a:lnTo>
                    <a:pt x="590124" y="1341676"/>
                  </a:lnTo>
                  <a:lnTo>
                    <a:pt x="584888" y="1350744"/>
                  </a:lnTo>
                  <a:lnTo>
                    <a:pt x="594027" y="1345467"/>
                  </a:lnTo>
                  <a:lnTo>
                    <a:pt x="591410" y="1340934"/>
                  </a:lnTo>
                  <a:close/>
                </a:path>
                <a:path w="1170304" h="1351279">
                  <a:moveTo>
                    <a:pt x="578367" y="1340934"/>
                  </a:moveTo>
                  <a:lnTo>
                    <a:pt x="575750" y="1345467"/>
                  </a:lnTo>
                  <a:lnTo>
                    <a:pt x="584888" y="1350744"/>
                  </a:lnTo>
                  <a:lnTo>
                    <a:pt x="582271" y="1346210"/>
                  </a:lnTo>
                  <a:lnTo>
                    <a:pt x="579653" y="1341676"/>
                  </a:lnTo>
                  <a:lnTo>
                    <a:pt x="578367" y="1340934"/>
                  </a:lnTo>
                  <a:close/>
                </a:path>
                <a:path w="1170304" h="1351279">
                  <a:moveTo>
                    <a:pt x="582271" y="1346210"/>
                  </a:moveTo>
                  <a:lnTo>
                    <a:pt x="584888" y="1350744"/>
                  </a:lnTo>
                  <a:lnTo>
                    <a:pt x="582271" y="1346210"/>
                  </a:lnTo>
                  <a:close/>
                </a:path>
                <a:path w="1170304" h="1351279">
                  <a:moveTo>
                    <a:pt x="584888" y="1344699"/>
                  </a:moveTo>
                  <a:lnTo>
                    <a:pt x="582271" y="1346210"/>
                  </a:lnTo>
                  <a:lnTo>
                    <a:pt x="584888" y="1350744"/>
                  </a:lnTo>
                  <a:lnTo>
                    <a:pt x="587506" y="1346210"/>
                  </a:lnTo>
                  <a:lnTo>
                    <a:pt x="584888" y="1344699"/>
                  </a:lnTo>
                  <a:close/>
                </a:path>
                <a:path w="1170304" h="1351279">
                  <a:moveTo>
                    <a:pt x="590124" y="1341676"/>
                  </a:moveTo>
                  <a:lnTo>
                    <a:pt x="584888" y="1344699"/>
                  </a:lnTo>
                  <a:lnTo>
                    <a:pt x="587506" y="1346210"/>
                  </a:lnTo>
                  <a:lnTo>
                    <a:pt x="590124" y="1341676"/>
                  </a:lnTo>
                  <a:close/>
                </a:path>
                <a:path w="1170304" h="1351279">
                  <a:moveTo>
                    <a:pt x="579653" y="1341676"/>
                  </a:moveTo>
                  <a:lnTo>
                    <a:pt x="582271" y="1346210"/>
                  </a:lnTo>
                  <a:lnTo>
                    <a:pt x="584888" y="1344699"/>
                  </a:lnTo>
                  <a:lnTo>
                    <a:pt x="579653" y="1341676"/>
                  </a:lnTo>
                  <a:close/>
                </a:path>
                <a:path w="1170304" h="1351279">
                  <a:moveTo>
                    <a:pt x="584888" y="1338653"/>
                  </a:moveTo>
                  <a:lnTo>
                    <a:pt x="579653" y="1341676"/>
                  </a:lnTo>
                  <a:lnTo>
                    <a:pt x="584888" y="1344699"/>
                  </a:lnTo>
                  <a:lnTo>
                    <a:pt x="590124" y="1341676"/>
                  </a:lnTo>
                  <a:lnTo>
                    <a:pt x="584888" y="1338653"/>
                  </a:lnTo>
                  <a:close/>
                </a:path>
                <a:path w="1170304" h="1351279">
                  <a:moveTo>
                    <a:pt x="580985" y="1336400"/>
                  </a:moveTo>
                  <a:lnTo>
                    <a:pt x="578367" y="1340934"/>
                  </a:lnTo>
                  <a:lnTo>
                    <a:pt x="579653" y="1341676"/>
                  </a:lnTo>
                  <a:lnTo>
                    <a:pt x="584888" y="1338653"/>
                  </a:lnTo>
                  <a:lnTo>
                    <a:pt x="580985" y="1336400"/>
                  </a:lnTo>
                  <a:close/>
                </a:path>
                <a:path w="1170304" h="1351279">
                  <a:moveTo>
                    <a:pt x="588792" y="1336400"/>
                  </a:moveTo>
                  <a:lnTo>
                    <a:pt x="584888" y="1338653"/>
                  </a:lnTo>
                  <a:lnTo>
                    <a:pt x="590124" y="1341676"/>
                  </a:lnTo>
                  <a:lnTo>
                    <a:pt x="591410" y="1340934"/>
                  </a:lnTo>
                  <a:lnTo>
                    <a:pt x="588792" y="1336400"/>
                  </a:lnTo>
                  <a:close/>
                </a:path>
                <a:path w="1170304" h="1351279">
                  <a:moveTo>
                    <a:pt x="627966" y="1319828"/>
                  </a:moveTo>
                  <a:lnTo>
                    <a:pt x="609688" y="1330381"/>
                  </a:lnTo>
                  <a:lnTo>
                    <a:pt x="612305" y="1334915"/>
                  </a:lnTo>
                  <a:lnTo>
                    <a:pt x="630583" y="1324362"/>
                  </a:lnTo>
                  <a:lnTo>
                    <a:pt x="627966" y="1319828"/>
                  </a:lnTo>
                  <a:close/>
                </a:path>
                <a:path w="1170304" h="1351279">
                  <a:moveTo>
                    <a:pt x="625348" y="1315293"/>
                  </a:moveTo>
                  <a:lnTo>
                    <a:pt x="607070" y="1325847"/>
                  </a:lnTo>
                  <a:lnTo>
                    <a:pt x="609688" y="1330381"/>
                  </a:lnTo>
                  <a:lnTo>
                    <a:pt x="627966" y="1319828"/>
                  </a:lnTo>
                  <a:lnTo>
                    <a:pt x="625348" y="1315293"/>
                  </a:lnTo>
                  <a:close/>
                </a:path>
                <a:path w="1170304" h="1351279">
                  <a:moveTo>
                    <a:pt x="627966" y="1319828"/>
                  </a:moveTo>
                  <a:lnTo>
                    <a:pt x="630583" y="1324362"/>
                  </a:lnTo>
                  <a:lnTo>
                    <a:pt x="627966" y="1319828"/>
                  </a:lnTo>
                  <a:close/>
                </a:path>
                <a:path w="1170304" h="1351279">
                  <a:moveTo>
                    <a:pt x="664521" y="1298722"/>
                  </a:moveTo>
                  <a:lnTo>
                    <a:pt x="646243" y="1309275"/>
                  </a:lnTo>
                  <a:lnTo>
                    <a:pt x="648861" y="1313809"/>
                  </a:lnTo>
                  <a:lnTo>
                    <a:pt x="667138" y="1303257"/>
                  </a:lnTo>
                  <a:lnTo>
                    <a:pt x="664521" y="1298722"/>
                  </a:lnTo>
                  <a:close/>
                </a:path>
                <a:path w="1170304" h="1351279">
                  <a:moveTo>
                    <a:pt x="661903" y="1294188"/>
                  </a:moveTo>
                  <a:lnTo>
                    <a:pt x="643625" y="1304741"/>
                  </a:lnTo>
                  <a:lnTo>
                    <a:pt x="648860" y="1313809"/>
                  </a:lnTo>
                  <a:lnTo>
                    <a:pt x="646243" y="1309275"/>
                  </a:lnTo>
                  <a:lnTo>
                    <a:pt x="664520" y="1298722"/>
                  </a:lnTo>
                  <a:lnTo>
                    <a:pt x="661903" y="1294188"/>
                  </a:lnTo>
                  <a:close/>
                </a:path>
                <a:path w="1170304" h="1351279">
                  <a:moveTo>
                    <a:pt x="698459" y="1273083"/>
                  </a:moveTo>
                  <a:lnTo>
                    <a:pt x="680181" y="1283636"/>
                  </a:lnTo>
                  <a:lnTo>
                    <a:pt x="685416" y="1292704"/>
                  </a:lnTo>
                  <a:lnTo>
                    <a:pt x="682799" y="1288170"/>
                  </a:lnTo>
                  <a:lnTo>
                    <a:pt x="701077" y="1277617"/>
                  </a:lnTo>
                  <a:lnTo>
                    <a:pt x="698459" y="1273083"/>
                  </a:lnTo>
                  <a:close/>
                </a:path>
                <a:path w="1170304" h="1351279">
                  <a:moveTo>
                    <a:pt x="701077" y="1277617"/>
                  </a:moveTo>
                  <a:lnTo>
                    <a:pt x="682799" y="1288170"/>
                  </a:lnTo>
                  <a:lnTo>
                    <a:pt x="685416" y="1292704"/>
                  </a:lnTo>
                  <a:lnTo>
                    <a:pt x="703694" y="1282151"/>
                  </a:lnTo>
                  <a:lnTo>
                    <a:pt x="701077" y="1277617"/>
                  </a:lnTo>
                  <a:close/>
                </a:path>
                <a:path w="1170304" h="1351279">
                  <a:moveTo>
                    <a:pt x="737632" y="1256512"/>
                  </a:moveTo>
                  <a:lnTo>
                    <a:pt x="719355" y="1267065"/>
                  </a:lnTo>
                  <a:lnTo>
                    <a:pt x="721972" y="1271598"/>
                  </a:lnTo>
                  <a:lnTo>
                    <a:pt x="740250" y="1261046"/>
                  </a:lnTo>
                  <a:lnTo>
                    <a:pt x="737632" y="1256512"/>
                  </a:lnTo>
                  <a:close/>
                </a:path>
                <a:path w="1170304" h="1351279">
                  <a:moveTo>
                    <a:pt x="735015" y="1251978"/>
                  </a:moveTo>
                  <a:lnTo>
                    <a:pt x="716737" y="1262531"/>
                  </a:lnTo>
                  <a:lnTo>
                    <a:pt x="719355" y="1267065"/>
                  </a:lnTo>
                  <a:lnTo>
                    <a:pt x="737632" y="1256512"/>
                  </a:lnTo>
                  <a:lnTo>
                    <a:pt x="735015" y="1251978"/>
                  </a:lnTo>
                  <a:close/>
                </a:path>
                <a:path w="1170304" h="1351279">
                  <a:moveTo>
                    <a:pt x="774187" y="1235407"/>
                  </a:moveTo>
                  <a:lnTo>
                    <a:pt x="755909" y="1245959"/>
                  </a:lnTo>
                  <a:lnTo>
                    <a:pt x="758527" y="1250493"/>
                  </a:lnTo>
                  <a:lnTo>
                    <a:pt x="776805" y="1239941"/>
                  </a:lnTo>
                  <a:lnTo>
                    <a:pt x="774187" y="1235407"/>
                  </a:lnTo>
                  <a:close/>
                </a:path>
                <a:path w="1170304" h="1351279">
                  <a:moveTo>
                    <a:pt x="771570" y="1230872"/>
                  </a:moveTo>
                  <a:lnTo>
                    <a:pt x="753292" y="1241426"/>
                  </a:lnTo>
                  <a:lnTo>
                    <a:pt x="755909" y="1245959"/>
                  </a:lnTo>
                  <a:lnTo>
                    <a:pt x="774187" y="1235407"/>
                  </a:lnTo>
                  <a:lnTo>
                    <a:pt x="771570" y="1230872"/>
                  </a:lnTo>
                  <a:close/>
                </a:path>
                <a:path w="1170304" h="1351279">
                  <a:moveTo>
                    <a:pt x="774188" y="1235407"/>
                  </a:moveTo>
                  <a:lnTo>
                    <a:pt x="776805" y="1239940"/>
                  </a:lnTo>
                  <a:lnTo>
                    <a:pt x="774188" y="1235407"/>
                  </a:lnTo>
                  <a:close/>
                </a:path>
                <a:path w="1170304" h="1351279">
                  <a:moveTo>
                    <a:pt x="808126" y="1209767"/>
                  </a:moveTo>
                  <a:lnTo>
                    <a:pt x="789848" y="1220319"/>
                  </a:lnTo>
                  <a:lnTo>
                    <a:pt x="795083" y="1229388"/>
                  </a:lnTo>
                  <a:lnTo>
                    <a:pt x="792465" y="1224853"/>
                  </a:lnTo>
                  <a:lnTo>
                    <a:pt x="810743" y="1214301"/>
                  </a:lnTo>
                  <a:lnTo>
                    <a:pt x="808126" y="1209767"/>
                  </a:lnTo>
                  <a:close/>
                </a:path>
                <a:path w="1170304" h="1351279">
                  <a:moveTo>
                    <a:pt x="810743" y="1214301"/>
                  </a:moveTo>
                  <a:lnTo>
                    <a:pt x="792465" y="1224853"/>
                  </a:lnTo>
                  <a:lnTo>
                    <a:pt x="795083" y="1229388"/>
                  </a:lnTo>
                  <a:lnTo>
                    <a:pt x="813361" y="1218835"/>
                  </a:lnTo>
                  <a:lnTo>
                    <a:pt x="810743" y="1214301"/>
                  </a:lnTo>
                  <a:close/>
                </a:path>
                <a:path w="1170304" h="1351279">
                  <a:moveTo>
                    <a:pt x="844682" y="1188662"/>
                  </a:moveTo>
                  <a:lnTo>
                    <a:pt x="826404" y="1199214"/>
                  </a:lnTo>
                  <a:lnTo>
                    <a:pt x="831639" y="1208282"/>
                  </a:lnTo>
                  <a:lnTo>
                    <a:pt x="829021" y="1203748"/>
                  </a:lnTo>
                  <a:lnTo>
                    <a:pt x="847299" y="1193196"/>
                  </a:lnTo>
                  <a:lnTo>
                    <a:pt x="844682" y="1188662"/>
                  </a:lnTo>
                  <a:close/>
                </a:path>
                <a:path w="1170304" h="1351279">
                  <a:moveTo>
                    <a:pt x="847299" y="1193196"/>
                  </a:moveTo>
                  <a:lnTo>
                    <a:pt x="829021" y="1203748"/>
                  </a:lnTo>
                  <a:lnTo>
                    <a:pt x="831639" y="1208282"/>
                  </a:lnTo>
                  <a:lnTo>
                    <a:pt x="849917" y="1197730"/>
                  </a:lnTo>
                  <a:lnTo>
                    <a:pt x="847299" y="1193196"/>
                  </a:lnTo>
                  <a:close/>
                </a:path>
                <a:path w="1170304" h="1351279">
                  <a:moveTo>
                    <a:pt x="883854" y="1172091"/>
                  </a:moveTo>
                  <a:lnTo>
                    <a:pt x="865576" y="1182643"/>
                  </a:lnTo>
                  <a:lnTo>
                    <a:pt x="868194" y="1187177"/>
                  </a:lnTo>
                  <a:lnTo>
                    <a:pt x="886472" y="1176624"/>
                  </a:lnTo>
                  <a:lnTo>
                    <a:pt x="883854" y="1172091"/>
                  </a:lnTo>
                  <a:close/>
                </a:path>
                <a:path w="1170304" h="1351279">
                  <a:moveTo>
                    <a:pt x="881237" y="1167557"/>
                  </a:moveTo>
                  <a:lnTo>
                    <a:pt x="862959" y="1178109"/>
                  </a:lnTo>
                  <a:lnTo>
                    <a:pt x="865576" y="1182643"/>
                  </a:lnTo>
                  <a:lnTo>
                    <a:pt x="883854" y="1172091"/>
                  </a:lnTo>
                  <a:lnTo>
                    <a:pt x="881237" y="1167557"/>
                  </a:lnTo>
                  <a:close/>
                </a:path>
                <a:path w="1170304" h="1351279">
                  <a:moveTo>
                    <a:pt x="920410" y="1150985"/>
                  </a:moveTo>
                  <a:lnTo>
                    <a:pt x="902132" y="1161538"/>
                  </a:lnTo>
                  <a:lnTo>
                    <a:pt x="904750" y="1166072"/>
                  </a:lnTo>
                  <a:lnTo>
                    <a:pt x="923028" y="1155519"/>
                  </a:lnTo>
                  <a:lnTo>
                    <a:pt x="920410" y="1150985"/>
                  </a:lnTo>
                  <a:close/>
                </a:path>
                <a:path w="1170304" h="1351279">
                  <a:moveTo>
                    <a:pt x="917792" y="1146450"/>
                  </a:moveTo>
                  <a:lnTo>
                    <a:pt x="899515" y="1157004"/>
                  </a:lnTo>
                  <a:lnTo>
                    <a:pt x="902132" y="1161538"/>
                  </a:lnTo>
                  <a:lnTo>
                    <a:pt x="920410" y="1150985"/>
                  </a:lnTo>
                  <a:lnTo>
                    <a:pt x="917792" y="1146450"/>
                  </a:lnTo>
                  <a:close/>
                </a:path>
                <a:path w="1170304" h="1351279">
                  <a:moveTo>
                    <a:pt x="920411" y="1150985"/>
                  </a:moveTo>
                  <a:lnTo>
                    <a:pt x="923028" y="1155519"/>
                  </a:lnTo>
                  <a:lnTo>
                    <a:pt x="920411" y="1150985"/>
                  </a:lnTo>
                  <a:close/>
                </a:path>
                <a:path w="1170304" h="1351279">
                  <a:moveTo>
                    <a:pt x="954347" y="1125345"/>
                  </a:moveTo>
                  <a:lnTo>
                    <a:pt x="936070" y="1135898"/>
                  </a:lnTo>
                  <a:lnTo>
                    <a:pt x="941306" y="1144966"/>
                  </a:lnTo>
                  <a:lnTo>
                    <a:pt x="938688" y="1140432"/>
                  </a:lnTo>
                  <a:lnTo>
                    <a:pt x="956965" y="1129879"/>
                  </a:lnTo>
                  <a:lnTo>
                    <a:pt x="954347" y="1125345"/>
                  </a:lnTo>
                  <a:close/>
                </a:path>
                <a:path w="1170304" h="1351279">
                  <a:moveTo>
                    <a:pt x="956965" y="1129879"/>
                  </a:moveTo>
                  <a:lnTo>
                    <a:pt x="938688" y="1140432"/>
                  </a:lnTo>
                  <a:lnTo>
                    <a:pt x="941306" y="1144966"/>
                  </a:lnTo>
                  <a:lnTo>
                    <a:pt x="959583" y="1134414"/>
                  </a:lnTo>
                  <a:lnTo>
                    <a:pt x="956965" y="1129879"/>
                  </a:lnTo>
                  <a:close/>
                </a:path>
                <a:path w="1170304" h="1351279">
                  <a:moveTo>
                    <a:pt x="990903" y="1104240"/>
                  </a:moveTo>
                  <a:lnTo>
                    <a:pt x="972625" y="1114793"/>
                  </a:lnTo>
                  <a:lnTo>
                    <a:pt x="977861" y="1123861"/>
                  </a:lnTo>
                  <a:lnTo>
                    <a:pt x="975243" y="1119327"/>
                  </a:lnTo>
                  <a:lnTo>
                    <a:pt x="993521" y="1108774"/>
                  </a:lnTo>
                  <a:lnTo>
                    <a:pt x="990903" y="1104240"/>
                  </a:lnTo>
                  <a:close/>
                </a:path>
                <a:path w="1170304" h="1351279">
                  <a:moveTo>
                    <a:pt x="993521" y="1108774"/>
                  </a:moveTo>
                  <a:lnTo>
                    <a:pt x="975243" y="1119327"/>
                  </a:lnTo>
                  <a:lnTo>
                    <a:pt x="977861" y="1123861"/>
                  </a:lnTo>
                  <a:lnTo>
                    <a:pt x="996139" y="1113308"/>
                  </a:lnTo>
                  <a:lnTo>
                    <a:pt x="993521" y="1108774"/>
                  </a:lnTo>
                  <a:close/>
                </a:path>
                <a:path w="1170304" h="1351279">
                  <a:moveTo>
                    <a:pt x="1030077" y="1087669"/>
                  </a:moveTo>
                  <a:lnTo>
                    <a:pt x="1011799" y="1098222"/>
                  </a:lnTo>
                  <a:lnTo>
                    <a:pt x="1014417" y="1102755"/>
                  </a:lnTo>
                  <a:lnTo>
                    <a:pt x="1032695" y="1092203"/>
                  </a:lnTo>
                  <a:lnTo>
                    <a:pt x="1030077" y="1087669"/>
                  </a:lnTo>
                  <a:close/>
                </a:path>
                <a:path w="1170304" h="1351279">
                  <a:moveTo>
                    <a:pt x="1027459" y="1083135"/>
                  </a:moveTo>
                  <a:lnTo>
                    <a:pt x="1009181" y="1093688"/>
                  </a:lnTo>
                  <a:lnTo>
                    <a:pt x="1011799" y="1098222"/>
                  </a:lnTo>
                  <a:lnTo>
                    <a:pt x="1030077" y="1087669"/>
                  </a:lnTo>
                  <a:lnTo>
                    <a:pt x="1027459" y="1083135"/>
                  </a:lnTo>
                  <a:close/>
                </a:path>
                <a:path w="1170304" h="1351279">
                  <a:moveTo>
                    <a:pt x="1066632" y="1066564"/>
                  </a:moveTo>
                  <a:lnTo>
                    <a:pt x="1048355" y="1077116"/>
                  </a:lnTo>
                  <a:lnTo>
                    <a:pt x="1050972" y="1081650"/>
                  </a:lnTo>
                  <a:lnTo>
                    <a:pt x="1069250" y="1071098"/>
                  </a:lnTo>
                  <a:lnTo>
                    <a:pt x="1066632" y="1066564"/>
                  </a:lnTo>
                  <a:close/>
                </a:path>
                <a:path w="1170304" h="1351279">
                  <a:moveTo>
                    <a:pt x="1064014" y="1062029"/>
                  </a:moveTo>
                  <a:lnTo>
                    <a:pt x="1045737" y="1072583"/>
                  </a:lnTo>
                  <a:lnTo>
                    <a:pt x="1048355" y="1077116"/>
                  </a:lnTo>
                  <a:lnTo>
                    <a:pt x="1066632" y="1066564"/>
                  </a:lnTo>
                  <a:lnTo>
                    <a:pt x="1064014" y="1062029"/>
                  </a:lnTo>
                  <a:close/>
                </a:path>
                <a:path w="1170304" h="1351279">
                  <a:moveTo>
                    <a:pt x="1066632" y="1066564"/>
                  </a:moveTo>
                  <a:lnTo>
                    <a:pt x="1069250" y="1071097"/>
                  </a:lnTo>
                  <a:lnTo>
                    <a:pt x="1066632" y="1066564"/>
                  </a:lnTo>
                  <a:close/>
                </a:path>
                <a:path w="1170304" h="1351279">
                  <a:moveTo>
                    <a:pt x="1100570" y="1040924"/>
                  </a:moveTo>
                  <a:lnTo>
                    <a:pt x="1082292" y="1051476"/>
                  </a:lnTo>
                  <a:lnTo>
                    <a:pt x="1087528" y="1060545"/>
                  </a:lnTo>
                  <a:lnTo>
                    <a:pt x="1084910" y="1056010"/>
                  </a:lnTo>
                  <a:lnTo>
                    <a:pt x="1103188" y="1045458"/>
                  </a:lnTo>
                  <a:lnTo>
                    <a:pt x="1100570" y="1040924"/>
                  </a:lnTo>
                  <a:close/>
                </a:path>
                <a:path w="1170304" h="1351279">
                  <a:moveTo>
                    <a:pt x="1103188" y="1045458"/>
                  </a:moveTo>
                  <a:lnTo>
                    <a:pt x="1084910" y="1056010"/>
                  </a:lnTo>
                  <a:lnTo>
                    <a:pt x="1087528" y="1060545"/>
                  </a:lnTo>
                  <a:lnTo>
                    <a:pt x="1105806" y="1049992"/>
                  </a:lnTo>
                  <a:lnTo>
                    <a:pt x="1103188" y="1045458"/>
                  </a:lnTo>
                  <a:close/>
                </a:path>
                <a:path w="1170304" h="1351279">
                  <a:moveTo>
                    <a:pt x="1137126" y="1019819"/>
                  </a:moveTo>
                  <a:lnTo>
                    <a:pt x="1118848" y="1030371"/>
                  </a:lnTo>
                  <a:lnTo>
                    <a:pt x="1124084" y="1039439"/>
                  </a:lnTo>
                  <a:lnTo>
                    <a:pt x="1121466" y="1034905"/>
                  </a:lnTo>
                  <a:lnTo>
                    <a:pt x="1139744" y="1024353"/>
                  </a:lnTo>
                  <a:lnTo>
                    <a:pt x="1137126" y="1019819"/>
                  </a:lnTo>
                  <a:close/>
                </a:path>
                <a:path w="1170304" h="1351279">
                  <a:moveTo>
                    <a:pt x="1139744" y="1024353"/>
                  </a:moveTo>
                  <a:lnTo>
                    <a:pt x="1121466" y="1034905"/>
                  </a:lnTo>
                  <a:lnTo>
                    <a:pt x="1124084" y="1039439"/>
                  </a:lnTo>
                  <a:lnTo>
                    <a:pt x="1142361" y="1028886"/>
                  </a:lnTo>
                  <a:lnTo>
                    <a:pt x="1139744" y="1024353"/>
                  </a:lnTo>
                  <a:close/>
                </a:path>
                <a:path w="1170304" h="1351279">
                  <a:moveTo>
                    <a:pt x="1159307" y="1007013"/>
                  </a:moveTo>
                  <a:lnTo>
                    <a:pt x="1155404" y="1009266"/>
                  </a:lnTo>
                  <a:lnTo>
                    <a:pt x="1160639" y="1018334"/>
                  </a:lnTo>
                  <a:lnTo>
                    <a:pt x="1158022" y="1013800"/>
                  </a:lnTo>
                  <a:lnTo>
                    <a:pt x="1159308" y="1013058"/>
                  </a:lnTo>
                  <a:lnTo>
                    <a:pt x="1159307" y="1007013"/>
                  </a:lnTo>
                  <a:close/>
                </a:path>
                <a:path w="1170304" h="1351279">
                  <a:moveTo>
                    <a:pt x="1164542" y="1013058"/>
                  </a:moveTo>
                  <a:lnTo>
                    <a:pt x="1159308" y="1013058"/>
                  </a:lnTo>
                  <a:lnTo>
                    <a:pt x="1158022" y="1013800"/>
                  </a:lnTo>
                  <a:lnTo>
                    <a:pt x="1160639" y="1018334"/>
                  </a:lnTo>
                  <a:lnTo>
                    <a:pt x="1169777" y="1013058"/>
                  </a:lnTo>
                  <a:lnTo>
                    <a:pt x="1164542" y="1013058"/>
                  </a:lnTo>
                  <a:close/>
                </a:path>
                <a:path w="1170304" h="1351279">
                  <a:moveTo>
                    <a:pt x="1164542" y="1003990"/>
                  </a:moveTo>
                  <a:lnTo>
                    <a:pt x="1159307" y="1007013"/>
                  </a:lnTo>
                  <a:lnTo>
                    <a:pt x="1159307" y="1013058"/>
                  </a:lnTo>
                  <a:lnTo>
                    <a:pt x="1164542" y="1010035"/>
                  </a:lnTo>
                  <a:lnTo>
                    <a:pt x="1164542" y="1003990"/>
                  </a:lnTo>
                  <a:close/>
                </a:path>
                <a:path w="1170304" h="1351279">
                  <a:moveTo>
                    <a:pt x="1169777" y="1013058"/>
                  </a:moveTo>
                  <a:lnTo>
                    <a:pt x="1164542" y="1013058"/>
                  </a:lnTo>
                  <a:lnTo>
                    <a:pt x="1169777" y="1013058"/>
                  </a:lnTo>
                  <a:close/>
                </a:path>
                <a:path w="1170304" h="1351279">
                  <a:moveTo>
                    <a:pt x="1164542" y="1010035"/>
                  </a:moveTo>
                  <a:lnTo>
                    <a:pt x="1159308" y="1013058"/>
                  </a:lnTo>
                  <a:lnTo>
                    <a:pt x="1164542" y="1013058"/>
                  </a:lnTo>
                  <a:lnTo>
                    <a:pt x="1164542" y="1010035"/>
                  </a:lnTo>
                  <a:close/>
                </a:path>
                <a:path w="1170304" h="1351279">
                  <a:moveTo>
                    <a:pt x="1167160" y="1008524"/>
                  </a:moveTo>
                  <a:lnTo>
                    <a:pt x="1164542" y="1010035"/>
                  </a:lnTo>
                  <a:lnTo>
                    <a:pt x="1164542" y="1013058"/>
                  </a:lnTo>
                  <a:lnTo>
                    <a:pt x="1169777" y="1013058"/>
                  </a:lnTo>
                  <a:lnTo>
                    <a:pt x="1167160" y="1008524"/>
                  </a:lnTo>
                  <a:close/>
                </a:path>
                <a:path w="1170304" h="1351279">
                  <a:moveTo>
                    <a:pt x="1169777" y="1002505"/>
                  </a:moveTo>
                  <a:lnTo>
                    <a:pt x="1164542" y="1002505"/>
                  </a:lnTo>
                  <a:lnTo>
                    <a:pt x="1164542" y="1003990"/>
                  </a:lnTo>
                  <a:lnTo>
                    <a:pt x="1169777" y="1013058"/>
                  </a:lnTo>
                  <a:lnTo>
                    <a:pt x="1169777" y="1002505"/>
                  </a:lnTo>
                  <a:close/>
                </a:path>
                <a:path w="1170304" h="1351279">
                  <a:moveTo>
                    <a:pt x="1164542" y="1003990"/>
                  </a:moveTo>
                  <a:lnTo>
                    <a:pt x="1164542" y="1010035"/>
                  </a:lnTo>
                  <a:lnTo>
                    <a:pt x="1167160" y="1008524"/>
                  </a:lnTo>
                  <a:lnTo>
                    <a:pt x="1164542" y="1003990"/>
                  </a:lnTo>
                  <a:close/>
                </a:path>
                <a:path w="1170304" h="1351279">
                  <a:moveTo>
                    <a:pt x="1164542" y="1002505"/>
                  </a:moveTo>
                  <a:lnTo>
                    <a:pt x="1159307" y="1002505"/>
                  </a:lnTo>
                  <a:lnTo>
                    <a:pt x="1159307" y="1007013"/>
                  </a:lnTo>
                  <a:lnTo>
                    <a:pt x="1164542" y="1003990"/>
                  </a:lnTo>
                  <a:lnTo>
                    <a:pt x="1164542" y="1002505"/>
                  </a:lnTo>
                  <a:close/>
                </a:path>
                <a:path w="1170304" h="1351279">
                  <a:moveTo>
                    <a:pt x="1164542" y="960294"/>
                  </a:moveTo>
                  <a:lnTo>
                    <a:pt x="1159307" y="960294"/>
                  </a:lnTo>
                  <a:lnTo>
                    <a:pt x="1159307" y="981400"/>
                  </a:lnTo>
                  <a:lnTo>
                    <a:pt x="1164542" y="981400"/>
                  </a:lnTo>
                  <a:lnTo>
                    <a:pt x="1164542" y="960294"/>
                  </a:lnTo>
                  <a:close/>
                </a:path>
                <a:path w="1170304" h="1351279">
                  <a:moveTo>
                    <a:pt x="1169777" y="960294"/>
                  </a:moveTo>
                  <a:lnTo>
                    <a:pt x="1164542" y="960294"/>
                  </a:lnTo>
                  <a:lnTo>
                    <a:pt x="1164542" y="981400"/>
                  </a:lnTo>
                  <a:lnTo>
                    <a:pt x="1169777" y="981400"/>
                  </a:lnTo>
                  <a:lnTo>
                    <a:pt x="1169777" y="960294"/>
                  </a:lnTo>
                  <a:close/>
                </a:path>
                <a:path w="1170304" h="1351279">
                  <a:moveTo>
                    <a:pt x="1164542" y="918084"/>
                  </a:moveTo>
                  <a:lnTo>
                    <a:pt x="1159307" y="918084"/>
                  </a:lnTo>
                  <a:lnTo>
                    <a:pt x="1159307" y="939189"/>
                  </a:lnTo>
                  <a:lnTo>
                    <a:pt x="1164542" y="939189"/>
                  </a:lnTo>
                  <a:lnTo>
                    <a:pt x="1164542" y="918084"/>
                  </a:lnTo>
                  <a:close/>
                </a:path>
                <a:path w="1170304" h="1351279">
                  <a:moveTo>
                    <a:pt x="1169777" y="918084"/>
                  </a:moveTo>
                  <a:lnTo>
                    <a:pt x="1164542" y="918084"/>
                  </a:lnTo>
                  <a:lnTo>
                    <a:pt x="1164542" y="939189"/>
                  </a:lnTo>
                  <a:lnTo>
                    <a:pt x="1169777" y="939189"/>
                  </a:lnTo>
                  <a:lnTo>
                    <a:pt x="1169777" y="918084"/>
                  </a:lnTo>
                  <a:close/>
                </a:path>
                <a:path w="1170304" h="1351279">
                  <a:moveTo>
                    <a:pt x="1164542" y="875872"/>
                  </a:moveTo>
                  <a:lnTo>
                    <a:pt x="1159307" y="875872"/>
                  </a:lnTo>
                  <a:lnTo>
                    <a:pt x="1159307" y="896978"/>
                  </a:lnTo>
                  <a:lnTo>
                    <a:pt x="1164542" y="896978"/>
                  </a:lnTo>
                  <a:lnTo>
                    <a:pt x="1164542" y="875872"/>
                  </a:lnTo>
                  <a:close/>
                </a:path>
                <a:path w="1170304" h="1351279">
                  <a:moveTo>
                    <a:pt x="1169777" y="875872"/>
                  </a:moveTo>
                  <a:lnTo>
                    <a:pt x="1164542" y="875872"/>
                  </a:lnTo>
                  <a:lnTo>
                    <a:pt x="1164542" y="896978"/>
                  </a:lnTo>
                  <a:lnTo>
                    <a:pt x="1169777" y="896978"/>
                  </a:lnTo>
                  <a:lnTo>
                    <a:pt x="1169777" y="875872"/>
                  </a:lnTo>
                  <a:close/>
                </a:path>
                <a:path w="1170304" h="1351279">
                  <a:moveTo>
                    <a:pt x="1164542" y="833662"/>
                  </a:moveTo>
                  <a:lnTo>
                    <a:pt x="1159307" y="833662"/>
                  </a:lnTo>
                  <a:lnTo>
                    <a:pt x="1159307" y="854767"/>
                  </a:lnTo>
                  <a:lnTo>
                    <a:pt x="1164542" y="854767"/>
                  </a:lnTo>
                  <a:lnTo>
                    <a:pt x="1164542" y="833662"/>
                  </a:lnTo>
                  <a:close/>
                </a:path>
                <a:path w="1170304" h="1351279">
                  <a:moveTo>
                    <a:pt x="1169777" y="833662"/>
                  </a:moveTo>
                  <a:lnTo>
                    <a:pt x="1164542" y="833662"/>
                  </a:lnTo>
                  <a:lnTo>
                    <a:pt x="1164542" y="854767"/>
                  </a:lnTo>
                  <a:lnTo>
                    <a:pt x="1169777" y="854767"/>
                  </a:lnTo>
                  <a:lnTo>
                    <a:pt x="1169777" y="833662"/>
                  </a:lnTo>
                  <a:close/>
                </a:path>
                <a:path w="1170304" h="1351279">
                  <a:moveTo>
                    <a:pt x="1164542" y="791451"/>
                  </a:moveTo>
                  <a:lnTo>
                    <a:pt x="1159307" y="791451"/>
                  </a:lnTo>
                  <a:lnTo>
                    <a:pt x="1159307" y="812557"/>
                  </a:lnTo>
                  <a:lnTo>
                    <a:pt x="1164542" y="812557"/>
                  </a:lnTo>
                  <a:lnTo>
                    <a:pt x="1164542" y="791451"/>
                  </a:lnTo>
                  <a:close/>
                </a:path>
                <a:path w="1170304" h="1351279">
                  <a:moveTo>
                    <a:pt x="1169777" y="791451"/>
                  </a:moveTo>
                  <a:lnTo>
                    <a:pt x="1164542" y="791451"/>
                  </a:lnTo>
                  <a:lnTo>
                    <a:pt x="1164542" y="812557"/>
                  </a:lnTo>
                  <a:lnTo>
                    <a:pt x="1169777" y="812557"/>
                  </a:lnTo>
                  <a:lnTo>
                    <a:pt x="1169777" y="791451"/>
                  </a:lnTo>
                  <a:close/>
                </a:path>
                <a:path w="1170304" h="1351279">
                  <a:moveTo>
                    <a:pt x="1164542" y="749241"/>
                  </a:moveTo>
                  <a:lnTo>
                    <a:pt x="1159307" y="749241"/>
                  </a:lnTo>
                  <a:lnTo>
                    <a:pt x="1159307" y="770346"/>
                  </a:lnTo>
                  <a:lnTo>
                    <a:pt x="1164542" y="770346"/>
                  </a:lnTo>
                  <a:lnTo>
                    <a:pt x="1164542" y="749241"/>
                  </a:lnTo>
                  <a:close/>
                </a:path>
                <a:path w="1170304" h="1351279">
                  <a:moveTo>
                    <a:pt x="1169777" y="749241"/>
                  </a:moveTo>
                  <a:lnTo>
                    <a:pt x="1164542" y="749241"/>
                  </a:lnTo>
                  <a:lnTo>
                    <a:pt x="1164542" y="770346"/>
                  </a:lnTo>
                  <a:lnTo>
                    <a:pt x="1169777" y="770346"/>
                  </a:lnTo>
                  <a:lnTo>
                    <a:pt x="1169777" y="749241"/>
                  </a:lnTo>
                  <a:close/>
                </a:path>
                <a:path w="1170304" h="1351279">
                  <a:moveTo>
                    <a:pt x="1164542" y="707029"/>
                  </a:moveTo>
                  <a:lnTo>
                    <a:pt x="1159307" y="707029"/>
                  </a:lnTo>
                  <a:lnTo>
                    <a:pt x="1159307" y="728135"/>
                  </a:lnTo>
                  <a:lnTo>
                    <a:pt x="1164542" y="728135"/>
                  </a:lnTo>
                  <a:lnTo>
                    <a:pt x="1164542" y="707029"/>
                  </a:lnTo>
                  <a:close/>
                </a:path>
                <a:path w="1170304" h="1351279">
                  <a:moveTo>
                    <a:pt x="1169777" y="707029"/>
                  </a:moveTo>
                  <a:lnTo>
                    <a:pt x="1164542" y="707029"/>
                  </a:lnTo>
                  <a:lnTo>
                    <a:pt x="1164542" y="728135"/>
                  </a:lnTo>
                  <a:lnTo>
                    <a:pt x="1169777" y="728135"/>
                  </a:lnTo>
                  <a:lnTo>
                    <a:pt x="1169777" y="707029"/>
                  </a:lnTo>
                  <a:close/>
                </a:path>
                <a:path w="1170304" h="1351279">
                  <a:moveTo>
                    <a:pt x="1164542" y="664819"/>
                  </a:moveTo>
                  <a:lnTo>
                    <a:pt x="1159307" y="664819"/>
                  </a:lnTo>
                  <a:lnTo>
                    <a:pt x="1159307" y="685924"/>
                  </a:lnTo>
                  <a:lnTo>
                    <a:pt x="1164542" y="685924"/>
                  </a:lnTo>
                  <a:lnTo>
                    <a:pt x="1164542" y="664819"/>
                  </a:lnTo>
                  <a:close/>
                </a:path>
                <a:path w="1170304" h="1351279">
                  <a:moveTo>
                    <a:pt x="1169777" y="664819"/>
                  </a:moveTo>
                  <a:lnTo>
                    <a:pt x="1164542" y="664819"/>
                  </a:lnTo>
                  <a:lnTo>
                    <a:pt x="1164542" y="685924"/>
                  </a:lnTo>
                  <a:lnTo>
                    <a:pt x="1169777" y="685924"/>
                  </a:lnTo>
                  <a:lnTo>
                    <a:pt x="1169777" y="664819"/>
                  </a:lnTo>
                  <a:close/>
                </a:path>
                <a:path w="1170304" h="1351279">
                  <a:moveTo>
                    <a:pt x="1164542" y="622608"/>
                  </a:moveTo>
                  <a:lnTo>
                    <a:pt x="1159307" y="622608"/>
                  </a:lnTo>
                  <a:lnTo>
                    <a:pt x="1159307" y="643714"/>
                  </a:lnTo>
                  <a:lnTo>
                    <a:pt x="1164542" y="643714"/>
                  </a:lnTo>
                  <a:lnTo>
                    <a:pt x="1164542" y="622608"/>
                  </a:lnTo>
                  <a:close/>
                </a:path>
                <a:path w="1170304" h="1351279">
                  <a:moveTo>
                    <a:pt x="1169777" y="622608"/>
                  </a:moveTo>
                  <a:lnTo>
                    <a:pt x="1164542" y="622608"/>
                  </a:lnTo>
                  <a:lnTo>
                    <a:pt x="1164542" y="643714"/>
                  </a:lnTo>
                  <a:lnTo>
                    <a:pt x="1169777" y="643714"/>
                  </a:lnTo>
                  <a:lnTo>
                    <a:pt x="1169777" y="622608"/>
                  </a:lnTo>
                  <a:close/>
                </a:path>
                <a:path w="1170304" h="1351279">
                  <a:moveTo>
                    <a:pt x="1164542" y="580398"/>
                  </a:moveTo>
                  <a:lnTo>
                    <a:pt x="1159307" y="580398"/>
                  </a:lnTo>
                  <a:lnTo>
                    <a:pt x="1159307" y="601503"/>
                  </a:lnTo>
                  <a:lnTo>
                    <a:pt x="1164542" y="601503"/>
                  </a:lnTo>
                  <a:lnTo>
                    <a:pt x="1164542" y="580398"/>
                  </a:lnTo>
                  <a:close/>
                </a:path>
                <a:path w="1170304" h="1351279">
                  <a:moveTo>
                    <a:pt x="1169777" y="580398"/>
                  </a:moveTo>
                  <a:lnTo>
                    <a:pt x="1164542" y="580398"/>
                  </a:lnTo>
                  <a:lnTo>
                    <a:pt x="1164542" y="601503"/>
                  </a:lnTo>
                  <a:lnTo>
                    <a:pt x="1169777" y="601503"/>
                  </a:lnTo>
                  <a:lnTo>
                    <a:pt x="1169777" y="580398"/>
                  </a:lnTo>
                  <a:close/>
                </a:path>
                <a:path w="1170304" h="1351279">
                  <a:moveTo>
                    <a:pt x="1164542" y="538186"/>
                  </a:moveTo>
                  <a:lnTo>
                    <a:pt x="1159307" y="538186"/>
                  </a:lnTo>
                  <a:lnTo>
                    <a:pt x="1159307" y="559292"/>
                  </a:lnTo>
                  <a:lnTo>
                    <a:pt x="1164542" y="559292"/>
                  </a:lnTo>
                  <a:lnTo>
                    <a:pt x="1164542" y="538186"/>
                  </a:lnTo>
                  <a:close/>
                </a:path>
                <a:path w="1170304" h="1351279">
                  <a:moveTo>
                    <a:pt x="1169777" y="538186"/>
                  </a:moveTo>
                  <a:lnTo>
                    <a:pt x="1164542" y="538186"/>
                  </a:lnTo>
                  <a:lnTo>
                    <a:pt x="1164542" y="559292"/>
                  </a:lnTo>
                  <a:lnTo>
                    <a:pt x="1169777" y="559292"/>
                  </a:lnTo>
                  <a:lnTo>
                    <a:pt x="1169777" y="538186"/>
                  </a:lnTo>
                  <a:close/>
                </a:path>
                <a:path w="1170304" h="1351279">
                  <a:moveTo>
                    <a:pt x="1164542" y="495976"/>
                  </a:moveTo>
                  <a:lnTo>
                    <a:pt x="1159307" y="495976"/>
                  </a:lnTo>
                  <a:lnTo>
                    <a:pt x="1159307" y="517081"/>
                  </a:lnTo>
                  <a:lnTo>
                    <a:pt x="1164542" y="517081"/>
                  </a:lnTo>
                  <a:lnTo>
                    <a:pt x="1164542" y="495976"/>
                  </a:lnTo>
                  <a:close/>
                </a:path>
                <a:path w="1170304" h="1351279">
                  <a:moveTo>
                    <a:pt x="1169777" y="495976"/>
                  </a:moveTo>
                  <a:lnTo>
                    <a:pt x="1164542" y="495976"/>
                  </a:lnTo>
                  <a:lnTo>
                    <a:pt x="1164542" y="517081"/>
                  </a:lnTo>
                  <a:lnTo>
                    <a:pt x="1169777" y="517081"/>
                  </a:lnTo>
                  <a:lnTo>
                    <a:pt x="1169777" y="495976"/>
                  </a:lnTo>
                  <a:close/>
                </a:path>
                <a:path w="1170304" h="1351279">
                  <a:moveTo>
                    <a:pt x="1164542" y="453765"/>
                  </a:moveTo>
                  <a:lnTo>
                    <a:pt x="1159307" y="453765"/>
                  </a:lnTo>
                  <a:lnTo>
                    <a:pt x="1159307" y="474871"/>
                  </a:lnTo>
                  <a:lnTo>
                    <a:pt x="1164542" y="474871"/>
                  </a:lnTo>
                  <a:lnTo>
                    <a:pt x="1164542" y="453765"/>
                  </a:lnTo>
                  <a:close/>
                </a:path>
                <a:path w="1170304" h="1351279">
                  <a:moveTo>
                    <a:pt x="1169777" y="453765"/>
                  </a:moveTo>
                  <a:lnTo>
                    <a:pt x="1164542" y="453765"/>
                  </a:lnTo>
                  <a:lnTo>
                    <a:pt x="1164542" y="474871"/>
                  </a:lnTo>
                  <a:lnTo>
                    <a:pt x="1169777" y="474871"/>
                  </a:lnTo>
                  <a:lnTo>
                    <a:pt x="1169777" y="453765"/>
                  </a:lnTo>
                  <a:close/>
                </a:path>
                <a:path w="1170304" h="1351279">
                  <a:moveTo>
                    <a:pt x="1164542" y="411555"/>
                  </a:moveTo>
                  <a:lnTo>
                    <a:pt x="1159307" y="411555"/>
                  </a:lnTo>
                  <a:lnTo>
                    <a:pt x="1159307" y="432660"/>
                  </a:lnTo>
                  <a:lnTo>
                    <a:pt x="1164542" y="432660"/>
                  </a:lnTo>
                  <a:lnTo>
                    <a:pt x="1164542" y="411555"/>
                  </a:lnTo>
                  <a:close/>
                </a:path>
                <a:path w="1170304" h="1351279">
                  <a:moveTo>
                    <a:pt x="1169777" y="411555"/>
                  </a:moveTo>
                  <a:lnTo>
                    <a:pt x="1164542" y="411555"/>
                  </a:lnTo>
                  <a:lnTo>
                    <a:pt x="1164542" y="432660"/>
                  </a:lnTo>
                  <a:lnTo>
                    <a:pt x="1169777" y="432660"/>
                  </a:lnTo>
                  <a:lnTo>
                    <a:pt x="1169777" y="411555"/>
                  </a:lnTo>
                  <a:close/>
                </a:path>
                <a:path w="1170304" h="1351279">
                  <a:moveTo>
                    <a:pt x="1164542" y="369343"/>
                  </a:moveTo>
                  <a:lnTo>
                    <a:pt x="1159307" y="369343"/>
                  </a:lnTo>
                  <a:lnTo>
                    <a:pt x="1159307" y="390449"/>
                  </a:lnTo>
                  <a:lnTo>
                    <a:pt x="1164542" y="390449"/>
                  </a:lnTo>
                  <a:lnTo>
                    <a:pt x="1164542" y="369343"/>
                  </a:lnTo>
                  <a:close/>
                </a:path>
                <a:path w="1170304" h="1351279">
                  <a:moveTo>
                    <a:pt x="1169777" y="369343"/>
                  </a:moveTo>
                  <a:lnTo>
                    <a:pt x="1164542" y="369343"/>
                  </a:lnTo>
                  <a:lnTo>
                    <a:pt x="1164542" y="390449"/>
                  </a:lnTo>
                  <a:lnTo>
                    <a:pt x="1169777" y="390449"/>
                  </a:lnTo>
                  <a:lnTo>
                    <a:pt x="1169777" y="369343"/>
                  </a:lnTo>
                  <a:close/>
                </a:path>
                <a:path w="1170304" h="1351279">
                  <a:moveTo>
                    <a:pt x="1124083" y="311304"/>
                  </a:moveTo>
                  <a:lnTo>
                    <a:pt x="1118848" y="320372"/>
                  </a:lnTo>
                  <a:lnTo>
                    <a:pt x="1137126" y="330925"/>
                  </a:lnTo>
                  <a:lnTo>
                    <a:pt x="1139744" y="326391"/>
                  </a:lnTo>
                  <a:lnTo>
                    <a:pt x="1121466" y="315838"/>
                  </a:lnTo>
                  <a:lnTo>
                    <a:pt x="1124083" y="311304"/>
                  </a:lnTo>
                  <a:close/>
                </a:path>
                <a:path w="1170304" h="1351279">
                  <a:moveTo>
                    <a:pt x="1124084" y="311304"/>
                  </a:moveTo>
                  <a:lnTo>
                    <a:pt x="1121466" y="315838"/>
                  </a:lnTo>
                  <a:lnTo>
                    <a:pt x="1139744" y="326391"/>
                  </a:lnTo>
                  <a:lnTo>
                    <a:pt x="1142361" y="321857"/>
                  </a:lnTo>
                  <a:lnTo>
                    <a:pt x="1124084" y="311304"/>
                  </a:lnTo>
                  <a:close/>
                </a:path>
                <a:path w="1170304" h="1351279">
                  <a:moveTo>
                    <a:pt x="1087528" y="290199"/>
                  </a:moveTo>
                  <a:lnTo>
                    <a:pt x="1082292" y="299267"/>
                  </a:lnTo>
                  <a:lnTo>
                    <a:pt x="1100570" y="309819"/>
                  </a:lnTo>
                  <a:lnTo>
                    <a:pt x="1103188" y="305285"/>
                  </a:lnTo>
                  <a:lnTo>
                    <a:pt x="1084910" y="294733"/>
                  </a:lnTo>
                  <a:lnTo>
                    <a:pt x="1087528" y="290199"/>
                  </a:lnTo>
                  <a:close/>
                </a:path>
                <a:path w="1170304" h="1351279">
                  <a:moveTo>
                    <a:pt x="1105806" y="300751"/>
                  </a:moveTo>
                  <a:lnTo>
                    <a:pt x="1103188" y="305285"/>
                  </a:lnTo>
                  <a:lnTo>
                    <a:pt x="1105806" y="300751"/>
                  </a:lnTo>
                  <a:close/>
                </a:path>
                <a:path w="1170304" h="1351279">
                  <a:moveTo>
                    <a:pt x="1087528" y="290199"/>
                  </a:moveTo>
                  <a:lnTo>
                    <a:pt x="1084910" y="294733"/>
                  </a:lnTo>
                  <a:lnTo>
                    <a:pt x="1103188" y="305285"/>
                  </a:lnTo>
                  <a:lnTo>
                    <a:pt x="1105806" y="300751"/>
                  </a:lnTo>
                  <a:lnTo>
                    <a:pt x="1087528" y="290199"/>
                  </a:lnTo>
                  <a:close/>
                </a:path>
                <a:path w="1170304" h="1351279">
                  <a:moveTo>
                    <a:pt x="1048355" y="273627"/>
                  </a:moveTo>
                  <a:lnTo>
                    <a:pt x="1045737" y="278161"/>
                  </a:lnTo>
                  <a:lnTo>
                    <a:pt x="1064014" y="288714"/>
                  </a:lnTo>
                  <a:lnTo>
                    <a:pt x="1066632" y="284179"/>
                  </a:lnTo>
                  <a:lnTo>
                    <a:pt x="1048355" y="273627"/>
                  </a:lnTo>
                  <a:close/>
                </a:path>
                <a:path w="1170304" h="1351279">
                  <a:moveTo>
                    <a:pt x="1050972" y="269093"/>
                  </a:moveTo>
                  <a:lnTo>
                    <a:pt x="1048355" y="273627"/>
                  </a:lnTo>
                  <a:lnTo>
                    <a:pt x="1066632" y="284179"/>
                  </a:lnTo>
                  <a:lnTo>
                    <a:pt x="1069250" y="279646"/>
                  </a:lnTo>
                  <a:lnTo>
                    <a:pt x="1050972" y="269093"/>
                  </a:lnTo>
                  <a:close/>
                </a:path>
                <a:path w="1170304" h="1351279">
                  <a:moveTo>
                    <a:pt x="1069250" y="279646"/>
                  </a:moveTo>
                  <a:lnTo>
                    <a:pt x="1066632" y="284179"/>
                  </a:lnTo>
                  <a:lnTo>
                    <a:pt x="1069250" y="279646"/>
                  </a:lnTo>
                  <a:close/>
                </a:path>
                <a:path w="1170304" h="1351279">
                  <a:moveTo>
                    <a:pt x="1011799" y="252522"/>
                  </a:moveTo>
                  <a:lnTo>
                    <a:pt x="1009181" y="257056"/>
                  </a:lnTo>
                  <a:lnTo>
                    <a:pt x="1027459" y="267608"/>
                  </a:lnTo>
                  <a:lnTo>
                    <a:pt x="1030077" y="263074"/>
                  </a:lnTo>
                  <a:lnTo>
                    <a:pt x="1011799" y="252522"/>
                  </a:lnTo>
                  <a:close/>
                </a:path>
                <a:path w="1170304" h="1351279">
                  <a:moveTo>
                    <a:pt x="1014417" y="247988"/>
                  </a:moveTo>
                  <a:lnTo>
                    <a:pt x="1011799" y="252522"/>
                  </a:lnTo>
                  <a:lnTo>
                    <a:pt x="1030077" y="263074"/>
                  </a:lnTo>
                  <a:lnTo>
                    <a:pt x="1032695" y="258541"/>
                  </a:lnTo>
                  <a:lnTo>
                    <a:pt x="1014417" y="247988"/>
                  </a:lnTo>
                  <a:close/>
                </a:path>
                <a:path w="1170304" h="1351279">
                  <a:moveTo>
                    <a:pt x="977861" y="226882"/>
                  </a:moveTo>
                  <a:lnTo>
                    <a:pt x="972625" y="235950"/>
                  </a:lnTo>
                  <a:lnTo>
                    <a:pt x="990903" y="246503"/>
                  </a:lnTo>
                  <a:lnTo>
                    <a:pt x="993521" y="241969"/>
                  </a:lnTo>
                  <a:lnTo>
                    <a:pt x="975243" y="231417"/>
                  </a:lnTo>
                  <a:lnTo>
                    <a:pt x="977861" y="226882"/>
                  </a:lnTo>
                  <a:close/>
                </a:path>
                <a:path w="1170304" h="1351279">
                  <a:moveTo>
                    <a:pt x="977861" y="226882"/>
                  </a:moveTo>
                  <a:lnTo>
                    <a:pt x="975243" y="231417"/>
                  </a:lnTo>
                  <a:lnTo>
                    <a:pt x="993521" y="241969"/>
                  </a:lnTo>
                  <a:lnTo>
                    <a:pt x="996139" y="237435"/>
                  </a:lnTo>
                  <a:lnTo>
                    <a:pt x="977861" y="226882"/>
                  </a:lnTo>
                  <a:close/>
                </a:path>
                <a:path w="1170304" h="1351279">
                  <a:moveTo>
                    <a:pt x="941306" y="205777"/>
                  </a:moveTo>
                  <a:lnTo>
                    <a:pt x="936070" y="214845"/>
                  </a:lnTo>
                  <a:lnTo>
                    <a:pt x="954347" y="225398"/>
                  </a:lnTo>
                  <a:lnTo>
                    <a:pt x="956965" y="220864"/>
                  </a:lnTo>
                  <a:lnTo>
                    <a:pt x="938688" y="210311"/>
                  </a:lnTo>
                  <a:lnTo>
                    <a:pt x="941306" y="205777"/>
                  </a:lnTo>
                  <a:close/>
                </a:path>
                <a:path w="1170304" h="1351279">
                  <a:moveTo>
                    <a:pt x="941306" y="205777"/>
                  </a:moveTo>
                  <a:lnTo>
                    <a:pt x="938688" y="210311"/>
                  </a:lnTo>
                  <a:lnTo>
                    <a:pt x="956965" y="220864"/>
                  </a:lnTo>
                  <a:lnTo>
                    <a:pt x="959583" y="216330"/>
                  </a:lnTo>
                  <a:lnTo>
                    <a:pt x="941306" y="205777"/>
                  </a:lnTo>
                  <a:close/>
                </a:path>
                <a:path w="1170304" h="1351279">
                  <a:moveTo>
                    <a:pt x="902132" y="189205"/>
                  </a:moveTo>
                  <a:lnTo>
                    <a:pt x="899515" y="193739"/>
                  </a:lnTo>
                  <a:lnTo>
                    <a:pt x="917792" y="204293"/>
                  </a:lnTo>
                  <a:lnTo>
                    <a:pt x="920411" y="199758"/>
                  </a:lnTo>
                  <a:lnTo>
                    <a:pt x="902132" y="189205"/>
                  </a:lnTo>
                  <a:close/>
                </a:path>
                <a:path w="1170304" h="1351279">
                  <a:moveTo>
                    <a:pt x="904750" y="184672"/>
                  </a:moveTo>
                  <a:lnTo>
                    <a:pt x="902132" y="189205"/>
                  </a:lnTo>
                  <a:lnTo>
                    <a:pt x="920410" y="199758"/>
                  </a:lnTo>
                  <a:lnTo>
                    <a:pt x="923028" y="195224"/>
                  </a:lnTo>
                  <a:lnTo>
                    <a:pt x="904750" y="184672"/>
                  </a:lnTo>
                  <a:close/>
                </a:path>
                <a:path w="1170304" h="1351279">
                  <a:moveTo>
                    <a:pt x="923028" y="195224"/>
                  </a:moveTo>
                  <a:lnTo>
                    <a:pt x="920410" y="199758"/>
                  </a:lnTo>
                  <a:lnTo>
                    <a:pt x="923028" y="195225"/>
                  </a:lnTo>
                  <a:close/>
                </a:path>
                <a:path w="1170304" h="1351279">
                  <a:moveTo>
                    <a:pt x="865576" y="168100"/>
                  </a:moveTo>
                  <a:lnTo>
                    <a:pt x="862959" y="172634"/>
                  </a:lnTo>
                  <a:lnTo>
                    <a:pt x="881237" y="183187"/>
                  </a:lnTo>
                  <a:lnTo>
                    <a:pt x="883854" y="178653"/>
                  </a:lnTo>
                  <a:lnTo>
                    <a:pt x="865576" y="168100"/>
                  </a:lnTo>
                  <a:close/>
                </a:path>
                <a:path w="1170304" h="1351279">
                  <a:moveTo>
                    <a:pt x="868194" y="163566"/>
                  </a:moveTo>
                  <a:lnTo>
                    <a:pt x="865576" y="168100"/>
                  </a:lnTo>
                  <a:lnTo>
                    <a:pt x="883854" y="178653"/>
                  </a:lnTo>
                  <a:lnTo>
                    <a:pt x="886472" y="174119"/>
                  </a:lnTo>
                  <a:lnTo>
                    <a:pt x="868194" y="163566"/>
                  </a:lnTo>
                  <a:close/>
                </a:path>
                <a:path w="1170304" h="1351279">
                  <a:moveTo>
                    <a:pt x="831639" y="142461"/>
                  </a:moveTo>
                  <a:lnTo>
                    <a:pt x="826404" y="151529"/>
                  </a:lnTo>
                  <a:lnTo>
                    <a:pt x="844682" y="162081"/>
                  </a:lnTo>
                  <a:lnTo>
                    <a:pt x="847299" y="157547"/>
                  </a:lnTo>
                  <a:lnTo>
                    <a:pt x="829021" y="146995"/>
                  </a:lnTo>
                  <a:lnTo>
                    <a:pt x="831639" y="142461"/>
                  </a:lnTo>
                  <a:close/>
                </a:path>
                <a:path w="1170304" h="1351279">
                  <a:moveTo>
                    <a:pt x="831639" y="142461"/>
                  </a:moveTo>
                  <a:lnTo>
                    <a:pt x="829021" y="146995"/>
                  </a:lnTo>
                  <a:lnTo>
                    <a:pt x="847299" y="157547"/>
                  </a:lnTo>
                  <a:lnTo>
                    <a:pt x="849917" y="153014"/>
                  </a:lnTo>
                  <a:lnTo>
                    <a:pt x="831639" y="142461"/>
                  </a:lnTo>
                  <a:close/>
                </a:path>
                <a:path w="1170304" h="1351279">
                  <a:moveTo>
                    <a:pt x="795083" y="121356"/>
                  </a:moveTo>
                  <a:lnTo>
                    <a:pt x="789848" y="130424"/>
                  </a:lnTo>
                  <a:lnTo>
                    <a:pt x="808126" y="140976"/>
                  </a:lnTo>
                  <a:lnTo>
                    <a:pt x="810743" y="136442"/>
                  </a:lnTo>
                  <a:lnTo>
                    <a:pt x="792465" y="125890"/>
                  </a:lnTo>
                  <a:lnTo>
                    <a:pt x="795083" y="121356"/>
                  </a:lnTo>
                  <a:close/>
                </a:path>
                <a:path w="1170304" h="1351279">
                  <a:moveTo>
                    <a:pt x="813361" y="131908"/>
                  </a:moveTo>
                  <a:lnTo>
                    <a:pt x="810743" y="136442"/>
                  </a:lnTo>
                  <a:lnTo>
                    <a:pt x="813361" y="131908"/>
                  </a:lnTo>
                  <a:close/>
                </a:path>
                <a:path w="1170304" h="1351279">
                  <a:moveTo>
                    <a:pt x="795083" y="121356"/>
                  </a:moveTo>
                  <a:lnTo>
                    <a:pt x="792465" y="125890"/>
                  </a:lnTo>
                  <a:lnTo>
                    <a:pt x="810743" y="136442"/>
                  </a:lnTo>
                  <a:lnTo>
                    <a:pt x="813361" y="131908"/>
                  </a:lnTo>
                  <a:lnTo>
                    <a:pt x="795083" y="121356"/>
                  </a:lnTo>
                  <a:close/>
                </a:path>
                <a:path w="1170304" h="1351279">
                  <a:moveTo>
                    <a:pt x="755909" y="104784"/>
                  </a:moveTo>
                  <a:lnTo>
                    <a:pt x="753292" y="109318"/>
                  </a:lnTo>
                  <a:lnTo>
                    <a:pt x="771570" y="119871"/>
                  </a:lnTo>
                  <a:lnTo>
                    <a:pt x="774188" y="115336"/>
                  </a:lnTo>
                  <a:lnTo>
                    <a:pt x="755909" y="104784"/>
                  </a:lnTo>
                  <a:close/>
                </a:path>
                <a:path w="1170304" h="1351279">
                  <a:moveTo>
                    <a:pt x="758527" y="100250"/>
                  </a:moveTo>
                  <a:lnTo>
                    <a:pt x="755909" y="104784"/>
                  </a:lnTo>
                  <a:lnTo>
                    <a:pt x="774187" y="115336"/>
                  </a:lnTo>
                  <a:lnTo>
                    <a:pt x="776805" y="110803"/>
                  </a:lnTo>
                  <a:lnTo>
                    <a:pt x="758527" y="100250"/>
                  </a:lnTo>
                  <a:close/>
                </a:path>
                <a:path w="1170304" h="1351279">
                  <a:moveTo>
                    <a:pt x="776805" y="110803"/>
                  </a:moveTo>
                  <a:lnTo>
                    <a:pt x="774187" y="115336"/>
                  </a:lnTo>
                  <a:lnTo>
                    <a:pt x="776805" y="110803"/>
                  </a:lnTo>
                  <a:close/>
                </a:path>
                <a:path w="1170304" h="1351279">
                  <a:moveTo>
                    <a:pt x="719355" y="83679"/>
                  </a:moveTo>
                  <a:lnTo>
                    <a:pt x="716737" y="88213"/>
                  </a:lnTo>
                  <a:lnTo>
                    <a:pt x="735015" y="98765"/>
                  </a:lnTo>
                  <a:lnTo>
                    <a:pt x="737632" y="94231"/>
                  </a:lnTo>
                  <a:lnTo>
                    <a:pt x="719355" y="83679"/>
                  </a:lnTo>
                  <a:close/>
                </a:path>
                <a:path w="1170304" h="1351279">
                  <a:moveTo>
                    <a:pt x="721972" y="79145"/>
                  </a:moveTo>
                  <a:lnTo>
                    <a:pt x="719355" y="83679"/>
                  </a:lnTo>
                  <a:lnTo>
                    <a:pt x="737632" y="94231"/>
                  </a:lnTo>
                  <a:lnTo>
                    <a:pt x="740250" y="89697"/>
                  </a:lnTo>
                  <a:lnTo>
                    <a:pt x="721972" y="79145"/>
                  </a:lnTo>
                  <a:close/>
                </a:path>
                <a:path w="1170304" h="1351279">
                  <a:moveTo>
                    <a:pt x="685416" y="58039"/>
                  </a:moveTo>
                  <a:lnTo>
                    <a:pt x="680181" y="67107"/>
                  </a:lnTo>
                  <a:lnTo>
                    <a:pt x="698459" y="77660"/>
                  </a:lnTo>
                  <a:lnTo>
                    <a:pt x="701077" y="73126"/>
                  </a:lnTo>
                  <a:lnTo>
                    <a:pt x="682799" y="62574"/>
                  </a:lnTo>
                  <a:lnTo>
                    <a:pt x="685416" y="58039"/>
                  </a:lnTo>
                  <a:close/>
                </a:path>
                <a:path w="1170304" h="1351279">
                  <a:moveTo>
                    <a:pt x="685416" y="58039"/>
                  </a:moveTo>
                  <a:lnTo>
                    <a:pt x="682799" y="62574"/>
                  </a:lnTo>
                  <a:lnTo>
                    <a:pt x="701077" y="73126"/>
                  </a:lnTo>
                  <a:lnTo>
                    <a:pt x="703694" y="68592"/>
                  </a:lnTo>
                  <a:lnTo>
                    <a:pt x="685416" y="58039"/>
                  </a:lnTo>
                  <a:close/>
                </a:path>
                <a:path w="1170304" h="1351279">
                  <a:moveTo>
                    <a:pt x="648860" y="36934"/>
                  </a:moveTo>
                  <a:lnTo>
                    <a:pt x="643625" y="46002"/>
                  </a:lnTo>
                  <a:lnTo>
                    <a:pt x="661903" y="56555"/>
                  </a:lnTo>
                  <a:lnTo>
                    <a:pt x="664521" y="52021"/>
                  </a:lnTo>
                  <a:lnTo>
                    <a:pt x="646243" y="41468"/>
                  </a:lnTo>
                  <a:lnTo>
                    <a:pt x="648860" y="36934"/>
                  </a:lnTo>
                  <a:close/>
                </a:path>
                <a:path w="1170304" h="1351279">
                  <a:moveTo>
                    <a:pt x="648860" y="36934"/>
                  </a:moveTo>
                  <a:lnTo>
                    <a:pt x="646243" y="41468"/>
                  </a:lnTo>
                  <a:lnTo>
                    <a:pt x="664521" y="52021"/>
                  </a:lnTo>
                  <a:lnTo>
                    <a:pt x="667138" y="47487"/>
                  </a:lnTo>
                  <a:lnTo>
                    <a:pt x="648860" y="36934"/>
                  </a:lnTo>
                  <a:close/>
                </a:path>
                <a:path w="1170304" h="1351279">
                  <a:moveTo>
                    <a:pt x="609688" y="20362"/>
                  </a:moveTo>
                  <a:lnTo>
                    <a:pt x="607070" y="24896"/>
                  </a:lnTo>
                  <a:lnTo>
                    <a:pt x="625348" y="35450"/>
                  </a:lnTo>
                  <a:lnTo>
                    <a:pt x="627966" y="30915"/>
                  </a:lnTo>
                  <a:lnTo>
                    <a:pt x="609688" y="20362"/>
                  </a:lnTo>
                  <a:close/>
                </a:path>
                <a:path w="1170304" h="1351279">
                  <a:moveTo>
                    <a:pt x="612305" y="15829"/>
                  </a:moveTo>
                  <a:lnTo>
                    <a:pt x="609688" y="20362"/>
                  </a:lnTo>
                  <a:lnTo>
                    <a:pt x="627966" y="30915"/>
                  </a:lnTo>
                  <a:lnTo>
                    <a:pt x="630583" y="26381"/>
                  </a:lnTo>
                  <a:lnTo>
                    <a:pt x="612305" y="15829"/>
                  </a:lnTo>
                  <a:close/>
                </a:path>
                <a:path w="1170304" h="1351279">
                  <a:moveTo>
                    <a:pt x="630583" y="26381"/>
                  </a:moveTo>
                  <a:lnTo>
                    <a:pt x="627966" y="30915"/>
                  </a:lnTo>
                  <a:lnTo>
                    <a:pt x="630583" y="26381"/>
                  </a:lnTo>
                  <a:close/>
                </a:path>
              </a:pathLst>
            </a:custGeom>
            <a:solidFill>
              <a:srgbClr val="497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906968" y="3821873"/>
              <a:ext cx="1170305" cy="1351280"/>
            </a:xfrm>
            <a:custGeom>
              <a:avLst/>
              <a:gdLst/>
              <a:ahLst/>
              <a:cxnLst/>
              <a:rect l="l" t="t" r="r" b="b"/>
              <a:pathLst>
                <a:path w="1170304" h="1351279">
                  <a:moveTo>
                    <a:pt x="579653" y="9067"/>
                  </a:moveTo>
                  <a:lnTo>
                    <a:pt x="578367" y="9810"/>
                  </a:lnTo>
                  <a:lnTo>
                    <a:pt x="580985" y="14344"/>
                  </a:lnTo>
                  <a:lnTo>
                    <a:pt x="584888" y="12090"/>
                  </a:lnTo>
                  <a:lnTo>
                    <a:pt x="579653" y="9067"/>
                  </a:lnTo>
                  <a:close/>
                </a:path>
                <a:path w="1170304" h="1351279">
                  <a:moveTo>
                    <a:pt x="590124" y="9067"/>
                  </a:moveTo>
                  <a:lnTo>
                    <a:pt x="584888" y="12090"/>
                  </a:lnTo>
                  <a:lnTo>
                    <a:pt x="588792" y="14344"/>
                  </a:lnTo>
                  <a:lnTo>
                    <a:pt x="591410" y="9810"/>
                  </a:lnTo>
                  <a:lnTo>
                    <a:pt x="590124" y="9067"/>
                  </a:lnTo>
                  <a:close/>
                </a:path>
                <a:path w="1170304" h="1351279">
                  <a:moveTo>
                    <a:pt x="584888" y="6045"/>
                  </a:moveTo>
                  <a:lnTo>
                    <a:pt x="579653" y="9067"/>
                  </a:lnTo>
                  <a:lnTo>
                    <a:pt x="584888" y="12090"/>
                  </a:lnTo>
                  <a:lnTo>
                    <a:pt x="590124" y="9067"/>
                  </a:lnTo>
                  <a:lnTo>
                    <a:pt x="584888" y="6045"/>
                  </a:lnTo>
                  <a:close/>
                </a:path>
                <a:path w="1170304" h="1351279">
                  <a:moveTo>
                    <a:pt x="584888" y="0"/>
                  </a:moveTo>
                  <a:lnTo>
                    <a:pt x="575750" y="5276"/>
                  </a:lnTo>
                  <a:lnTo>
                    <a:pt x="578367" y="9810"/>
                  </a:lnTo>
                  <a:lnTo>
                    <a:pt x="579653" y="9067"/>
                  </a:lnTo>
                  <a:lnTo>
                    <a:pt x="582271" y="4533"/>
                  </a:lnTo>
                  <a:lnTo>
                    <a:pt x="584888" y="0"/>
                  </a:lnTo>
                  <a:close/>
                </a:path>
                <a:path w="1170304" h="1351279">
                  <a:moveTo>
                    <a:pt x="584888" y="0"/>
                  </a:moveTo>
                  <a:lnTo>
                    <a:pt x="590124" y="9067"/>
                  </a:lnTo>
                  <a:lnTo>
                    <a:pt x="591410" y="9810"/>
                  </a:lnTo>
                  <a:lnTo>
                    <a:pt x="594027" y="5276"/>
                  </a:lnTo>
                  <a:lnTo>
                    <a:pt x="584888" y="0"/>
                  </a:lnTo>
                  <a:close/>
                </a:path>
                <a:path w="1170304" h="1351279">
                  <a:moveTo>
                    <a:pt x="582271" y="4533"/>
                  </a:moveTo>
                  <a:lnTo>
                    <a:pt x="579653" y="9067"/>
                  </a:lnTo>
                  <a:lnTo>
                    <a:pt x="584888" y="6045"/>
                  </a:lnTo>
                  <a:lnTo>
                    <a:pt x="582271" y="4533"/>
                  </a:lnTo>
                  <a:close/>
                </a:path>
                <a:path w="1170304" h="1351279">
                  <a:moveTo>
                    <a:pt x="587506" y="4533"/>
                  </a:moveTo>
                  <a:lnTo>
                    <a:pt x="584888" y="6045"/>
                  </a:lnTo>
                  <a:lnTo>
                    <a:pt x="590124" y="9067"/>
                  </a:lnTo>
                  <a:lnTo>
                    <a:pt x="587506" y="4533"/>
                  </a:lnTo>
                  <a:close/>
                </a:path>
                <a:path w="1170304" h="1351279">
                  <a:moveTo>
                    <a:pt x="584888" y="0"/>
                  </a:moveTo>
                  <a:lnTo>
                    <a:pt x="582271" y="4533"/>
                  </a:lnTo>
                  <a:lnTo>
                    <a:pt x="584888" y="6045"/>
                  </a:lnTo>
                  <a:lnTo>
                    <a:pt x="587506" y="4533"/>
                  </a:lnTo>
                  <a:lnTo>
                    <a:pt x="584888" y="0"/>
                  </a:lnTo>
                  <a:close/>
                </a:path>
                <a:path w="1170304" h="1351279">
                  <a:moveTo>
                    <a:pt x="1159307" y="343730"/>
                  </a:moveTo>
                  <a:lnTo>
                    <a:pt x="1159307" y="348238"/>
                  </a:lnTo>
                  <a:lnTo>
                    <a:pt x="1164542" y="348238"/>
                  </a:lnTo>
                  <a:lnTo>
                    <a:pt x="1164542" y="346753"/>
                  </a:lnTo>
                  <a:lnTo>
                    <a:pt x="1159307" y="343730"/>
                  </a:lnTo>
                  <a:close/>
                </a:path>
                <a:path w="1170304" h="1351279">
                  <a:moveTo>
                    <a:pt x="1169777" y="337686"/>
                  </a:moveTo>
                  <a:lnTo>
                    <a:pt x="1164542" y="346753"/>
                  </a:lnTo>
                  <a:lnTo>
                    <a:pt x="1164542" y="348238"/>
                  </a:lnTo>
                  <a:lnTo>
                    <a:pt x="1169777" y="348238"/>
                  </a:lnTo>
                  <a:lnTo>
                    <a:pt x="1169777" y="337686"/>
                  </a:lnTo>
                  <a:close/>
                </a:path>
                <a:path w="1170304" h="1351279">
                  <a:moveTo>
                    <a:pt x="1159308" y="337686"/>
                  </a:moveTo>
                  <a:lnTo>
                    <a:pt x="1159307" y="343730"/>
                  </a:lnTo>
                  <a:lnTo>
                    <a:pt x="1164542" y="346753"/>
                  </a:lnTo>
                  <a:lnTo>
                    <a:pt x="1164542" y="340708"/>
                  </a:lnTo>
                  <a:lnTo>
                    <a:pt x="1159308" y="337686"/>
                  </a:lnTo>
                  <a:close/>
                </a:path>
                <a:path w="1170304" h="1351279">
                  <a:moveTo>
                    <a:pt x="1164542" y="340708"/>
                  </a:moveTo>
                  <a:lnTo>
                    <a:pt x="1164542" y="346753"/>
                  </a:lnTo>
                  <a:lnTo>
                    <a:pt x="1167160" y="342219"/>
                  </a:lnTo>
                  <a:lnTo>
                    <a:pt x="1164542" y="340708"/>
                  </a:lnTo>
                  <a:close/>
                </a:path>
                <a:path w="1170304" h="1351279">
                  <a:moveTo>
                    <a:pt x="1160639" y="332409"/>
                  </a:moveTo>
                  <a:lnTo>
                    <a:pt x="1155404" y="341477"/>
                  </a:lnTo>
                  <a:lnTo>
                    <a:pt x="1159307" y="343730"/>
                  </a:lnTo>
                  <a:lnTo>
                    <a:pt x="1159308" y="337686"/>
                  </a:lnTo>
                  <a:lnTo>
                    <a:pt x="1158022" y="336943"/>
                  </a:lnTo>
                  <a:lnTo>
                    <a:pt x="1160639" y="332409"/>
                  </a:lnTo>
                  <a:close/>
                </a:path>
                <a:path w="1170304" h="1351279">
                  <a:moveTo>
                    <a:pt x="1169777" y="337686"/>
                  </a:moveTo>
                  <a:lnTo>
                    <a:pt x="1164542" y="337686"/>
                  </a:lnTo>
                  <a:lnTo>
                    <a:pt x="1164542" y="340708"/>
                  </a:lnTo>
                  <a:lnTo>
                    <a:pt x="1167160" y="342219"/>
                  </a:lnTo>
                  <a:lnTo>
                    <a:pt x="1169777" y="337686"/>
                  </a:lnTo>
                  <a:close/>
                </a:path>
                <a:path w="1170304" h="1351279">
                  <a:moveTo>
                    <a:pt x="1160639" y="332409"/>
                  </a:moveTo>
                  <a:lnTo>
                    <a:pt x="1158022" y="336943"/>
                  </a:lnTo>
                  <a:lnTo>
                    <a:pt x="1164542" y="340708"/>
                  </a:lnTo>
                  <a:lnTo>
                    <a:pt x="1164542" y="337686"/>
                  </a:lnTo>
                  <a:lnTo>
                    <a:pt x="1169777" y="337686"/>
                  </a:lnTo>
                  <a:lnTo>
                    <a:pt x="1160639" y="332409"/>
                  </a:lnTo>
                  <a:close/>
                </a:path>
                <a:path w="1170304" h="1351279">
                  <a:moveTo>
                    <a:pt x="560089" y="20362"/>
                  </a:moveTo>
                  <a:lnTo>
                    <a:pt x="541811" y="30915"/>
                  </a:lnTo>
                  <a:lnTo>
                    <a:pt x="544429" y="35450"/>
                  </a:lnTo>
                  <a:lnTo>
                    <a:pt x="562707" y="24896"/>
                  </a:lnTo>
                  <a:lnTo>
                    <a:pt x="560089" y="20362"/>
                  </a:lnTo>
                  <a:close/>
                </a:path>
                <a:path w="1170304" h="1351279">
                  <a:moveTo>
                    <a:pt x="539194" y="26381"/>
                  </a:moveTo>
                  <a:lnTo>
                    <a:pt x="541811" y="30915"/>
                  </a:lnTo>
                  <a:lnTo>
                    <a:pt x="539194" y="26381"/>
                  </a:lnTo>
                  <a:close/>
                </a:path>
                <a:path w="1170304" h="1351279">
                  <a:moveTo>
                    <a:pt x="557472" y="15829"/>
                  </a:moveTo>
                  <a:lnTo>
                    <a:pt x="539194" y="26381"/>
                  </a:lnTo>
                  <a:lnTo>
                    <a:pt x="541811" y="30915"/>
                  </a:lnTo>
                  <a:lnTo>
                    <a:pt x="560089" y="20362"/>
                  </a:lnTo>
                  <a:lnTo>
                    <a:pt x="557472" y="15829"/>
                  </a:lnTo>
                  <a:close/>
                </a:path>
                <a:path w="1170304" h="1351279">
                  <a:moveTo>
                    <a:pt x="520917" y="36934"/>
                  </a:moveTo>
                  <a:lnTo>
                    <a:pt x="523534" y="41468"/>
                  </a:lnTo>
                  <a:lnTo>
                    <a:pt x="505257" y="52021"/>
                  </a:lnTo>
                  <a:lnTo>
                    <a:pt x="507874" y="56555"/>
                  </a:lnTo>
                  <a:lnTo>
                    <a:pt x="526152" y="46002"/>
                  </a:lnTo>
                  <a:lnTo>
                    <a:pt x="520917" y="36934"/>
                  </a:lnTo>
                  <a:close/>
                </a:path>
                <a:path w="1170304" h="1351279">
                  <a:moveTo>
                    <a:pt x="520917" y="36934"/>
                  </a:moveTo>
                  <a:lnTo>
                    <a:pt x="502639" y="47487"/>
                  </a:lnTo>
                  <a:lnTo>
                    <a:pt x="505256" y="52021"/>
                  </a:lnTo>
                  <a:lnTo>
                    <a:pt x="523534" y="41468"/>
                  </a:lnTo>
                  <a:lnTo>
                    <a:pt x="520917" y="36934"/>
                  </a:lnTo>
                  <a:close/>
                </a:path>
                <a:path w="1170304" h="1351279">
                  <a:moveTo>
                    <a:pt x="484361" y="58039"/>
                  </a:moveTo>
                  <a:lnTo>
                    <a:pt x="486978" y="62574"/>
                  </a:lnTo>
                  <a:lnTo>
                    <a:pt x="468700" y="73126"/>
                  </a:lnTo>
                  <a:lnTo>
                    <a:pt x="471318" y="77660"/>
                  </a:lnTo>
                  <a:lnTo>
                    <a:pt x="489596" y="67107"/>
                  </a:lnTo>
                  <a:lnTo>
                    <a:pt x="484361" y="58039"/>
                  </a:lnTo>
                  <a:close/>
                </a:path>
                <a:path w="1170304" h="1351279">
                  <a:moveTo>
                    <a:pt x="484361" y="58039"/>
                  </a:moveTo>
                  <a:lnTo>
                    <a:pt x="466083" y="68592"/>
                  </a:lnTo>
                  <a:lnTo>
                    <a:pt x="468700" y="73126"/>
                  </a:lnTo>
                  <a:lnTo>
                    <a:pt x="486978" y="62574"/>
                  </a:lnTo>
                  <a:lnTo>
                    <a:pt x="484361" y="58039"/>
                  </a:lnTo>
                  <a:close/>
                </a:path>
                <a:path w="1170304" h="1351279">
                  <a:moveTo>
                    <a:pt x="450422" y="83679"/>
                  </a:moveTo>
                  <a:lnTo>
                    <a:pt x="432144" y="94231"/>
                  </a:lnTo>
                  <a:lnTo>
                    <a:pt x="434762" y="98765"/>
                  </a:lnTo>
                  <a:lnTo>
                    <a:pt x="453040" y="88213"/>
                  </a:lnTo>
                  <a:lnTo>
                    <a:pt x="450422" y="83679"/>
                  </a:lnTo>
                  <a:close/>
                </a:path>
                <a:path w="1170304" h="1351279">
                  <a:moveTo>
                    <a:pt x="447805" y="79145"/>
                  </a:moveTo>
                  <a:lnTo>
                    <a:pt x="429527" y="89698"/>
                  </a:lnTo>
                  <a:lnTo>
                    <a:pt x="432144" y="94231"/>
                  </a:lnTo>
                  <a:lnTo>
                    <a:pt x="450422" y="83679"/>
                  </a:lnTo>
                  <a:lnTo>
                    <a:pt x="447805" y="79145"/>
                  </a:lnTo>
                  <a:close/>
                </a:path>
                <a:path w="1170304" h="1351279">
                  <a:moveTo>
                    <a:pt x="413868" y="104784"/>
                  </a:moveTo>
                  <a:lnTo>
                    <a:pt x="395590" y="115336"/>
                  </a:lnTo>
                  <a:lnTo>
                    <a:pt x="398207" y="119871"/>
                  </a:lnTo>
                  <a:lnTo>
                    <a:pt x="416485" y="109318"/>
                  </a:lnTo>
                  <a:lnTo>
                    <a:pt x="413868" y="104784"/>
                  </a:lnTo>
                  <a:close/>
                </a:path>
                <a:path w="1170304" h="1351279">
                  <a:moveTo>
                    <a:pt x="392972" y="110803"/>
                  </a:moveTo>
                  <a:lnTo>
                    <a:pt x="395589" y="115336"/>
                  </a:lnTo>
                  <a:lnTo>
                    <a:pt x="392972" y="110803"/>
                  </a:lnTo>
                  <a:close/>
                </a:path>
                <a:path w="1170304" h="1351279">
                  <a:moveTo>
                    <a:pt x="411250" y="100250"/>
                  </a:moveTo>
                  <a:lnTo>
                    <a:pt x="392972" y="110803"/>
                  </a:lnTo>
                  <a:lnTo>
                    <a:pt x="395590" y="115336"/>
                  </a:lnTo>
                  <a:lnTo>
                    <a:pt x="413868" y="104784"/>
                  </a:lnTo>
                  <a:lnTo>
                    <a:pt x="411250" y="100250"/>
                  </a:lnTo>
                  <a:close/>
                </a:path>
                <a:path w="1170304" h="1351279">
                  <a:moveTo>
                    <a:pt x="374694" y="121356"/>
                  </a:moveTo>
                  <a:lnTo>
                    <a:pt x="377312" y="125890"/>
                  </a:lnTo>
                  <a:lnTo>
                    <a:pt x="359034" y="136442"/>
                  </a:lnTo>
                  <a:lnTo>
                    <a:pt x="361651" y="140976"/>
                  </a:lnTo>
                  <a:lnTo>
                    <a:pt x="379929" y="130424"/>
                  </a:lnTo>
                  <a:lnTo>
                    <a:pt x="374694" y="121356"/>
                  </a:lnTo>
                  <a:close/>
                </a:path>
                <a:path w="1170304" h="1351279">
                  <a:moveTo>
                    <a:pt x="356416" y="131908"/>
                  </a:moveTo>
                  <a:lnTo>
                    <a:pt x="359034" y="136442"/>
                  </a:lnTo>
                  <a:lnTo>
                    <a:pt x="356416" y="131908"/>
                  </a:lnTo>
                  <a:close/>
                </a:path>
                <a:path w="1170304" h="1351279">
                  <a:moveTo>
                    <a:pt x="374694" y="121356"/>
                  </a:moveTo>
                  <a:lnTo>
                    <a:pt x="356416" y="131908"/>
                  </a:lnTo>
                  <a:lnTo>
                    <a:pt x="359034" y="136442"/>
                  </a:lnTo>
                  <a:lnTo>
                    <a:pt x="377312" y="125890"/>
                  </a:lnTo>
                  <a:lnTo>
                    <a:pt x="374694" y="121356"/>
                  </a:lnTo>
                  <a:close/>
                </a:path>
                <a:path w="1170304" h="1351279">
                  <a:moveTo>
                    <a:pt x="338138" y="142461"/>
                  </a:moveTo>
                  <a:lnTo>
                    <a:pt x="340756" y="146995"/>
                  </a:lnTo>
                  <a:lnTo>
                    <a:pt x="322479" y="157548"/>
                  </a:lnTo>
                  <a:lnTo>
                    <a:pt x="325096" y="162081"/>
                  </a:lnTo>
                  <a:lnTo>
                    <a:pt x="343373" y="151529"/>
                  </a:lnTo>
                  <a:lnTo>
                    <a:pt x="338138" y="142461"/>
                  </a:lnTo>
                  <a:close/>
                </a:path>
                <a:path w="1170304" h="1351279">
                  <a:moveTo>
                    <a:pt x="338138" y="142461"/>
                  </a:moveTo>
                  <a:lnTo>
                    <a:pt x="319861" y="153013"/>
                  </a:lnTo>
                  <a:lnTo>
                    <a:pt x="322479" y="157548"/>
                  </a:lnTo>
                  <a:lnTo>
                    <a:pt x="340756" y="146995"/>
                  </a:lnTo>
                  <a:lnTo>
                    <a:pt x="338138" y="142461"/>
                  </a:lnTo>
                  <a:close/>
                </a:path>
                <a:path w="1170304" h="1351279">
                  <a:moveTo>
                    <a:pt x="304201" y="168100"/>
                  </a:moveTo>
                  <a:lnTo>
                    <a:pt x="285923" y="178653"/>
                  </a:lnTo>
                  <a:lnTo>
                    <a:pt x="288540" y="183187"/>
                  </a:lnTo>
                  <a:lnTo>
                    <a:pt x="306818" y="172634"/>
                  </a:lnTo>
                  <a:lnTo>
                    <a:pt x="304201" y="168100"/>
                  </a:lnTo>
                  <a:close/>
                </a:path>
                <a:path w="1170304" h="1351279">
                  <a:moveTo>
                    <a:pt x="301583" y="163566"/>
                  </a:moveTo>
                  <a:lnTo>
                    <a:pt x="283305" y="174119"/>
                  </a:lnTo>
                  <a:lnTo>
                    <a:pt x="285923" y="178653"/>
                  </a:lnTo>
                  <a:lnTo>
                    <a:pt x="304201" y="168100"/>
                  </a:lnTo>
                  <a:lnTo>
                    <a:pt x="301583" y="163566"/>
                  </a:lnTo>
                  <a:close/>
                </a:path>
                <a:path w="1170304" h="1351279">
                  <a:moveTo>
                    <a:pt x="267645" y="189205"/>
                  </a:moveTo>
                  <a:lnTo>
                    <a:pt x="249367" y="199758"/>
                  </a:lnTo>
                  <a:lnTo>
                    <a:pt x="251984" y="204293"/>
                  </a:lnTo>
                  <a:lnTo>
                    <a:pt x="270262" y="193739"/>
                  </a:lnTo>
                  <a:lnTo>
                    <a:pt x="267645" y="189205"/>
                  </a:lnTo>
                  <a:close/>
                </a:path>
                <a:path w="1170304" h="1351279">
                  <a:moveTo>
                    <a:pt x="246749" y="195224"/>
                  </a:moveTo>
                  <a:lnTo>
                    <a:pt x="249366" y="199758"/>
                  </a:lnTo>
                  <a:lnTo>
                    <a:pt x="246749" y="195224"/>
                  </a:lnTo>
                  <a:close/>
                </a:path>
                <a:path w="1170304" h="1351279">
                  <a:moveTo>
                    <a:pt x="265027" y="184672"/>
                  </a:moveTo>
                  <a:lnTo>
                    <a:pt x="246749" y="195224"/>
                  </a:lnTo>
                  <a:lnTo>
                    <a:pt x="249367" y="199758"/>
                  </a:lnTo>
                  <a:lnTo>
                    <a:pt x="267645" y="189205"/>
                  </a:lnTo>
                  <a:lnTo>
                    <a:pt x="265027" y="184672"/>
                  </a:lnTo>
                  <a:close/>
                </a:path>
                <a:path w="1170304" h="1351279">
                  <a:moveTo>
                    <a:pt x="228471" y="205777"/>
                  </a:moveTo>
                  <a:lnTo>
                    <a:pt x="231089" y="210311"/>
                  </a:lnTo>
                  <a:lnTo>
                    <a:pt x="212812" y="220864"/>
                  </a:lnTo>
                  <a:lnTo>
                    <a:pt x="215430" y="225398"/>
                  </a:lnTo>
                  <a:lnTo>
                    <a:pt x="233707" y="214845"/>
                  </a:lnTo>
                  <a:lnTo>
                    <a:pt x="228471" y="205777"/>
                  </a:lnTo>
                  <a:close/>
                </a:path>
                <a:path w="1170304" h="1351279">
                  <a:moveTo>
                    <a:pt x="228471" y="205777"/>
                  </a:moveTo>
                  <a:lnTo>
                    <a:pt x="210194" y="216330"/>
                  </a:lnTo>
                  <a:lnTo>
                    <a:pt x="212812" y="220864"/>
                  </a:lnTo>
                  <a:lnTo>
                    <a:pt x="231089" y="210311"/>
                  </a:lnTo>
                  <a:lnTo>
                    <a:pt x="228471" y="205777"/>
                  </a:lnTo>
                  <a:close/>
                </a:path>
                <a:path w="1170304" h="1351279">
                  <a:moveTo>
                    <a:pt x="191916" y="226882"/>
                  </a:moveTo>
                  <a:lnTo>
                    <a:pt x="194534" y="231417"/>
                  </a:lnTo>
                  <a:lnTo>
                    <a:pt x="176256" y="241969"/>
                  </a:lnTo>
                  <a:lnTo>
                    <a:pt x="178874" y="246503"/>
                  </a:lnTo>
                  <a:lnTo>
                    <a:pt x="197152" y="235950"/>
                  </a:lnTo>
                  <a:lnTo>
                    <a:pt x="191916" y="226882"/>
                  </a:lnTo>
                  <a:close/>
                </a:path>
                <a:path w="1170304" h="1351279">
                  <a:moveTo>
                    <a:pt x="191916" y="226882"/>
                  </a:moveTo>
                  <a:lnTo>
                    <a:pt x="173638" y="237435"/>
                  </a:lnTo>
                  <a:lnTo>
                    <a:pt x="176256" y="241969"/>
                  </a:lnTo>
                  <a:lnTo>
                    <a:pt x="194534" y="231417"/>
                  </a:lnTo>
                  <a:lnTo>
                    <a:pt x="191916" y="226882"/>
                  </a:lnTo>
                  <a:close/>
                </a:path>
                <a:path w="1170304" h="1351279">
                  <a:moveTo>
                    <a:pt x="157978" y="252522"/>
                  </a:moveTo>
                  <a:lnTo>
                    <a:pt x="139700" y="263074"/>
                  </a:lnTo>
                  <a:lnTo>
                    <a:pt x="142318" y="267608"/>
                  </a:lnTo>
                  <a:lnTo>
                    <a:pt x="160596" y="257056"/>
                  </a:lnTo>
                  <a:lnTo>
                    <a:pt x="157978" y="252522"/>
                  </a:lnTo>
                  <a:close/>
                </a:path>
                <a:path w="1170304" h="1351279">
                  <a:moveTo>
                    <a:pt x="155360" y="247988"/>
                  </a:moveTo>
                  <a:lnTo>
                    <a:pt x="137082" y="258541"/>
                  </a:lnTo>
                  <a:lnTo>
                    <a:pt x="139700" y="263074"/>
                  </a:lnTo>
                  <a:lnTo>
                    <a:pt x="157978" y="252522"/>
                  </a:lnTo>
                  <a:lnTo>
                    <a:pt x="155360" y="247988"/>
                  </a:lnTo>
                  <a:close/>
                </a:path>
                <a:path w="1170304" h="1351279">
                  <a:moveTo>
                    <a:pt x="121422" y="273627"/>
                  </a:moveTo>
                  <a:lnTo>
                    <a:pt x="103145" y="284179"/>
                  </a:lnTo>
                  <a:lnTo>
                    <a:pt x="105763" y="288714"/>
                  </a:lnTo>
                  <a:lnTo>
                    <a:pt x="124040" y="278161"/>
                  </a:lnTo>
                  <a:lnTo>
                    <a:pt x="121422" y="273627"/>
                  </a:lnTo>
                  <a:close/>
                </a:path>
                <a:path w="1170304" h="1351279">
                  <a:moveTo>
                    <a:pt x="100527" y="279646"/>
                  </a:moveTo>
                  <a:lnTo>
                    <a:pt x="103145" y="284179"/>
                  </a:lnTo>
                  <a:lnTo>
                    <a:pt x="100527" y="279646"/>
                  </a:lnTo>
                  <a:close/>
                </a:path>
                <a:path w="1170304" h="1351279">
                  <a:moveTo>
                    <a:pt x="118805" y="269093"/>
                  </a:moveTo>
                  <a:lnTo>
                    <a:pt x="100527" y="279646"/>
                  </a:lnTo>
                  <a:lnTo>
                    <a:pt x="103145" y="284179"/>
                  </a:lnTo>
                  <a:lnTo>
                    <a:pt x="121422" y="273627"/>
                  </a:lnTo>
                  <a:lnTo>
                    <a:pt x="118805" y="269093"/>
                  </a:lnTo>
                  <a:close/>
                </a:path>
                <a:path w="1170304" h="1351279">
                  <a:moveTo>
                    <a:pt x="82249" y="290199"/>
                  </a:moveTo>
                  <a:lnTo>
                    <a:pt x="84867" y="294733"/>
                  </a:lnTo>
                  <a:lnTo>
                    <a:pt x="66589" y="305285"/>
                  </a:lnTo>
                  <a:lnTo>
                    <a:pt x="69207" y="309819"/>
                  </a:lnTo>
                  <a:lnTo>
                    <a:pt x="87485" y="299267"/>
                  </a:lnTo>
                  <a:lnTo>
                    <a:pt x="82249" y="290199"/>
                  </a:lnTo>
                  <a:close/>
                </a:path>
                <a:path w="1170304" h="1351279">
                  <a:moveTo>
                    <a:pt x="63971" y="300751"/>
                  </a:moveTo>
                  <a:lnTo>
                    <a:pt x="66589" y="305285"/>
                  </a:lnTo>
                  <a:lnTo>
                    <a:pt x="63971" y="300751"/>
                  </a:lnTo>
                  <a:close/>
                </a:path>
                <a:path w="1170304" h="1351279">
                  <a:moveTo>
                    <a:pt x="82249" y="290199"/>
                  </a:moveTo>
                  <a:lnTo>
                    <a:pt x="63971" y="300751"/>
                  </a:lnTo>
                  <a:lnTo>
                    <a:pt x="66589" y="305285"/>
                  </a:lnTo>
                  <a:lnTo>
                    <a:pt x="84867" y="294733"/>
                  </a:lnTo>
                  <a:lnTo>
                    <a:pt x="82249" y="290199"/>
                  </a:lnTo>
                  <a:close/>
                </a:path>
                <a:path w="1170304" h="1351279">
                  <a:moveTo>
                    <a:pt x="45694" y="311304"/>
                  </a:moveTo>
                  <a:lnTo>
                    <a:pt x="48311" y="315838"/>
                  </a:lnTo>
                  <a:lnTo>
                    <a:pt x="30033" y="326391"/>
                  </a:lnTo>
                  <a:lnTo>
                    <a:pt x="32651" y="330925"/>
                  </a:lnTo>
                  <a:lnTo>
                    <a:pt x="50929" y="320372"/>
                  </a:lnTo>
                  <a:lnTo>
                    <a:pt x="45694" y="311304"/>
                  </a:lnTo>
                  <a:close/>
                </a:path>
                <a:path w="1170304" h="1351279">
                  <a:moveTo>
                    <a:pt x="45693" y="311304"/>
                  </a:moveTo>
                  <a:lnTo>
                    <a:pt x="27416" y="321857"/>
                  </a:lnTo>
                  <a:lnTo>
                    <a:pt x="30033" y="326391"/>
                  </a:lnTo>
                  <a:lnTo>
                    <a:pt x="48311" y="315838"/>
                  </a:lnTo>
                  <a:lnTo>
                    <a:pt x="45693" y="311304"/>
                  </a:lnTo>
                  <a:close/>
                </a:path>
                <a:path w="1170304" h="1351279">
                  <a:moveTo>
                    <a:pt x="0" y="337686"/>
                  </a:moveTo>
                  <a:lnTo>
                    <a:pt x="0" y="348238"/>
                  </a:lnTo>
                  <a:lnTo>
                    <a:pt x="5235" y="348238"/>
                  </a:lnTo>
                  <a:lnTo>
                    <a:pt x="5235" y="346753"/>
                  </a:lnTo>
                  <a:lnTo>
                    <a:pt x="0" y="337686"/>
                  </a:lnTo>
                  <a:close/>
                </a:path>
                <a:path w="1170304" h="1351279">
                  <a:moveTo>
                    <a:pt x="10470" y="343731"/>
                  </a:moveTo>
                  <a:lnTo>
                    <a:pt x="5235" y="346753"/>
                  </a:lnTo>
                  <a:lnTo>
                    <a:pt x="5235" y="348238"/>
                  </a:lnTo>
                  <a:lnTo>
                    <a:pt x="10470" y="348238"/>
                  </a:lnTo>
                  <a:lnTo>
                    <a:pt x="10470" y="343731"/>
                  </a:lnTo>
                  <a:close/>
                </a:path>
                <a:path w="1170304" h="1351279">
                  <a:moveTo>
                    <a:pt x="5235" y="340708"/>
                  </a:moveTo>
                  <a:lnTo>
                    <a:pt x="2617" y="342219"/>
                  </a:lnTo>
                  <a:lnTo>
                    <a:pt x="5235" y="346753"/>
                  </a:lnTo>
                  <a:lnTo>
                    <a:pt x="5235" y="340708"/>
                  </a:lnTo>
                  <a:close/>
                </a:path>
                <a:path w="1170304" h="1351279">
                  <a:moveTo>
                    <a:pt x="11756" y="336943"/>
                  </a:moveTo>
                  <a:lnTo>
                    <a:pt x="5235" y="340708"/>
                  </a:lnTo>
                  <a:lnTo>
                    <a:pt x="5235" y="346753"/>
                  </a:lnTo>
                  <a:lnTo>
                    <a:pt x="10470" y="343731"/>
                  </a:lnTo>
                  <a:lnTo>
                    <a:pt x="10470" y="337686"/>
                  </a:lnTo>
                  <a:lnTo>
                    <a:pt x="12185" y="337686"/>
                  </a:lnTo>
                  <a:lnTo>
                    <a:pt x="11756" y="336943"/>
                  </a:lnTo>
                  <a:close/>
                </a:path>
                <a:path w="1170304" h="1351279">
                  <a:moveTo>
                    <a:pt x="12185" y="337686"/>
                  </a:moveTo>
                  <a:lnTo>
                    <a:pt x="10470" y="337686"/>
                  </a:lnTo>
                  <a:lnTo>
                    <a:pt x="10470" y="343731"/>
                  </a:lnTo>
                  <a:lnTo>
                    <a:pt x="14374" y="341477"/>
                  </a:lnTo>
                  <a:lnTo>
                    <a:pt x="12185" y="337686"/>
                  </a:lnTo>
                  <a:close/>
                </a:path>
                <a:path w="1170304" h="1351279">
                  <a:moveTo>
                    <a:pt x="9138" y="332409"/>
                  </a:moveTo>
                  <a:lnTo>
                    <a:pt x="0" y="337686"/>
                  </a:lnTo>
                  <a:lnTo>
                    <a:pt x="2617" y="342219"/>
                  </a:lnTo>
                  <a:lnTo>
                    <a:pt x="5235" y="340708"/>
                  </a:lnTo>
                  <a:lnTo>
                    <a:pt x="5235" y="337686"/>
                  </a:lnTo>
                  <a:lnTo>
                    <a:pt x="10470" y="337686"/>
                  </a:lnTo>
                  <a:lnTo>
                    <a:pt x="11756" y="336943"/>
                  </a:lnTo>
                  <a:lnTo>
                    <a:pt x="9138" y="332409"/>
                  </a:lnTo>
                  <a:close/>
                </a:path>
                <a:path w="1170304" h="1351279">
                  <a:moveTo>
                    <a:pt x="10470" y="337686"/>
                  </a:moveTo>
                  <a:lnTo>
                    <a:pt x="5235" y="337686"/>
                  </a:lnTo>
                  <a:lnTo>
                    <a:pt x="5235" y="340708"/>
                  </a:lnTo>
                  <a:lnTo>
                    <a:pt x="10470" y="337686"/>
                  </a:lnTo>
                  <a:close/>
                </a:path>
                <a:path w="1170304" h="1351279">
                  <a:moveTo>
                    <a:pt x="5235" y="369343"/>
                  </a:moveTo>
                  <a:lnTo>
                    <a:pt x="0" y="369343"/>
                  </a:lnTo>
                  <a:lnTo>
                    <a:pt x="0" y="390449"/>
                  </a:lnTo>
                  <a:lnTo>
                    <a:pt x="5235" y="390449"/>
                  </a:lnTo>
                  <a:lnTo>
                    <a:pt x="5235" y="369343"/>
                  </a:lnTo>
                  <a:close/>
                </a:path>
                <a:path w="1170304" h="1351279">
                  <a:moveTo>
                    <a:pt x="10470" y="369343"/>
                  </a:moveTo>
                  <a:lnTo>
                    <a:pt x="5235" y="369343"/>
                  </a:lnTo>
                  <a:lnTo>
                    <a:pt x="5235" y="390449"/>
                  </a:lnTo>
                  <a:lnTo>
                    <a:pt x="10470" y="390449"/>
                  </a:lnTo>
                  <a:lnTo>
                    <a:pt x="10470" y="369343"/>
                  </a:lnTo>
                  <a:close/>
                </a:path>
                <a:path w="1170304" h="1351279">
                  <a:moveTo>
                    <a:pt x="5235" y="411555"/>
                  </a:moveTo>
                  <a:lnTo>
                    <a:pt x="0" y="411555"/>
                  </a:lnTo>
                  <a:lnTo>
                    <a:pt x="0" y="432660"/>
                  </a:lnTo>
                  <a:lnTo>
                    <a:pt x="5235" y="432660"/>
                  </a:lnTo>
                  <a:lnTo>
                    <a:pt x="5235" y="411555"/>
                  </a:lnTo>
                  <a:close/>
                </a:path>
                <a:path w="1170304" h="1351279">
                  <a:moveTo>
                    <a:pt x="10470" y="411555"/>
                  </a:moveTo>
                  <a:lnTo>
                    <a:pt x="5235" y="411555"/>
                  </a:lnTo>
                  <a:lnTo>
                    <a:pt x="5235" y="432660"/>
                  </a:lnTo>
                  <a:lnTo>
                    <a:pt x="10470" y="432660"/>
                  </a:lnTo>
                  <a:lnTo>
                    <a:pt x="10470" y="411555"/>
                  </a:lnTo>
                  <a:close/>
                </a:path>
                <a:path w="1170304" h="1351279">
                  <a:moveTo>
                    <a:pt x="5235" y="453765"/>
                  </a:moveTo>
                  <a:lnTo>
                    <a:pt x="0" y="453765"/>
                  </a:lnTo>
                  <a:lnTo>
                    <a:pt x="0" y="474871"/>
                  </a:lnTo>
                  <a:lnTo>
                    <a:pt x="5235" y="474871"/>
                  </a:lnTo>
                  <a:lnTo>
                    <a:pt x="5235" y="453765"/>
                  </a:lnTo>
                  <a:close/>
                </a:path>
                <a:path w="1170304" h="1351279">
                  <a:moveTo>
                    <a:pt x="10470" y="453765"/>
                  </a:moveTo>
                  <a:lnTo>
                    <a:pt x="5235" y="453765"/>
                  </a:lnTo>
                  <a:lnTo>
                    <a:pt x="5235" y="474871"/>
                  </a:lnTo>
                  <a:lnTo>
                    <a:pt x="10470" y="474871"/>
                  </a:lnTo>
                  <a:lnTo>
                    <a:pt x="10470" y="453765"/>
                  </a:lnTo>
                  <a:close/>
                </a:path>
                <a:path w="1170304" h="1351279">
                  <a:moveTo>
                    <a:pt x="5235" y="495976"/>
                  </a:moveTo>
                  <a:lnTo>
                    <a:pt x="0" y="495976"/>
                  </a:lnTo>
                  <a:lnTo>
                    <a:pt x="0" y="517081"/>
                  </a:lnTo>
                  <a:lnTo>
                    <a:pt x="5235" y="517081"/>
                  </a:lnTo>
                  <a:lnTo>
                    <a:pt x="5235" y="495976"/>
                  </a:lnTo>
                  <a:close/>
                </a:path>
                <a:path w="1170304" h="1351279">
                  <a:moveTo>
                    <a:pt x="10470" y="495976"/>
                  </a:moveTo>
                  <a:lnTo>
                    <a:pt x="5235" y="495976"/>
                  </a:lnTo>
                  <a:lnTo>
                    <a:pt x="5235" y="517081"/>
                  </a:lnTo>
                  <a:lnTo>
                    <a:pt x="10470" y="517081"/>
                  </a:lnTo>
                  <a:lnTo>
                    <a:pt x="10470" y="495976"/>
                  </a:lnTo>
                  <a:close/>
                </a:path>
                <a:path w="1170304" h="1351279">
                  <a:moveTo>
                    <a:pt x="5235" y="538186"/>
                  </a:moveTo>
                  <a:lnTo>
                    <a:pt x="0" y="538186"/>
                  </a:lnTo>
                  <a:lnTo>
                    <a:pt x="0" y="559292"/>
                  </a:lnTo>
                  <a:lnTo>
                    <a:pt x="5235" y="559292"/>
                  </a:lnTo>
                  <a:lnTo>
                    <a:pt x="5235" y="538186"/>
                  </a:lnTo>
                  <a:close/>
                </a:path>
                <a:path w="1170304" h="1351279">
                  <a:moveTo>
                    <a:pt x="10470" y="538186"/>
                  </a:moveTo>
                  <a:lnTo>
                    <a:pt x="5235" y="538186"/>
                  </a:lnTo>
                  <a:lnTo>
                    <a:pt x="5235" y="559292"/>
                  </a:lnTo>
                  <a:lnTo>
                    <a:pt x="10470" y="559292"/>
                  </a:lnTo>
                  <a:lnTo>
                    <a:pt x="10470" y="538186"/>
                  </a:lnTo>
                  <a:close/>
                </a:path>
                <a:path w="1170304" h="1351279">
                  <a:moveTo>
                    <a:pt x="5235" y="580398"/>
                  </a:moveTo>
                  <a:lnTo>
                    <a:pt x="0" y="580398"/>
                  </a:lnTo>
                  <a:lnTo>
                    <a:pt x="0" y="601503"/>
                  </a:lnTo>
                  <a:lnTo>
                    <a:pt x="5235" y="601503"/>
                  </a:lnTo>
                  <a:lnTo>
                    <a:pt x="5235" y="580398"/>
                  </a:lnTo>
                  <a:close/>
                </a:path>
                <a:path w="1170304" h="1351279">
                  <a:moveTo>
                    <a:pt x="10470" y="580398"/>
                  </a:moveTo>
                  <a:lnTo>
                    <a:pt x="5235" y="580398"/>
                  </a:lnTo>
                  <a:lnTo>
                    <a:pt x="5235" y="601503"/>
                  </a:lnTo>
                  <a:lnTo>
                    <a:pt x="10470" y="601503"/>
                  </a:lnTo>
                  <a:lnTo>
                    <a:pt x="10470" y="580398"/>
                  </a:lnTo>
                  <a:close/>
                </a:path>
                <a:path w="1170304" h="1351279">
                  <a:moveTo>
                    <a:pt x="5235" y="622608"/>
                  </a:moveTo>
                  <a:lnTo>
                    <a:pt x="0" y="622608"/>
                  </a:lnTo>
                  <a:lnTo>
                    <a:pt x="0" y="643714"/>
                  </a:lnTo>
                  <a:lnTo>
                    <a:pt x="5235" y="643714"/>
                  </a:lnTo>
                  <a:lnTo>
                    <a:pt x="5235" y="622608"/>
                  </a:lnTo>
                  <a:close/>
                </a:path>
                <a:path w="1170304" h="1351279">
                  <a:moveTo>
                    <a:pt x="10470" y="622608"/>
                  </a:moveTo>
                  <a:lnTo>
                    <a:pt x="5235" y="622608"/>
                  </a:lnTo>
                  <a:lnTo>
                    <a:pt x="5235" y="643714"/>
                  </a:lnTo>
                  <a:lnTo>
                    <a:pt x="10470" y="643714"/>
                  </a:lnTo>
                  <a:lnTo>
                    <a:pt x="10470" y="622608"/>
                  </a:lnTo>
                  <a:close/>
                </a:path>
                <a:path w="1170304" h="1351279">
                  <a:moveTo>
                    <a:pt x="5235" y="664819"/>
                  </a:moveTo>
                  <a:lnTo>
                    <a:pt x="0" y="664819"/>
                  </a:lnTo>
                  <a:lnTo>
                    <a:pt x="0" y="685924"/>
                  </a:lnTo>
                  <a:lnTo>
                    <a:pt x="5235" y="685924"/>
                  </a:lnTo>
                  <a:lnTo>
                    <a:pt x="5235" y="664819"/>
                  </a:lnTo>
                  <a:close/>
                </a:path>
                <a:path w="1170304" h="1351279">
                  <a:moveTo>
                    <a:pt x="10470" y="664819"/>
                  </a:moveTo>
                  <a:lnTo>
                    <a:pt x="5235" y="664819"/>
                  </a:lnTo>
                  <a:lnTo>
                    <a:pt x="5235" y="685924"/>
                  </a:lnTo>
                  <a:lnTo>
                    <a:pt x="10470" y="685924"/>
                  </a:lnTo>
                  <a:lnTo>
                    <a:pt x="10470" y="664819"/>
                  </a:lnTo>
                  <a:close/>
                </a:path>
                <a:path w="1170304" h="1351279">
                  <a:moveTo>
                    <a:pt x="5235" y="707029"/>
                  </a:moveTo>
                  <a:lnTo>
                    <a:pt x="0" y="707029"/>
                  </a:lnTo>
                  <a:lnTo>
                    <a:pt x="0" y="728135"/>
                  </a:lnTo>
                  <a:lnTo>
                    <a:pt x="5235" y="728135"/>
                  </a:lnTo>
                  <a:lnTo>
                    <a:pt x="5235" y="707029"/>
                  </a:lnTo>
                  <a:close/>
                </a:path>
                <a:path w="1170304" h="1351279">
                  <a:moveTo>
                    <a:pt x="10470" y="707029"/>
                  </a:moveTo>
                  <a:lnTo>
                    <a:pt x="5235" y="707029"/>
                  </a:lnTo>
                  <a:lnTo>
                    <a:pt x="5235" y="728135"/>
                  </a:lnTo>
                  <a:lnTo>
                    <a:pt x="10470" y="728135"/>
                  </a:lnTo>
                  <a:lnTo>
                    <a:pt x="10470" y="707029"/>
                  </a:lnTo>
                  <a:close/>
                </a:path>
                <a:path w="1170304" h="1351279">
                  <a:moveTo>
                    <a:pt x="5235" y="749241"/>
                  </a:moveTo>
                  <a:lnTo>
                    <a:pt x="0" y="749241"/>
                  </a:lnTo>
                  <a:lnTo>
                    <a:pt x="0" y="770346"/>
                  </a:lnTo>
                  <a:lnTo>
                    <a:pt x="5235" y="770346"/>
                  </a:lnTo>
                  <a:lnTo>
                    <a:pt x="5235" y="749241"/>
                  </a:lnTo>
                  <a:close/>
                </a:path>
                <a:path w="1170304" h="1351279">
                  <a:moveTo>
                    <a:pt x="10470" y="749241"/>
                  </a:moveTo>
                  <a:lnTo>
                    <a:pt x="5235" y="749241"/>
                  </a:lnTo>
                  <a:lnTo>
                    <a:pt x="5235" y="770346"/>
                  </a:lnTo>
                  <a:lnTo>
                    <a:pt x="10470" y="770346"/>
                  </a:lnTo>
                  <a:lnTo>
                    <a:pt x="10470" y="749241"/>
                  </a:lnTo>
                  <a:close/>
                </a:path>
                <a:path w="1170304" h="1351279">
                  <a:moveTo>
                    <a:pt x="5235" y="791451"/>
                  </a:moveTo>
                  <a:lnTo>
                    <a:pt x="0" y="791451"/>
                  </a:lnTo>
                  <a:lnTo>
                    <a:pt x="0" y="812557"/>
                  </a:lnTo>
                  <a:lnTo>
                    <a:pt x="5235" y="812557"/>
                  </a:lnTo>
                  <a:lnTo>
                    <a:pt x="5235" y="791451"/>
                  </a:lnTo>
                  <a:close/>
                </a:path>
                <a:path w="1170304" h="1351279">
                  <a:moveTo>
                    <a:pt x="10470" y="791451"/>
                  </a:moveTo>
                  <a:lnTo>
                    <a:pt x="5235" y="791451"/>
                  </a:lnTo>
                  <a:lnTo>
                    <a:pt x="5235" y="812557"/>
                  </a:lnTo>
                  <a:lnTo>
                    <a:pt x="10470" y="812557"/>
                  </a:lnTo>
                  <a:lnTo>
                    <a:pt x="10470" y="791451"/>
                  </a:lnTo>
                  <a:close/>
                </a:path>
                <a:path w="1170304" h="1351279">
                  <a:moveTo>
                    <a:pt x="5235" y="833662"/>
                  </a:moveTo>
                  <a:lnTo>
                    <a:pt x="0" y="833662"/>
                  </a:lnTo>
                  <a:lnTo>
                    <a:pt x="0" y="854767"/>
                  </a:lnTo>
                  <a:lnTo>
                    <a:pt x="5235" y="854767"/>
                  </a:lnTo>
                  <a:lnTo>
                    <a:pt x="5235" y="833662"/>
                  </a:lnTo>
                  <a:close/>
                </a:path>
                <a:path w="1170304" h="1351279">
                  <a:moveTo>
                    <a:pt x="10470" y="833662"/>
                  </a:moveTo>
                  <a:lnTo>
                    <a:pt x="5235" y="833662"/>
                  </a:lnTo>
                  <a:lnTo>
                    <a:pt x="5235" y="854767"/>
                  </a:lnTo>
                  <a:lnTo>
                    <a:pt x="10470" y="854767"/>
                  </a:lnTo>
                  <a:lnTo>
                    <a:pt x="10470" y="833662"/>
                  </a:lnTo>
                  <a:close/>
                </a:path>
                <a:path w="1170304" h="1351279">
                  <a:moveTo>
                    <a:pt x="5235" y="875872"/>
                  </a:moveTo>
                  <a:lnTo>
                    <a:pt x="0" y="875872"/>
                  </a:lnTo>
                  <a:lnTo>
                    <a:pt x="0" y="896978"/>
                  </a:lnTo>
                  <a:lnTo>
                    <a:pt x="5235" y="896978"/>
                  </a:lnTo>
                  <a:lnTo>
                    <a:pt x="5235" y="875872"/>
                  </a:lnTo>
                  <a:close/>
                </a:path>
                <a:path w="1170304" h="1351279">
                  <a:moveTo>
                    <a:pt x="10470" y="875872"/>
                  </a:moveTo>
                  <a:lnTo>
                    <a:pt x="5235" y="875872"/>
                  </a:lnTo>
                  <a:lnTo>
                    <a:pt x="5235" y="896978"/>
                  </a:lnTo>
                  <a:lnTo>
                    <a:pt x="10470" y="896978"/>
                  </a:lnTo>
                  <a:lnTo>
                    <a:pt x="10470" y="875872"/>
                  </a:lnTo>
                  <a:close/>
                </a:path>
                <a:path w="1170304" h="1351279">
                  <a:moveTo>
                    <a:pt x="5235" y="918084"/>
                  </a:moveTo>
                  <a:lnTo>
                    <a:pt x="0" y="918084"/>
                  </a:lnTo>
                  <a:lnTo>
                    <a:pt x="0" y="939189"/>
                  </a:lnTo>
                  <a:lnTo>
                    <a:pt x="5235" y="939189"/>
                  </a:lnTo>
                  <a:lnTo>
                    <a:pt x="5235" y="918084"/>
                  </a:lnTo>
                  <a:close/>
                </a:path>
                <a:path w="1170304" h="1351279">
                  <a:moveTo>
                    <a:pt x="10470" y="918084"/>
                  </a:moveTo>
                  <a:lnTo>
                    <a:pt x="5235" y="918084"/>
                  </a:lnTo>
                  <a:lnTo>
                    <a:pt x="5235" y="939189"/>
                  </a:lnTo>
                  <a:lnTo>
                    <a:pt x="10470" y="939189"/>
                  </a:lnTo>
                  <a:lnTo>
                    <a:pt x="10470" y="918084"/>
                  </a:lnTo>
                  <a:close/>
                </a:path>
                <a:path w="1170304" h="1351279">
                  <a:moveTo>
                    <a:pt x="5235" y="960294"/>
                  </a:moveTo>
                  <a:lnTo>
                    <a:pt x="0" y="960294"/>
                  </a:lnTo>
                  <a:lnTo>
                    <a:pt x="0" y="981400"/>
                  </a:lnTo>
                  <a:lnTo>
                    <a:pt x="5235" y="981400"/>
                  </a:lnTo>
                  <a:lnTo>
                    <a:pt x="5235" y="960294"/>
                  </a:lnTo>
                  <a:close/>
                </a:path>
                <a:path w="1170304" h="1351279">
                  <a:moveTo>
                    <a:pt x="10470" y="960294"/>
                  </a:moveTo>
                  <a:lnTo>
                    <a:pt x="5235" y="960294"/>
                  </a:lnTo>
                  <a:lnTo>
                    <a:pt x="5235" y="981400"/>
                  </a:lnTo>
                  <a:lnTo>
                    <a:pt x="10470" y="981400"/>
                  </a:lnTo>
                  <a:lnTo>
                    <a:pt x="10470" y="960294"/>
                  </a:lnTo>
                  <a:close/>
                </a:path>
                <a:path w="1170304" h="1351279">
                  <a:moveTo>
                    <a:pt x="2617" y="1008524"/>
                  </a:moveTo>
                  <a:lnTo>
                    <a:pt x="0" y="1013058"/>
                  </a:lnTo>
                  <a:lnTo>
                    <a:pt x="9138" y="1018334"/>
                  </a:lnTo>
                  <a:lnTo>
                    <a:pt x="11756" y="1013800"/>
                  </a:lnTo>
                  <a:lnTo>
                    <a:pt x="10470" y="1013058"/>
                  </a:lnTo>
                  <a:lnTo>
                    <a:pt x="5235" y="1013058"/>
                  </a:lnTo>
                  <a:lnTo>
                    <a:pt x="5235" y="1010035"/>
                  </a:lnTo>
                  <a:lnTo>
                    <a:pt x="2617" y="1008524"/>
                  </a:lnTo>
                  <a:close/>
                </a:path>
                <a:path w="1170304" h="1351279">
                  <a:moveTo>
                    <a:pt x="10470" y="1007012"/>
                  </a:moveTo>
                  <a:lnTo>
                    <a:pt x="10470" y="1013058"/>
                  </a:lnTo>
                  <a:lnTo>
                    <a:pt x="11756" y="1013800"/>
                  </a:lnTo>
                  <a:lnTo>
                    <a:pt x="14374" y="1009266"/>
                  </a:lnTo>
                  <a:lnTo>
                    <a:pt x="10470" y="1007012"/>
                  </a:lnTo>
                  <a:close/>
                </a:path>
                <a:path w="1170304" h="1351279">
                  <a:moveTo>
                    <a:pt x="5235" y="1010035"/>
                  </a:moveTo>
                  <a:lnTo>
                    <a:pt x="5235" y="1013058"/>
                  </a:lnTo>
                  <a:lnTo>
                    <a:pt x="10470" y="1013058"/>
                  </a:lnTo>
                  <a:lnTo>
                    <a:pt x="5235" y="1010035"/>
                  </a:lnTo>
                  <a:close/>
                </a:path>
                <a:path w="1170304" h="1351279">
                  <a:moveTo>
                    <a:pt x="5235" y="1003990"/>
                  </a:moveTo>
                  <a:lnTo>
                    <a:pt x="5235" y="1010035"/>
                  </a:lnTo>
                  <a:lnTo>
                    <a:pt x="10470" y="1013058"/>
                  </a:lnTo>
                  <a:lnTo>
                    <a:pt x="10470" y="1007012"/>
                  </a:lnTo>
                  <a:lnTo>
                    <a:pt x="5235" y="1003990"/>
                  </a:lnTo>
                  <a:close/>
                </a:path>
                <a:path w="1170304" h="1351279">
                  <a:moveTo>
                    <a:pt x="5235" y="1002505"/>
                  </a:moveTo>
                  <a:lnTo>
                    <a:pt x="0" y="1002505"/>
                  </a:lnTo>
                  <a:lnTo>
                    <a:pt x="0" y="1013058"/>
                  </a:lnTo>
                  <a:lnTo>
                    <a:pt x="5235" y="1003990"/>
                  </a:lnTo>
                  <a:lnTo>
                    <a:pt x="5235" y="1002505"/>
                  </a:lnTo>
                  <a:close/>
                </a:path>
                <a:path w="1170304" h="1351279">
                  <a:moveTo>
                    <a:pt x="5235" y="1003990"/>
                  </a:moveTo>
                  <a:lnTo>
                    <a:pt x="2617" y="1008524"/>
                  </a:lnTo>
                  <a:lnTo>
                    <a:pt x="5235" y="1010035"/>
                  </a:lnTo>
                  <a:lnTo>
                    <a:pt x="5235" y="1003990"/>
                  </a:lnTo>
                  <a:close/>
                </a:path>
                <a:path w="1170304" h="1351279">
                  <a:moveTo>
                    <a:pt x="10470" y="1002505"/>
                  </a:moveTo>
                  <a:lnTo>
                    <a:pt x="5235" y="1002505"/>
                  </a:lnTo>
                  <a:lnTo>
                    <a:pt x="5235" y="1003990"/>
                  </a:lnTo>
                  <a:lnTo>
                    <a:pt x="10470" y="1007012"/>
                  </a:lnTo>
                  <a:lnTo>
                    <a:pt x="10470" y="1002505"/>
                  </a:lnTo>
                  <a:close/>
                </a:path>
                <a:path w="1170304" h="1351279">
                  <a:moveTo>
                    <a:pt x="32651" y="1019819"/>
                  </a:moveTo>
                  <a:lnTo>
                    <a:pt x="30033" y="1024353"/>
                  </a:lnTo>
                  <a:lnTo>
                    <a:pt x="48311" y="1034905"/>
                  </a:lnTo>
                  <a:lnTo>
                    <a:pt x="45694" y="1039439"/>
                  </a:lnTo>
                  <a:lnTo>
                    <a:pt x="50929" y="1030371"/>
                  </a:lnTo>
                  <a:lnTo>
                    <a:pt x="32651" y="1019819"/>
                  </a:lnTo>
                  <a:close/>
                </a:path>
                <a:path w="1170304" h="1351279">
                  <a:moveTo>
                    <a:pt x="30033" y="1024353"/>
                  </a:moveTo>
                  <a:lnTo>
                    <a:pt x="27416" y="1028886"/>
                  </a:lnTo>
                  <a:lnTo>
                    <a:pt x="45693" y="1039439"/>
                  </a:lnTo>
                  <a:lnTo>
                    <a:pt x="48311" y="1034905"/>
                  </a:lnTo>
                  <a:lnTo>
                    <a:pt x="30033" y="1024353"/>
                  </a:lnTo>
                  <a:close/>
                </a:path>
                <a:path w="1170304" h="1351279">
                  <a:moveTo>
                    <a:pt x="69207" y="1040924"/>
                  </a:moveTo>
                  <a:lnTo>
                    <a:pt x="66589" y="1045458"/>
                  </a:lnTo>
                  <a:lnTo>
                    <a:pt x="84867" y="1056010"/>
                  </a:lnTo>
                  <a:lnTo>
                    <a:pt x="82249" y="1060545"/>
                  </a:lnTo>
                  <a:lnTo>
                    <a:pt x="87485" y="1051476"/>
                  </a:lnTo>
                  <a:lnTo>
                    <a:pt x="69207" y="1040924"/>
                  </a:lnTo>
                  <a:close/>
                </a:path>
                <a:path w="1170304" h="1351279">
                  <a:moveTo>
                    <a:pt x="66589" y="1045458"/>
                  </a:moveTo>
                  <a:lnTo>
                    <a:pt x="63971" y="1049992"/>
                  </a:lnTo>
                  <a:lnTo>
                    <a:pt x="82249" y="1060545"/>
                  </a:lnTo>
                  <a:lnTo>
                    <a:pt x="84867" y="1056010"/>
                  </a:lnTo>
                  <a:lnTo>
                    <a:pt x="66589" y="1045458"/>
                  </a:lnTo>
                  <a:close/>
                </a:path>
                <a:path w="1170304" h="1351279">
                  <a:moveTo>
                    <a:pt x="103145" y="1066564"/>
                  </a:moveTo>
                  <a:lnTo>
                    <a:pt x="100527" y="1071098"/>
                  </a:lnTo>
                  <a:lnTo>
                    <a:pt x="118805" y="1081650"/>
                  </a:lnTo>
                  <a:lnTo>
                    <a:pt x="121422" y="1077116"/>
                  </a:lnTo>
                  <a:lnTo>
                    <a:pt x="103145" y="1066564"/>
                  </a:lnTo>
                  <a:close/>
                </a:path>
                <a:path w="1170304" h="1351279">
                  <a:moveTo>
                    <a:pt x="113616" y="1066564"/>
                  </a:moveTo>
                  <a:lnTo>
                    <a:pt x="103145" y="1066564"/>
                  </a:lnTo>
                  <a:lnTo>
                    <a:pt x="121422" y="1077116"/>
                  </a:lnTo>
                  <a:lnTo>
                    <a:pt x="124040" y="1072583"/>
                  </a:lnTo>
                  <a:lnTo>
                    <a:pt x="113616" y="1066564"/>
                  </a:lnTo>
                  <a:close/>
                </a:path>
                <a:path w="1170304" h="1351279">
                  <a:moveTo>
                    <a:pt x="105763" y="1062029"/>
                  </a:moveTo>
                  <a:lnTo>
                    <a:pt x="100527" y="1071098"/>
                  </a:lnTo>
                  <a:lnTo>
                    <a:pt x="103145" y="1066564"/>
                  </a:lnTo>
                  <a:lnTo>
                    <a:pt x="113616" y="1066564"/>
                  </a:lnTo>
                  <a:lnTo>
                    <a:pt x="105763" y="1062029"/>
                  </a:lnTo>
                  <a:close/>
                </a:path>
                <a:path w="1170304" h="1351279">
                  <a:moveTo>
                    <a:pt x="139700" y="1087669"/>
                  </a:moveTo>
                  <a:lnTo>
                    <a:pt x="137082" y="1092203"/>
                  </a:lnTo>
                  <a:lnTo>
                    <a:pt x="155360" y="1102755"/>
                  </a:lnTo>
                  <a:lnTo>
                    <a:pt x="157978" y="1098222"/>
                  </a:lnTo>
                  <a:lnTo>
                    <a:pt x="139700" y="1087669"/>
                  </a:lnTo>
                  <a:close/>
                </a:path>
                <a:path w="1170304" h="1351279">
                  <a:moveTo>
                    <a:pt x="142318" y="1083135"/>
                  </a:moveTo>
                  <a:lnTo>
                    <a:pt x="139700" y="1087669"/>
                  </a:lnTo>
                  <a:lnTo>
                    <a:pt x="157978" y="1098222"/>
                  </a:lnTo>
                  <a:lnTo>
                    <a:pt x="160596" y="1093688"/>
                  </a:lnTo>
                  <a:lnTo>
                    <a:pt x="142318" y="1083135"/>
                  </a:lnTo>
                  <a:close/>
                </a:path>
                <a:path w="1170304" h="1351279">
                  <a:moveTo>
                    <a:pt x="178874" y="1104240"/>
                  </a:moveTo>
                  <a:lnTo>
                    <a:pt x="176256" y="1108774"/>
                  </a:lnTo>
                  <a:lnTo>
                    <a:pt x="194534" y="1119327"/>
                  </a:lnTo>
                  <a:lnTo>
                    <a:pt x="191916" y="1123861"/>
                  </a:lnTo>
                  <a:lnTo>
                    <a:pt x="197152" y="1114793"/>
                  </a:lnTo>
                  <a:lnTo>
                    <a:pt x="178874" y="1104240"/>
                  </a:lnTo>
                  <a:close/>
                </a:path>
                <a:path w="1170304" h="1351279">
                  <a:moveTo>
                    <a:pt x="176256" y="1108774"/>
                  </a:moveTo>
                  <a:lnTo>
                    <a:pt x="173638" y="1113308"/>
                  </a:lnTo>
                  <a:lnTo>
                    <a:pt x="191916" y="1123861"/>
                  </a:lnTo>
                  <a:lnTo>
                    <a:pt x="194534" y="1119327"/>
                  </a:lnTo>
                  <a:lnTo>
                    <a:pt x="176256" y="1108774"/>
                  </a:lnTo>
                  <a:close/>
                </a:path>
                <a:path w="1170304" h="1351279">
                  <a:moveTo>
                    <a:pt x="215430" y="1125345"/>
                  </a:moveTo>
                  <a:lnTo>
                    <a:pt x="212812" y="1129879"/>
                  </a:lnTo>
                  <a:lnTo>
                    <a:pt x="231089" y="1140432"/>
                  </a:lnTo>
                  <a:lnTo>
                    <a:pt x="228471" y="1144966"/>
                  </a:lnTo>
                  <a:lnTo>
                    <a:pt x="233707" y="1135898"/>
                  </a:lnTo>
                  <a:lnTo>
                    <a:pt x="215430" y="1125345"/>
                  </a:lnTo>
                  <a:close/>
                </a:path>
                <a:path w="1170304" h="1351279">
                  <a:moveTo>
                    <a:pt x="212812" y="1129879"/>
                  </a:moveTo>
                  <a:lnTo>
                    <a:pt x="210194" y="1134414"/>
                  </a:lnTo>
                  <a:lnTo>
                    <a:pt x="228471" y="1144966"/>
                  </a:lnTo>
                  <a:lnTo>
                    <a:pt x="231089" y="1140432"/>
                  </a:lnTo>
                  <a:lnTo>
                    <a:pt x="212812" y="1129879"/>
                  </a:lnTo>
                  <a:close/>
                </a:path>
                <a:path w="1170304" h="1351279">
                  <a:moveTo>
                    <a:pt x="249367" y="1150985"/>
                  </a:moveTo>
                  <a:lnTo>
                    <a:pt x="246749" y="1155519"/>
                  </a:lnTo>
                  <a:lnTo>
                    <a:pt x="265027" y="1166072"/>
                  </a:lnTo>
                  <a:lnTo>
                    <a:pt x="267645" y="1161538"/>
                  </a:lnTo>
                  <a:lnTo>
                    <a:pt x="249367" y="1150985"/>
                  </a:lnTo>
                  <a:close/>
                </a:path>
                <a:path w="1170304" h="1351279">
                  <a:moveTo>
                    <a:pt x="259839" y="1150985"/>
                  </a:moveTo>
                  <a:lnTo>
                    <a:pt x="249367" y="1150985"/>
                  </a:lnTo>
                  <a:lnTo>
                    <a:pt x="267645" y="1161538"/>
                  </a:lnTo>
                  <a:lnTo>
                    <a:pt x="270262" y="1157004"/>
                  </a:lnTo>
                  <a:lnTo>
                    <a:pt x="259839" y="1150985"/>
                  </a:lnTo>
                  <a:close/>
                </a:path>
                <a:path w="1170304" h="1351279">
                  <a:moveTo>
                    <a:pt x="251984" y="1146450"/>
                  </a:moveTo>
                  <a:lnTo>
                    <a:pt x="246749" y="1155519"/>
                  </a:lnTo>
                  <a:lnTo>
                    <a:pt x="249367" y="1150985"/>
                  </a:lnTo>
                  <a:lnTo>
                    <a:pt x="259839" y="1150985"/>
                  </a:lnTo>
                  <a:lnTo>
                    <a:pt x="251984" y="1146450"/>
                  </a:lnTo>
                  <a:close/>
                </a:path>
                <a:path w="1170304" h="1351279">
                  <a:moveTo>
                    <a:pt x="285923" y="1172091"/>
                  </a:moveTo>
                  <a:lnTo>
                    <a:pt x="283305" y="1176624"/>
                  </a:lnTo>
                  <a:lnTo>
                    <a:pt x="301583" y="1187177"/>
                  </a:lnTo>
                  <a:lnTo>
                    <a:pt x="304201" y="1182643"/>
                  </a:lnTo>
                  <a:lnTo>
                    <a:pt x="285923" y="1172091"/>
                  </a:lnTo>
                  <a:close/>
                </a:path>
                <a:path w="1170304" h="1351279">
                  <a:moveTo>
                    <a:pt x="288540" y="1167557"/>
                  </a:moveTo>
                  <a:lnTo>
                    <a:pt x="285923" y="1172091"/>
                  </a:lnTo>
                  <a:lnTo>
                    <a:pt x="304201" y="1182643"/>
                  </a:lnTo>
                  <a:lnTo>
                    <a:pt x="306818" y="1178109"/>
                  </a:lnTo>
                  <a:lnTo>
                    <a:pt x="288540" y="1167557"/>
                  </a:lnTo>
                  <a:close/>
                </a:path>
                <a:path w="1170304" h="1351279">
                  <a:moveTo>
                    <a:pt x="325096" y="1188662"/>
                  </a:moveTo>
                  <a:lnTo>
                    <a:pt x="322479" y="1193196"/>
                  </a:lnTo>
                  <a:lnTo>
                    <a:pt x="340756" y="1203748"/>
                  </a:lnTo>
                  <a:lnTo>
                    <a:pt x="338138" y="1208282"/>
                  </a:lnTo>
                  <a:lnTo>
                    <a:pt x="343373" y="1199214"/>
                  </a:lnTo>
                  <a:lnTo>
                    <a:pt x="325096" y="1188662"/>
                  </a:lnTo>
                  <a:close/>
                </a:path>
                <a:path w="1170304" h="1351279">
                  <a:moveTo>
                    <a:pt x="322479" y="1193196"/>
                  </a:moveTo>
                  <a:lnTo>
                    <a:pt x="319861" y="1197730"/>
                  </a:lnTo>
                  <a:lnTo>
                    <a:pt x="338138" y="1208282"/>
                  </a:lnTo>
                  <a:lnTo>
                    <a:pt x="340756" y="1203748"/>
                  </a:lnTo>
                  <a:lnTo>
                    <a:pt x="322479" y="1193196"/>
                  </a:lnTo>
                  <a:close/>
                </a:path>
                <a:path w="1170304" h="1351279">
                  <a:moveTo>
                    <a:pt x="361651" y="1209767"/>
                  </a:moveTo>
                  <a:lnTo>
                    <a:pt x="359034" y="1214301"/>
                  </a:lnTo>
                  <a:lnTo>
                    <a:pt x="377312" y="1224853"/>
                  </a:lnTo>
                  <a:lnTo>
                    <a:pt x="374694" y="1229388"/>
                  </a:lnTo>
                  <a:lnTo>
                    <a:pt x="379929" y="1220319"/>
                  </a:lnTo>
                  <a:lnTo>
                    <a:pt x="361651" y="1209767"/>
                  </a:lnTo>
                  <a:close/>
                </a:path>
                <a:path w="1170304" h="1351279">
                  <a:moveTo>
                    <a:pt x="359034" y="1214301"/>
                  </a:moveTo>
                  <a:lnTo>
                    <a:pt x="356416" y="1218835"/>
                  </a:lnTo>
                  <a:lnTo>
                    <a:pt x="374694" y="1229388"/>
                  </a:lnTo>
                  <a:lnTo>
                    <a:pt x="377312" y="1224853"/>
                  </a:lnTo>
                  <a:lnTo>
                    <a:pt x="359034" y="1214301"/>
                  </a:lnTo>
                  <a:close/>
                </a:path>
                <a:path w="1170304" h="1351279">
                  <a:moveTo>
                    <a:pt x="395590" y="1235407"/>
                  </a:moveTo>
                  <a:lnTo>
                    <a:pt x="392972" y="1239941"/>
                  </a:lnTo>
                  <a:lnTo>
                    <a:pt x="411250" y="1250493"/>
                  </a:lnTo>
                  <a:lnTo>
                    <a:pt x="413868" y="1245959"/>
                  </a:lnTo>
                  <a:lnTo>
                    <a:pt x="395590" y="1235407"/>
                  </a:lnTo>
                  <a:close/>
                </a:path>
                <a:path w="1170304" h="1351279">
                  <a:moveTo>
                    <a:pt x="406061" y="1235407"/>
                  </a:moveTo>
                  <a:lnTo>
                    <a:pt x="395590" y="1235407"/>
                  </a:lnTo>
                  <a:lnTo>
                    <a:pt x="413868" y="1245959"/>
                  </a:lnTo>
                  <a:lnTo>
                    <a:pt x="416485" y="1241426"/>
                  </a:lnTo>
                  <a:lnTo>
                    <a:pt x="406061" y="1235407"/>
                  </a:lnTo>
                  <a:close/>
                </a:path>
                <a:path w="1170304" h="1351279">
                  <a:moveTo>
                    <a:pt x="398207" y="1230872"/>
                  </a:moveTo>
                  <a:lnTo>
                    <a:pt x="392972" y="1239941"/>
                  </a:lnTo>
                  <a:lnTo>
                    <a:pt x="395590" y="1235407"/>
                  </a:lnTo>
                  <a:lnTo>
                    <a:pt x="406061" y="1235407"/>
                  </a:lnTo>
                  <a:lnTo>
                    <a:pt x="398207" y="1230872"/>
                  </a:lnTo>
                  <a:close/>
                </a:path>
                <a:path w="1170304" h="1351279">
                  <a:moveTo>
                    <a:pt x="432144" y="1256512"/>
                  </a:moveTo>
                  <a:lnTo>
                    <a:pt x="429527" y="1261046"/>
                  </a:lnTo>
                  <a:lnTo>
                    <a:pt x="447805" y="1271598"/>
                  </a:lnTo>
                  <a:lnTo>
                    <a:pt x="450422" y="1267065"/>
                  </a:lnTo>
                  <a:lnTo>
                    <a:pt x="432144" y="1256512"/>
                  </a:lnTo>
                  <a:close/>
                </a:path>
                <a:path w="1170304" h="1351279">
                  <a:moveTo>
                    <a:pt x="434762" y="1251978"/>
                  </a:moveTo>
                  <a:lnTo>
                    <a:pt x="432144" y="1256512"/>
                  </a:lnTo>
                  <a:lnTo>
                    <a:pt x="450422" y="1267065"/>
                  </a:lnTo>
                  <a:lnTo>
                    <a:pt x="453040" y="1262531"/>
                  </a:lnTo>
                  <a:lnTo>
                    <a:pt x="434762" y="1251978"/>
                  </a:lnTo>
                  <a:close/>
                </a:path>
                <a:path w="1170304" h="1351279">
                  <a:moveTo>
                    <a:pt x="471318" y="1273083"/>
                  </a:moveTo>
                  <a:lnTo>
                    <a:pt x="468700" y="1277617"/>
                  </a:lnTo>
                  <a:lnTo>
                    <a:pt x="486978" y="1288170"/>
                  </a:lnTo>
                  <a:lnTo>
                    <a:pt x="484361" y="1292704"/>
                  </a:lnTo>
                  <a:lnTo>
                    <a:pt x="489596" y="1283636"/>
                  </a:lnTo>
                  <a:lnTo>
                    <a:pt x="471318" y="1273083"/>
                  </a:lnTo>
                  <a:close/>
                </a:path>
                <a:path w="1170304" h="1351279">
                  <a:moveTo>
                    <a:pt x="468700" y="1277617"/>
                  </a:moveTo>
                  <a:lnTo>
                    <a:pt x="466083" y="1282151"/>
                  </a:lnTo>
                  <a:lnTo>
                    <a:pt x="484361" y="1292704"/>
                  </a:lnTo>
                  <a:lnTo>
                    <a:pt x="486978" y="1288170"/>
                  </a:lnTo>
                  <a:lnTo>
                    <a:pt x="468700" y="1277617"/>
                  </a:lnTo>
                  <a:close/>
                </a:path>
                <a:path w="1170304" h="1351279">
                  <a:moveTo>
                    <a:pt x="505256" y="1298722"/>
                  </a:moveTo>
                  <a:lnTo>
                    <a:pt x="502639" y="1303257"/>
                  </a:lnTo>
                  <a:lnTo>
                    <a:pt x="520917" y="1313809"/>
                  </a:lnTo>
                  <a:lnTo>
                    <a:pt x="523534" y="1309275"/>
                  </a:lnTo>
                  <a:lnTo>
                    <a:pt x="505256" y="1298722"/>
                  </a:lnTo>
                  <a:close/>
                </a:path>
                <a:path w="1170304" h="1351279">
                  <a:moveTo>
                    <a:pt x="507874" y="1294188"/>
                  </a:moveTo>
                  <a:lnTo>
                    <a:pt x="505256" y="1298722"/>
                  </a:lnTo>
                  <a:lnTo>
                    <a:pt x="523534" y="1309275"/>
                  </a:lnTo>
                  <a:lnTo>
                    <a:pt x="520917" y="1313809"/>
                  </a:lnTo>
                  <a:lnTo>
                    <a:pt x="526152" y="1304741"/>
                  </a:lnTo>
                  <a:lnTo>
                    <a:pt x="507874" y="1294188"/>
                  </a:lnTo>
                  <a:close/>
                </a:path>
                <a:path w="1170304" h="1351279">
                  <a:moveTo>
                    <a:pt x="541811" y="1319828"/>
                  </a:moveTo>
                  <a:lnTo>
                    <a:pt x="539194" y="1324362"/>
                  </a:lnTo>
                  <a:lnTo>
                    <a:pt x="557472" y="1334915"/>
                  </a:lnTo>
                  <a:lnTo>
                    <a:pt x="560089" y="1330381"/>
                  </a:lnTo>
                  <a:lnTo>
                    <a:pt x="541811" y="1319828"/>
                  </a:lnTo>
                  <a:close/>
                </a:path>
                <a:path w="1170304" h="1351279">
                  <a:moveTo>
                    <a:pt x="552283" y="1319828"/>
                  </a:moveTo>
                  <a:lnTo>
                    <a:pt x="541811" y="1319828"/>
                  </a:lnTo>
                  <a:lnTo>
                    <a:pt x="560089" y="1330381"/>
                  </a:lnTo>
                  <a:lnTo>
                    <a:pt x="562707" y="1325847"/>
                  </a:lnTo>
                  <a:lnTo>
                    <a:pt x="552283" y="1319828"/>
                  </a:lnTo>
                  <a:close/>
                </a:path>
                <a:path w="1170304" h="1351279">
                  <a:moveTo>
                    <a:pt x="544429" y="1315293"/>
                  </a:moveTo>
                  <a:lnTo>
                    <a:pt x="539194" y="1324362"/>
                  </a:lnTo>
                  <a:lnTo>
                    <a:pt x="541811" y="1319828"/>
                  </a:lnTo>
                  <a:lnTo>
                    <a:pt x="552283" y="1319828"/>
                  </a:lnTo>
                  <a:lnTo>
                    <a:pt x="544429" y="1315293"/>
                  </a:lnTo>
                  <a:close/>
                </a:path>
                <a:path w="1170304" h="1351279">
                  <a:moveTo>
                    <a:pt x="591410" y="1340934"/>
                  </a:moveTo>
                  <a:lnTo>
                    <a:pt x="590124" y="1341676"/>
                  </a:lnTo>
                  <a:lnTo>
                    <a:pt x="584888" y="1350744"/>
                  </a:lnTo>
                  <a:lnTo>
                    <a:pt x="594027" y="1345467"/>
                  </a:lnTo>
                  <a:lnTo>
                    <a:pt x="591410" y="1340934"/>
                  </a:lnTo>
                  <a:close/>
                </a:path>
                <a:path w="1170304" h="1351279">
                  <a:moveTo>
                    <a:pt x="578367" y="1340934"/>
                  </a:moveTo>
                  <a:lnTo>
                    <a:pt x="575750" y="1345467"/>
                  </a:lnTo>
                  <a:lnTo>
                    <a:pt x="584888" y="1350744"/>
                  </a:lnTo>
                  <a:lnTo>
                    <a:pt x="582271" y="1346210"/>
                  </a:lnTo>
                  <a:lnTo>
                    <a:pt x="579653" y="1341676"/>
                  </a:lnTo>
                  <a:lnTo>
                    <a:pt x="578367" y="1340934"/>
                  </a:lnTo>
                  <a:close/>
                </a:path>
                <a:path w="1170304" h="1351279">
                  <a:moveTo>
                    <a:pt x="582271" y="1346210"/>
                  </a:moveTo>
                  <a:lnTo>
                    <a:pt x="584888" y="1350744"/>
                  </a:lnTo>
                  <a:lnTo>
                    <a:pt x="582271" y="1346210"/>
                  </a:lnTo>
                  <a:close/>
                </a:path>
                <a:path w="1170304" h="1351279">
                  <a:moveTo>
                    <a:pt x="584888" y="1344699"/>
                  </a:moveTo>
                  <a:lnTo>
                    <a:pt x="582271" y="1346210"/>
                  </a:lnTo>
                  <a:lnTo>
                    <a:pt x="584888" y="1350744"/>
                  </a:lnTo>
                  <a:lnTo>
                    <a:pt x="587506" y="1346210"/>
                  </a:lnTo>
                  <a:lnTo>
                    <a:pt x="584888" y="1344699"/>
                  </a:lnTo>
                  <a:close/>
                </a:path>
                <a:path w="1170304" h="1351279">
                  <a:moveTo>
                    <a:pt x="590124" y="1341676"/>
                  </a:moveTo>
                  <a:lnTo>
                    <a:pt x="584888" y="1344699"/>
                  </a:lnTo>
                  <a:lnTo>
                    <a:pt x="587506" y="1346210"/>
                  </a:lnTo>
                  <a:lnTo>
                    <a:pt x="590124" y="1341676"/>
                  </a:lnTo>
                  <a:close/>
                </a:path>
                <a:path w="1170304" h="1351279">
                  <a:moveTo>
                    <a:pt x="579653" y="1341676"/>
                  </a:moveTo>
                  <a:lnTo>
                    <a:pt x="582271" y="1346210"/>
                  </a:lnTo>
                  <a:lnTo>
                    <a:pt x="584888" y="1344699"/>
                  </a:lnTo>
                  <a:lnTo>
                    <a:pt x="579653" y="1341676"/>
                  </a:lnTo>
                  <a:close/>
                </a:path>
                <a:path w="1170304" h="1351279">
                  <a:moveTo>
                    <a:pt x="584888" y="1338653"/>
                  </a:moveTo>
                  <a:lnTo>
                    <a:pt x="579653" y="1341676"/>
                  </a:lnTo>
                  <a:lnTo>
                    <a:pt x="584888" y="1344699"/>
                  </a:lnTo>
                  <a:lnTo>
                    <a:pt x="590124" y="1341676"/>
                  </a:lnTo>
                  <a:lnTo>
                    <a:pt x="584888" y="1338653"/>
                  </a:lnTo>
                  <a:close/>
                </a:path>
                <a:path w="1170304" h="1351279">
                  <a:moveTo>
                    <a:pt x="580985" y="1336400"/>
                  </a:moveTo>
                  <a:lnTo>
                    <a:pt x="578367" y="1340934"/>
                  </a:lnTo>
                  <a:lnTo>
                    <a:pt x="579653" y="1341676"/>
                  </a:lnTo>
                  <a:lnTo>
                    <a:pt x="584888" y="1338653"/>
                  </a:lnTo>
                  <a:lnTo>
                    <a:pt x="580985" y="1336400"/>
                  </a:lnTo>
                  <a:close/>
                </a:path>
                <a:path w="1170304" h="1351279">
                  <a:moveTo>
                    <a:pt x="588792" y="1336400"/>
                  </a:moveTo>
                  <a:lnTo>
                    <a:pt x="584888" y="1338653"/>
                  </a:lnTo>
                  <a:lnTo>
                    <a:pt x="590124" y="1341676"/>
                  </a:lnTo>
                  <a:lnTo>
                    <a:pt x="591410" y="1340934"/>
                  </a:lnTo>
                  <a:lnTo>
                    <a:pt x="588792" y="1336400"/>
                  </a:lnTo>
                  <a:close/>
                </a:path>
                <a:path w="1170304" h="1351279">
                  <a:moveTo>
                    <a:pt x="627966" y="1319828"/>
                  </a:moveTo>
                  <a:lnTo>
                    <a:pt x="609688" y="1330381"/>
                  </a:lnTo>
                  <a:lnTo>
                    <a:pt x="612305" y="1334915"/>
                  </a:lnTo>
                  <a:lnTo>
                    <a:pt x="630583" y="1324362"/>
                  </a:lnTo>
                  <a:lnTo>
                    <a:pt x="627966" y="1319828"/>
                  </a:lnTo>
                  <a:close/>
                </a:path>
                <a:path w="1170304" h="1351279">
                  <a:moveTo>
                    <a:pt x="625348" y="1315293"/>
                  </a:moveTo>
                  <a:lnTo>
                    <a:pt x="607070" y="1325847"/>
                  </a:lnTo>
                  <a:lnTo>
                    <a:pt x="609688" y="1330381"/>
                  </a:lnTo>
                  <a:lnTo>
                    <a:pt x="627966" y="1319828"/>
                  </a:lnTo>
                  <a:lnTo>
                    <a:pt x="625348" y="1315293"/>
                  </a:lnTo>
                  <a:close/>
                </a:path>
                <a:path w="1170304" h="1351279">
                  <a:moveTo>
                    <a:pt x="627966" y="1319828"/>
                  </a:moveTo>
                  <a:lnTo>
                    <a:pt x="630583" y="1324362"/>
                  </a:lnTo>
                  <a:lnTo>
                    <a:pt x="627966" y="1319828"/>
                  </a:lnTo>
                  <a:close/>
                </a:path>
                <a:path w="1170304" h="1351279">
                  <a:moveTo>
                    <a:pt x="664521" y="1298722"/>
                  </a:moveTo>
                  <a:lnTo>
                    <a:pt x="646243" y="1309275"/>
                  </a:lnTo>
                  <a:lnTo>
                    <a:pt x="648861" y="1313809"/>
                  </a:lnTo>
                  <a:lnTo>
                    <a:pt x="667138" y="1303257"/>
                  </a:lnTo>
                  <a:lnTo>
                    <a:pt x="664521" y="1298722"/>
                  </a:lnTo>
                  <a:close/>
                </a:path>
                <a:path w="1170304" h="1351279">
                  <a:moveTo>
                    <a:pt x="661903" y="1294188"/>
                  </a:moveTo>
                  <a:lnTo>
                    <a:pt x="643625" y="1304741"/>
                  </a:lnTo>
                  <a:lnTo>
                    <a:pt x="648860" y="1313809"/>
                  </a:lnTo>
                  <a:lnTo>
                    <a:pt x="646243" y="1309275"/>
                  </a:lnTo>
                  <a:lnTo>
                    <a:pt x="664520" y="1298722"/>
                  </a:lnTo>
                  <a:lnTo>
                    <a:pt x="661903" y="1294188"/>
                  </a:lnTo>
                  <a:close/>
                </a:path>
                <a:path w="1170304" h="1351279">
                  <a:moveTo>
                    <a:pt x="698459" y="1273083"/>
                  </a:moveTo>
                  <a:lnTo>
                    <a:pt x="680181" y="1283636"/>
                  </a:lnTo>
                  <a:lnTo>
                    <a:pt x="685416" y="1292704"/>
                  </a:lnTo>
                  <a:lnTo>
                    <a:pt x="682799" y="1288170"/>
                  </a:lnTo>
                  <a:lnTo>
                    <a:pt x="701077" y="1277617"/>
                  </a:lnTo>
                  <a:lnTo>
                    <a:pt x="698459" y="1273083"/>
                  </a:lnTo>
                  <a:close/>
                </a:path>
                <a:path w="1170304" h="1351279">
                  <a:moveTo>
                    <a:pt x="701077" y="1277617"/>
                  </a:moveTo>
                  <a:lnTo>
                    <a:pt x="682799" y="1288170"/>
                  </a:lnTo>
                  <a:lnTo>
                    <a:pt x="685416" y="1292704"/>
                  </a:lnTo>
                  <a:lnTo>
                    <a:pt x="703694" y="1282151"/>
                  </a:lnTo>
                  <a:lnTo>
                    <a:pt x="701077" y="1277617"/>
                  </a:lnTo>
                  <a:close/>
                </a:path>
                <a:path w="1170304" h="1351279">
                  <a:moveTo>
                    <a:pt x="737632" y="1256512"/>
                  </a:moveTo>
                  <a:lnTo>
                    <a:pt x="719355" y="1267065"/>
                  </a:lnTo>
                  <a:lnTo>
                    <a:pt x="721972" y="1271598"/>
                  </a:lnTo>
                  <a:lnTo>
                    <a:pt x="740250" y="1261046"/>
                  </a:lnTo>
                  <a:lnTo>
                    <a:pt x="737632" y="1256512"/>
                  </a:lnTo>
                  <a:close/>
                </a:path>
                <a:path w="1170304" h="1351279">
                  <a:moveTo>
                    <a:pt x="735015" y="1251978"/>
                  </a:moveTo>
                  <a:lnTo>
                    <a:pt x="716737" y="1262531"/>
                  </a:lnTo>
                  <a:lnTo>
                    <a:pt x="719355" y="1267065"/>
                  </a:lnTo>
                  <a:lnTo>
                    <a:pt x="737632" y="1256512"/>
                  </a:lnTo>
                  <a:lnTo>
                    <a:pt x="735015" y="1251978"/>
                  </a:lnTo>
                  <a:close/>
                </a:path>
                <a:path w="1170304" h="1351279">
                  <a:moveTo>
                    <a:pt x="774187" y="1235407"/>
                  </a:moveTo>
                  <a:lnTo>
                    <a:pt x="755909" y="1245959"/>
                  </a:lnTo>
                  <a:lnTo>
                    <a:pt x="758527" y="1250493"/>
                  </a:lnTo>
                  <a:lnTo>
                    <a:pt x="776805" y="1239941"/>
                  </a:lnTo>
                  <a:lnTo>
                    <a:pt x="774187" y="1235407"/>
                  </a:lnTo>
                  <a:close/>
                </a:path>
                <a:path w="1170304" h="1351279">
                  <a:moveTo>
                    <a:pt x="771570" y="1230872"/>
                  </a:moveTo>
                  <a:lnTo>
                    <a:pt x="753292" y="1241426"/>
                  </a:lnTo>
                  <a:lnTo>
                    <a:pt x="755909" y="1245959"/>
                  </a:lnTo>
                  <a:lnTo>
                    <a:pt x="774187" y="1235407"/>
                  </a:lnTo>
                  <a:lnTo>
                    <a:pt x="771570" y="1230872"/>
                  </a:lnTo>
                  <a:close/>
                </a:path>
                <a:path w="1170304" h="1351279">
                  <a:moveTo>
                    <a:pt x="774188" y="1235407"/>
                  </a:moveTo>
                  <a:lnTo>
                    <a:pt x="776805" y="1239940"/>
                  </a:lnTo>
                  <a:lnTo>
                    <a:pt x="774188" y="1235407"/>
                  </a:lnTo>
                  <a:close/>
                </a:path>
                <a:path w="1170304" h="1351279">
                  <a:moveTo>
                    <a:pt x="808126" y="1209767"/>
                  </a:moveTo>
                  <a:lnTo>
                    <a:pt x="789848" y="1220319"/>
                  </a:lnTo>
                  <a:lnTo>
                    <a:pt x="795083" y="1229388"/>
                  </a:lnTo>
                  <a:lnTo>
                    <a:pt x="792465" y="1224853"/>
                  </a:lnTo>
                  <a:lnTo>
                    <a:pt x="810743" y="1214301"/>
                  </a:lnTo>
                  <a:lnTo>
                    <a:pt x="808126" y="1209767"/>
                  </a:lnTo>
                  <a:close/>
                </a:path>
                <a:path w="1170304" h="1351279">
                  <a:moveTo>
                    <a:pt x="810743" y="1214301"/>
                  </a:moveTo>
                  <a:lnTo>
                    <a:pt x="792465" y="1224853"/>
                  </a:lnTo>
                  <a:lnTo>
                    <a:pt x="795083" y="1229388"/>
                  </a:lnTo>
                  <a:lnTo>
                    <a:pt x="813361" y="1218835"/>
                  </a:lnTo>
                  <a:lnTo>
                    <a:pt x="810743" y="1214301"/>
                  </a:lnTo>
                  <a:close/>
                </a:path>
                <a:path w="1170304" h="1351279">
                  <a:moveTo>
                    <a:pt x="844682" y="1188662"/>
                  </a:moveTo>
                  <a:lnTo>
                    <a:pt x="826404" y="1199214"/>
                  </a:lnTo>
                  <a:lnTo>
                    <a:pt x="831639" y="1208282"/>
                  </a:lnTo>
                  <a:lnTo>
                    <a:pt x="829021" y="1203748"/>
                  </a:lnTo>
                  <a:lnTo>
                    <a:pt x="847299" y="1193196"/>
                  </a:lnTo>
                  <a:lnTo>
                    <a:pt x="844682" y="1188662"/>
                  </a:lnTo>
                  <a:close/>
                </a:path>
                <a:path w="1170304" h="1351279">
                  <a:moveTo>
                    <a:pt x="847299" y="1193196"/>
                  </a:moveTo>
                  <a:lnTo>
                    <a:pt x="829021" y="1203748"/>
                  </a:lnTo>
                  <a:lnTo>
                    <a:pt x="831639" y="1208282"/>
                  </a:lnTo>
                  <a:lnTo>
                    <a:pt x="849917" y="1197730"/>
                  </a:lnTo>
                  <a:lnTo>
                    <a:pt x="847299" y="1193196"/>
                  </a:lnTo>
                  <a:close/>
                </a:path>
                <a:path w="1170304" h="1351279">
                  <a:moveTo>
                    <a:pt x="883854" y="1172091"/>
                  </a:moveTo>
                  <a:lnTo>
                    <a:pt x="865576" y="1182643"/>
                  </a:lnTo>
                  <a:lnTo>
                    <a:pt x="868194" y="1187177"/>
                  </a:lnTo>
                  <a:lnTo>
                    <a:pt x="886472" y="1176624"/>
                  </a:lnTo>
                  <a:lnTo>
                    <a:pt x="883854" y="1172091"/>
                  </a:lnTo>
                  <a:close/>
                </a:path>
                <a:path w="1170304" h="1351279">
                  <a:moveTo>
                    <a:pt x="881237" y="1167557"/>
                  </a:moveTo>
                  <a:lnTo>
                    <a:pt x="862959" y="1178109"/>
                  </a:lnTo>
                  <a:lnTo>
                    <a:pt x="865576" y="1182643"/>
                  </a:lnTo>
                  <a:lnTo>
                    <a:pt x="883854" y="1172091"/>
                  </a:lnTo>
                  <a:lnTo>
                    <a:pt x="881237" y="1167557"/>
                  </a:lnTo>
                  <a:close/>
                </a:path>
                <a:path w="1170304" h="1351279">
                  <a:moveTo>
                    <a:pt x="920410" y="1150985"/>
                  </a:moveTo>
                  <a:lnTo>
                    <a:pt x="902132" y="1161538"/>
                  </a:lnTo>
                  <a:lnTo>
                    <a:pt x="904750" y="1166072"/>
                  </a:lnTo>
                  <a:lnTo>
                    <a:pt x="923028" y="1155519"/>
                  </a:lnTo>
                  <a:lnTo>
                    <a:pt x="920410" y="1150985"/>
                  </a:lnTo>
                  <a:close/>
                </a:path>
                <a:path w="1170304" h="1351279">
                  <a:moveTo>
                    <a:pt x="917792" y="1146450"/>
                  </a:moveTo>
                  <a:lnTo>
                    <a:pt x="899515" y="1157004"/>
                  </a:lnTo>
                  <a:lnTo>
                    <a:pt x="902132" y="1161538"/>
                  </a:lnTo>
                  <a:lnTo>
                    <a:pt x="920410" y="1150985"/>
                  </a:lnTo>
                  <a:lnTo>
                    <a:pt x="917792" y="1146450"/>
                  </a:lnTo>
                  <a:close/>
                </a:path>
                <a:path w="1170304" h="1351279">
                  <a:moveTo>
                    <a:pt x="920411" y="1150985"/>
                  </a:moveTo>
                  <a:lnTo>
                    <a:pt x="923028" y="1155519"/>
                  </a:lnTo>
                  <a:lnTo>
                    <a:pt x="920411" y="1150985"/>
                  </a:lnTo>
                  <a:close/>
                </a:path>
                <a:path w="1170304" h="1351279">
                  <a:moveTo>
                    <a:pt x="954347" y="1125345"/>
                  </a:moveTo>
                  <a:lnTo>
                    <a:pt x="936070" y="1135898"/>
                  </a:lnTo>
                  <a:lnTo>
                    <a:pt x="941306" y="1144966"/>
                  </a:lnTo>
                  <a:lnTo>
                    <a:pt x="938688" y="1140432"/>
                  </a:lnTo>
                  <a:lnTo>
                    <a:pt x="956965" y="1129879"/>
                  </a:lnTo>
                  <a:lnTo>
                    <a:pt x="954347" y="1125345"/>
                  </a:lnTo>
                  <a:close/>
                </a:path>
                <a:path w="1170304" h="1351279">
                  <a:moveTo>
                    <a:pt x="956965" y="1129879"/>
                  </a:moveTo>
                  <a:lnTo>
                    <a:pt x="938688" y="1140432"/>
                  </a:lnTo>
                  <a:lnTo>
                    <a:pt x="941306" y="1144966"/>
                  </a:lnTo>
                  <a:lnTo>
                    <a:pt x="959583" y="1134414"/>
                  </a:lnTo>
                  <a:lnTo>
                    <a:pt x="956965" y="1129879"/>
                  </a:lnTo>
                  <a:close/>
                </a:path>
                <a:path w="1170304" h="1351279">
                  <a:moveTo>
                    <a:pt x="990903" y="1104240"/>
                  </a:moveTo>
                  <a:lnTo>
                    <a:pt x="972625" y="1114793"/>
                  </a:lnTo>
                  <a:lnTo>
                    <a:pt x="977861" y="1123861"/>
                  </a:lnTo>
                  <a:lnTo>
                    <a:pt x="975243" y="1119327"/>
                  </a:lnTo>
                  <a:lnTo>
                    <a:pt x="993521" y="1108774"/>
                  </a:lnTo>
                  <a:lnTo>
                    <a:pt x="990903" y="1104240"/>
                  </a:lnTo>
                  <a:close/>
                </a:path>
                <a:path w="1170304" h="1351279">
                  <a:moveTo>
                    <a:pt x="993521" y="1108774"/>
                  </a:moveTo>
                  <a:lnTo>
                    <a:pt x="975243" y="1119327"/>
                  </a:lnTo>
                  <a:lnTo>
                    <a:pt x="977861" y="1123861"/>
                  </a:lnTo>
                  <a:lnTo>
                    <a:pt x="996139" y="1113308"/>
                  </a:lnTo>
                  <a:lnTo>
                    <a:pt x="993521" y="1108774"/>
                  </a:lnTo>
                  <a:close/>
                </a:path>
                <a:path w="1170304" h="1351279">
                  <a:moveTo>
                    <a:pt x="1030077" y="1087669"/>
                  </a:moveTo>
                  <a:lnTo>
                    <a:pt x="1011799" y="1098222"/>
                  </a:lnTo>
                  <a:lnTo>
                    <a:pt x="1014417" y="1102755"/>
                  </a:lnTo>
                  <a:lnTo>
                    <a:pt x="1032695" y="1092203"/>
                  </a:lnTo>
                  <a:lnTo>
                    <a:pt x="1030077" y="1087669"/>
                  </a:lnTo>
                  <a:close/>
                </a:path>
                <a:path w="1170304" h="1351279">
                  <a:moveTo>
                    <a:pt x="1027459" y="1083135"/>
                  </a:moveTo>
                  <a:lnTo>
                    <a:pt x="1009181" y="1093688"/>
                  </a:lnTo>
                  <a:lnTo>
                    <a:pt x="1011799" y="1098222"/>
                  </a:lnTo>
                  <a:lnTo>
                    <a:pt x="1030077" y="1087669"/>
                  </a:lnTo>
                  <a:lnTo>
                    <a:pt x="1027459" y="1083135"/>
                  </a:lnTo>
                  <a:close/>
                </a:path>
                <a:path w="1170304" h="1351279">
                  <a:moveTo>
                    <a:pt x="1066632" y="1066564"/>
                  </a:moveTo>
                  <a:lnTo>
                    <a:pt x="1048355" y="1077116"/>
                  </a:lnTo>
                  <a:lnTo>
                    <a:pt x="1050972" y="1081650"/>
                  </a:lnTo>
                  <a:lnTo>
                    <a:pt x="1069250" y="1071098"/>
                  </a:lnTo>
                  <a:lnTo>
                    <a:pt x="1066632" y="1066564"/>
                  </a:lnTo>
                  <a:close/>
                </a:path>
                <a:path w="1170304" h="1351279">
                  <a:moveTo>
                    <a:pt x="1064014" y="1062029"/>
                  </a:moveTo>
                  <a:lnTo>
                    <a:pt x="1045737" y="1072583"/>
                  </a:lnTo>
                  <a:lnTo>
                    <a:pt x="1048355" y="1077116"/>
                  </a:lnTo>
                  <a:lnTo>
                    <a:pt x="1066632" y="1066564"/>
                  </a:lnTo>
                  <a:lnTo>
                    <a:pt x="1064014" y="1062029"/>
                  </a:lnTo>
                  <a:close/>
                </a:path>
                <a:path w="1170304" h="1351279">
                  <a:moveTo>
                    <a:pt x="1066632" y="1066564"/>
                  </a:moveTo>
                  <a:lnTo>
                    <a:pt x="1069250" y="1071097"/>
                  </a:lnTo>
                  <a:lnTo>
                    <a:pt x="1066632" y="1066564"/>
                  </a:lnTo>
                  <a:close/>
                </a:path>
                <a:path w="1170304" h="1351279">
                  <a:moveTo>
                    <a:pt x="1100570" y="1040924"/>
                  </a:moveTo>
                  <a:lnTo>
                    <a:pt x="1082292" y="1051476"/>
                  </a:lnTo>
                  <a:lnTo>
                    <a:pt x="1087528" y="1060545"/>
                  </a:lnTo>
                  <a:lnTo>
                    <a:pt x="1084910" y="1056010"/>
                  </a:lnTo>
                  <a:lnTo>
                    <a:pt x="1103188" y="1045458"/>
                  </a:lnTo>
                  <a:lnTo>
                    <a:pt x="1100570" y="1040924"/>
                  </a:lnTo>
                  <a:close/>
                </a:path>
                <a:path w="1170304" h="1351279">
                  <a:moveTo>
                    <a:pt x="1103188" y="1045458"/>
                  </a:moveTo>
                  <a:lnTo>
                    <a:pt x="1084910" y="1056010"/>
                  </a:lnTo>
                  <a:lnTo>
                    <a:pt x="1087528" y="1060545"/>
                  </a:lnTo>
                  <a:lnTo>
                    <a:pt x="1105806" y="1049992"/>
                  </a:lnTo>
                  <a:lnTo>
                    <a:pt x="1103188" y="1045458"/>
                  </a:lnTo>
                  <a:close/>
                </a:path>
                <a:path w="1170304" h="1351279">
                  <a:moveTo>
                    <a:pt x="1137126" y="1019819"/>
                  </a:moveTo>
                  <a:lnTo>
                    <a:pt x="1118848" y="1030371"/>
                  </a:lnTo>
                  <a:lnTo>
                    <a:pt x="1124084" y="1039439"/>
                  </a:lnTo>
                  <a:lnTo>
                    <a:pt x="1121466" y="1034905"/>
                  </a:lnTo>
                  <a:lnTo>
                    <a:pt x="1139744" y="1024353"/>
                  </a:lnTo>
                  <a:lnTo>
                    <a:pt x="1137126" y="1019819"/>
                  </a:lnTo>
                  <a:close/>
                </a:path>
                <a:path w="1170304" h="1351279">
                  <a:moveTo>
                    <a:pt x="1139744" y="1024353"/>
                  </a:moveTo>
                  <a:lnTo>
                    <a:pt x="1121466" y="1034905"/>
                  </a:lnTo>
                  <a:lnTo>
                    <a:pt x="1124084" y="1039439"/>
                  </a:lnTo>
                  <a:lnTo>
                    <a:pt x="1142361" y="1028886"/>
                  </a:lnTo>
                  <a:lnTo>
                    <a:pt x="1139744" y="1024353"/>
                  </a:lnTo>
                  <a:close/>
                </a:path>
                <a:path w="1170304" h="1351279">
                  <a:moveTo>
                    <a:pt x="1159307" y="1007013"/>
                  </a:moveTo>
                  <a:lnTo>
                    <a:pt x="1155404" y="1009266"/>
                  </a:lnTo>
                  <a:lnTo>
                    <a:pt x="1160639" y="1018334"/>
                  </a:lnTo>
                  <a:lnTo>
                    <a:pt x="1158022" y="1013800"/>
                  </a:lnTo>
                  <a:lnTo>
                    <a:pt x="1159308" y="1013058"/>
                  </a:lnTo>
                  <a:lnTo>
                    <a:pt x="1159307" y="1007013"/>
                  </a:lnTo>
                  <a:close/>
                </a:path>
                <a:path w="1170304" h="1351279">
                  <a:moveTo>
                    <a:pt x="1164542" y="1013058"/>
                  </a:moveTo>
                  <a:lnTo>
                    <a:pt x="1159308" y="1013058"/>
                  </a:lnTo>
                  <a:lnTo>
                    <a:pt x="1158022" y="1013800"/>
                  </a:lnTo>
                  <a:lnTo>
                    <a:pt x="1160639" y="1018334"/>
                  </a:lnTo>
                  <a:lnTo>
                    <a:pt x="1169777" y="1013058"/>
                  </a:lnTo>
                  <a:lnTo>
                    <a:pt x="1164542" y="1013058"/>
                  </a:lnTo>
                  <a:close/>
                </a:path>
                <a:path w="1170304" h="1351279">
                  <a:moveTo>
                    <a:pt x="1164542" y="1003990"/>
                  </a:moveTo>
                  <a:lnTo>
                    <a:pt x="1159307" y="1007013"/>
                  </a:lnTo>
                  <a:lnTo>
                    <a:pt x="1159307" y="1013058"/>
                  </a:lnTo>
                  <a:lnTo>
                    <a:pt x="1164542" y="1010035"/>
                  </a:lnTo>
                  <a:lnTo>
                    <a:pt x="1164542" y="1003990"/>
                  </a:lnTo>
                  <a:close/>
                </a:path>
                <a:path w="1170304" h="1351279">
                  <a:moveTo>
                    <a:pt x="1169777" y="1013058"/>
                  </a:moveTo>
                  <a:lnTo>
                    <a:pt x="1164542" y="1013058"/>
                  </a:lnTo>
                  <a:lnTo>
                    <a:pt x="1169777" y="1013058"/>
                  </a:lnTo>
                  <a:close/>
                </a:path>
                <a:path w="1170304" h="1351279">
                  <a:moveTo>
                    <a:pt x="1164542" y="1010035"/>
                  </a:moveTo>
                  <a:lnTo>
                    <a:pt x="1159308" y="1013058"/>
                  </a:lnTo>
                  <a:lnTo>
                    <a:pt x="1164542" y="1013058"/>
                  </a:lnTo>
                  <a:lnTo>
                    <a:pt x="1164542" y="1010035"/>
                  </a:lnTo>
                  <a:close/>
                </a:path>
                <a:path w="1170304" h="1351279">
                  <a:moveTo>
                    <a:pt x="1167160" y="1008524"/>
                  </a:moveTo>
                  <a:lnTo>
                    <a:pt x="1164542" y="1010035"/>
                  </a:lnTo>
                  <a:lnTo>
                    <a:pt x="1164542" y="1013058"/>
                  </a:lnTo>
                  <a:lnTo>
                    <a:pt x="1169777" y="1013058"/>
                  </a:lnTo>
                  <a:lnTo>
                    <a:pt x="1167160" y="1008524"/>
                  </a:lnTo>
                  <a:close/>
                </a:path>
                <a:path w="1170304" h="1351279">
                  <a:moveTo>
                    <a:pt x="1169777" y="1002505"/>
                  </a:moveTo>
                  <a:lnTo>
                    <a:pt x="1164542" y="1002505"/>
                  </a:lnTo>
                  <a:lnTo>
                    <a:pt x="1164542" y="1003990"/>
                  </a:lnTo>
                  <a:lnTo>
                    <a:pt x="1169777" y="1013058"/>
                  </a:lnTo>
                  <a:lnTo>
                    <a:pt x="1169777" y="1002505"/>
                  </a:lnTo>
                  <a:close/>
                </a:path>
                <a:path w="1170304" h="1351279">
                  <a:moveTo>
                    <a:pt x="1164542" y="1003990"/>
                  </a:moveTo>
                  <a:lnTo>
                    <a:pt x="1164542" y="1010035"/>
                  </a:lnTo>
                  <a:lnTo>
                    <a:pt x="1167160" y="1008524"/>
                  </a:lnTo>
                  <a:lnTo>
                    <a:pt x="1164542" y="1003990"/>
                  </a:lnTo>
                  <a:close/>
                </a:path>
                <a:path w="1170304" h="1351279">
                  <a:moveTo>
                    <a:pt x="1164542" y="1002505"/>
                  </a:moveTo>
                  <a:lnTo>
                    <a:pt x="1159307" y="1002505"/>
                  </a:lnTo>
                  <a:lnTo>
                    <a:pt x="1159307" y="1007013"/>
                  </a:lnTo>
                  <a:lnTo>
                    <a:pt x="1164542" y="1003990"/>
                  </a:lnTo>
                  <a:lnTo>
                    <a:pt x="1164542" y="1002505"/>
                  </a:lnTo>
                  <a:close/>
                </a:path>
                <a:path w="1170304" h="1351279">
                  <a:moveTo>
                    <a:pt x="1164542" y="960294"/>
                  </a:moveTo>
                  <a:lnTo>
                    <a:pt x="1159307" y="960294"/>
                  </a:lnTo>
                  <a:lnTo>
                    <a:pt x="1159307" y="981400"/>
                  </a:lnTo>
                  <a:lnTo>
                    <a:pt x="1164542" y="981400"/>
                  </a:lnTo>
                  <a:lnTo>
                    <a:pt x="1164542" y="960294"/>
                  </a:lnTo>
                  <a:close/>
                </a:path>
                <a:path w="1170304" h="1351279">
                  <a:moveTo>
                    <a:pt x="1169777" y="960294"/>
                  </a:moveTo>
                  <a:lnTo>
                    <a:pt x="1164542" y="960294"/>
                  </a:lnTo>
                  <a:lnTo>
                    <a:pt x="1164542" y="981400"/>
                  </a:lnTo>
                  <a:lnTo>
                    <a:pt x="1169777" y="981400"/>
                  </a:lnTo>
                  <a:lnTo>
                    <a:pt x="1169777" y="960294"/>
                  </a:lnTo>
                  <a:close/>
                </a:path>
                <a:path w="1170304" h="1351279">
                  <a:moveTo>
                    <a:pt x="1164542" y="918084"/>
                  </a:moveTo>
                  <a:lnTo>
                    <a:pt x="1159307" y="918084"/>
                  </a:lnTo>
                  <a:lnTo>
                    <a:pt x="1159307" y="939189"/>
                  </a:lnTo>
                  <a:lnTo>
                    <a:pt x="1164542" y="939189"/>
                  </a:lnTo>
                  <a:lnTo>
                    <a:pt x="1164542" y="918084"/>
                  </a:lnTo>
                  <a:close/>
                </a:path>
                <a:path w="1170304" h="1351279">
                  <a:moveTo>
                    <a:pt x="1169777" y="918084"/>
                  </a:moveTo>
                  <a:lnTo>
                    <a:pt x="1164542" y="918084"/>
                  </a:lnTo>
                  <a:lnTo>
                    <a:pt x="1164542" y="939189"/>
                  </a:lnTo>
                  <a:lnTo>
                    <a:pt x="1169777" y="939189"/>
                  </a:lnTo>
                  <a:lnTo>
                    <a:pt x="1169777" y="918084"/>
                  </a:lnTo>
                  <a:close/>
                </a:path>
                <a:path w="1170304" h="1351279">
                  <a:moveTo>
                    <a:pt x="1164542" y="875872"/>
                  </a:moveTo>
                  <a:lnTo>
                    <a:pt x="1159307" y="875872"/>
                  </a:lnTo>
                  <a:lnTo>
                    <a:pt x="1159307" y="896978"/>
                  </a:lnTo>
                  <a:lnTo>
                    <a:pt x="1164542" y="896978"/>
                  </a:lnTo>
                  <a:lnTo>
                    <a:pt x="1164542" y="875872"/>
                  </a:lnTo>
                  <a:close/>
                </a:path>
                <a:path w="1170304" h="1351279">
                  <a:moveTo>
                    <a:pt x="1169777" y="875872"/>
                  </a:moveTo>
                  <a:lnTo>
                    <a:pt x="1164542" y="875872"/>
                  </a:lnTo>
                  <a:lnTo>
                    <a:pt x="1164542" y="896978"/>
                  </a:lnTo>
                  <a:lnTo>
                    <a:pt x="1169777" y="896978"/>
                  </a:lnTo>
                  <a:lnTo>
                    <a:pt x="1169777" y="875872"/>
                  </a:lnTo>
                  <a:close/>
                </a:path>
                <a:path w="1170304" h="1351279">
                  <a:moveTo>
                    <a:pt x="1164542" y="833662"/>
                  </a:moveTo>
                  <a:lnTo>
                    <a:pt x="1159307" y="833662"/>
                  </a:lnTo>
                  <a:lnTo>
                    <a:pt x="1159307" y="854767"/>
                  </a:lnTo>
                  <a:lnTo>
                    <a:pt x="1164542" y="854767"/>
                  </a:lnTo>
                  <a:lnTo>
                    <a:pt x="1164542" y="833662"/>
                  </a:lnTo>
                  <a:close/>
                </a:path>
                <a:path w="1170304" h="1351279">
                  <a:moveTo>
                    <a:pt x="1169777" y="833662"/>
                  </a:moveTo>
                  <a:lnTo>
                    <a:pt x="1164542" y="833662"/>
                  </a:lnTo>
                  <a:lnTo>
                    <a:pt x="1164542" y="854767"/>
                  </a:lnTo>
                  <a:lnTo>
                    <a:pt x="1169777" y="854767"/>
                  </a:lnTo>
                  <a:lnTo>
                    <a:pt x="1169777" y="833662"/>
                  </a:lnTo>
                  <a:close/>
                </a:path>
                <a:path w="1170304" h="1351279">
                  <a:moveTo>
                    <a:pt x="1164542" y="791451"/>
                  </a:moveTo>
                  <a:lnTo>
                    <a:pt x="1159307" y="791451"/>
                  </a:lnTo>
                  <a:lnTo>
                    <a:pt x="1159307" y="812557"/>
                  </a:lnTo>
                  <a:lnTo>
                    <a:pt x="1164542" y="812557"/>
                  </a:lnTo>
                  <a:lnTo>
                    <a:pt x="1164542" y="791451"/>
                  </a:lnTo>
                  <a:close/>
                </a:path>
                <a:path w="1170304" h="1351279">
                  <a:moveTo>
                    <a:pt x="1169777" y="791451"/>
                  </a:moveTo>
                  <a:lnTo>
                    <a:pt x="1164542" y="791451"/>
                  </a:lnTo>
                  <a:lnTo>
                    <a:pt x="1164542" y="812557"/>
                  </a:lnTo>
                  <a:lnTo>
                    <a:pt x="1169777" y="812557"/>
                  </a:lnTo>
                  <a:lnTo>
                    <a:pt x="1169777" y="791451"/>
                  </a:lnTo>
                  <a:close/>
                </a:path>
                <a:path w="1170304" h="1351279">
                  <a:moveTo>
                    <a:pt x="1164542" y="749241"/>
                  </a:moveTo>
                  <a:lnTo>
                    <a:pt x="1159307" y="749241"/>
                  </a:lnTo>
                  <a:lnTo>
                    <a:pt x="1159307" y="770346"/>
                  </a:lnTo>
                  <a:lnTo>
                    <a:pt x="1164542" y="770346"/>
                  </a:lnTo>
                  <a:lnTo>
                    <a:pt x="1164542" y="749241"/>
                  </a:lnTo>
                  <a:close/>
                </a:path>
                <a:path w="1170304" h="1351279">
                  <a:moveTo>
                    <a:pt x="1169777" y="749241"/>
                  </a:moveTo>
                  <a:lnTo>
                    <a:pt x="1164542" y="749241"/>
                  </a:lnTo>
                  <a:lnTo>
                    <a:pt x="1164542" y="770346"/>
                  </a:lnTo>
                  <a:lnTo>
                    <a:pt x="1169777" y="770346"/>
                  </a:lnTo>
                  <a:lnTo>
                    <a:pt x="1169777" y="749241"/>
                  </a:lnTo>
                  <a:close/>
                </a:path>
                <a:path w="1170304" h="1351279">
                  <a:moveTo>
                    <a:pt x="1164542" y="707029"/>
                  </a:moveTo>
                  <a:lnTo>
                    <a:pt x="1159307" y="707029"/>
                  </a:lnTo>
                  <a:lnTo>
                    <a:pt x="1159307" y="728135"/>
                  </a:lnTo>
                  <a:lnTo>
                    <a:pt x="1164542" y="728135"/>
                  </a:lnTo>
                  <a:lnTo>
                    <a:pt x="1164542" y="707029"/>
                  </a:lnTo>
                  <a:close/>
                </a:path>
                <a:path w="1170304" h="1351279">
                  <a:moveTo>
                    <a:pt x="1169777" y="707029"/>
                  </a:moveTo>
                  <a:lnTo>
                    <a:pt x="1164542" y="707029"/>
                  </a:lnTo>
                  <a:lnTo>
                    <a:pt x="1164542" y="728135"/>
                  </a:lnTo>
                  <a:lnTo>
                    <a:pt x="1169777" y="728135"/>
                  </a:lnTo>
                  <a:lnTo>
                    <a:pt x="1169777" y="707029"/>
                  </a:lnTo>
                  <a:close/>
                </a:path>
                <a:path w="1170304" h="1351279">
                  <a:moveTo>
                    <a:pt x="1164542" y="664819"/>
                  </a:moveTo>
                  <a:lnTo>
                    <a:pt x="1159307" y="664819"/>
                  </a:lnTo>
                  <a:lnTo>
                    <a:pt x="1159307" y="685924"/>
                  </a:lnTo>
                  <a:lnTo>
                    <a:pt x="1164542" y="685924"/>
                  </a:lnTo>
                  <a:lnTo>
                    <a:pt x="1164542" y="664819"/>
                  </a:lnTo>
                  <a:close/>
                </a:path>
                <a:path w="1170304" h="1351279">
                  <a:moveTo>
                    <a:pt x="1169777" y="664819"/>
                  </a:moveTo>
                  <a:lnTo>
                    <a:pt x="1164542" y="664819"/>
                  </a:lnTo>
                  <a:lnTo>
                    <a:pt x="1164542" y="685924"/>
                  </a:lnTo>
                  <a:lnTo>
                    <a:pt x="1169777" y="685924"/>
                  </a:lnTo>
                  <a:lnTo>
                    <a:pt x="1169777" y="664819"/>
                  </a:lnTo>
                  <a:close/>
                </a:path>
                <a:path w="1170304" h="1351279">
                  <a:moveTo>
                    <a:pt x="1164542" y="622608"/>
                  </a:moveTo>
                  <a:lnTo>
                    <a:pt x="1159307" y="622608"/>
                  </a:lnTo>
                  <a:lnTo>
                    <a:pt x="1159307" y="643714"/>
                  </a:lnTo>
                  <a:lnTo>
                    <a:pt x="1164542" y="643714"/>
                  </a:lnTo>
                  <a:lnTo>
                    <a:pt x="1164542" y="622608"/>
                  </a:lnTo>
                  <a:close/>
                </a:path>
                <a:path w="1170304" h="1351279">
                  <a:moveTo>
                    <a:pt x="1169777" y="622608"/>
                  </a:moveTo>
                  <a:lnTo>
                    <a:pt x="1164542" y="622608"/>
                  </a:lnTo>
                  <a:lnTo>
                    <a:pt x="1164542" y="643714"/>
                  </a:lnTo>
                  <a:lnTo>
                    <a:pt x="1169777" y="643714"/>
                  </a:lnTo>
                  <a:lnTo>
                    <a:pt x="1169777" y="622608"/>
                  </a:lnTo>
                  <a:close/>
                </a:path>
                <a:path w="1170304" h="1351279">
                  <a:moveTo>
                    <a:pt x="1164542" y="580398"/>
                  </a:moveTo>
                  <a:lnTo>
                    <a:pt x="1159307" y="580398"/>
                  </a:lnTo>
                  <a:lnTo>
                    <a:pt x="1159307" y="601503"/>
                  </a:lnTo>
                  <a:lnTo>
                    <a:pt x="1164542" y="601503"/>
                  </a:lnTo>
                  <a:lnTo>
                    <a:pt x="1164542" y="580398"/>
                  </a:lnTo>
                  <a:close/>
                </a:path>
                <a:path w="1170304" h="1351279">
                  <a:moveTo>
                    <a:pt x="1169777" y="580398"/>
                  </a:moveTo>
                  <a:lnTo>
                    <a:pt x="1164542" y="580398"/>
                  </a:lnTo>
                  <a:lnTo>
                    <a:pt x="1164542" y="601503"/>
                  </a:lnTo>
                  <a:lnTo>
                    <a:pt x="1169777" y="601503"/>
                  </a:lnTo>
                  <a:lnTo>
                    <a:pt x="1169777" y="580398"/>
                  </a:lnTo>
                  <a:close/>
                </a:path>
                <a:path w="1170304" h="1351279">
                  <a:moveTo>
                    <a:pt x="1164542" y="538186"/>
                  </a:moveTo>
                  <a:lnTo>
                    <a:pt x="1159307" y="538186"/>
                  </a:lnTo>
                  <a:lnTo>
                    <a:pt x="1159307" y="559292"/>
                  </a:lnTo>
                  <a:lnTo>
                    <a:pt x="1164542" y="559292"/>
                  </a:lnTo>
                  <a:lnTo>
                    <a:pt x="1164542" y="538186"/>
                  </a:lnTo>
                  <a:close/>
                </a:path>
                <a:path w="1170304" h="1351279">
                  <a:moveTo>
                    <a:pt x="1169777" y="538186"/>
                  </a:moveTo>
                  <a:lnTo>
                    <a:pt x="1164542" y="538186"/>
                  </a:lnTo>
                  <a:lnTo>
                    <a:pt x="1164542" y="559292"/>
                  </a:lnTo>
                  <a:lnTo>
                    <a:pt x="1169777" y="559292"/>
                  </a:lnTo>
                  <a:lnTo>
                    <a:pt x="1169777" y="538186"/>
                  </a:lnTo>
                  <a:close/>
                </a:path>
                <a:path w="1170304" h="1351279">
                  <a:moveTo>
                    <a:pt x="1164542" y="495976"/>
                  </a:moveTo>
                  <a:lnTo>
                    <a:pt x="1159307" y="495976"/>
                  </a:lnTo>
                  <a:lnTo>
                    <a:pt x="1159307" y="517081"/>
                  </a:lnTo>
                  <a:lnTo>
                    <a:pt x="1164542" y="517081"/>
                  </a:lnTo>
                  <a:lnTo>
                    <a:pt x="1164542" y="495976"/>
                  </a:lnTo>
                  <a:close/>
                </a:path>
                <a:path w="1170304" h="1351279">
                  <a:moveTo>
                    <a:pt x="1169777" y="495976"/>
                  </a:moveTo>
                  <a:lnTo>
                    <a:pt x="1164542" y="495976"/>
                  </a:lnTo>
                  <a:lnTo>
                    <a:pt x="1164542" y="517081"/>
                  </a:lnTo>
                  <a:lnTo>
                    <a:pt x="1169777" y="517081"/>
                  </a:lnTo>
                  <a:lnTo>
                    <a:pt x="1169777" y="495976"/>
                  </a:lnTo>
                  <a:close/>
                </a:path>
                <a:path w="1170304" h="1351279">
                  <a:moveTo>
                    <a:pt x="1164542" y="453765"/>
                  </a:moveTo>
                  <a:lnTo>
                    <a:pt x="1159307" y="453765"/>
                  </a:lnTo>
                  <a:lnTo>
                    <a:pt x="1159307" y="474871"/>
                  </a:lnTo>
                  <a:lnTo>
                    <a:pt x="1164542" y="474871"/>
                  </a:lnTo>
                  <a:lnTo>
                    <a:pt x="1164542" y="453765"/>
                  </a:lnTo>
                  <a:close/>
                </a:path>
                <a:path w="1170304" h="1351279">
                  <a:moveTo>
                    <a:pt x="1169777" y="453765"/>
                  </a:moveTo>
                  <a:lnTo>
                    <a:pt x="1164542" y="453765"/>
                  </a:lnTo>
                  <a:lnTo>
                    <a:pt x="1164542" y="474871"/>
                  </a:lnTo>
                  <a:lnTo>
                    <a:pt x="1169777" y="474871"/>
                  </a:lnTo>
                  <a:lnTo>
                    <a:pt x="1169777" y="453765"/>
                  </a:lnTo>
                  <a:close/>
                </a:path>
                <a:path w="1170304" h="1351279">
                  <a:moveTo>
                    <a:pt x="1164542" y="411555"/>
                  </a:moveTo>
                  <a:lnTo>
                    <a:pt x="1159307" y="411555"/>
                  </a:lnTo>
                  <a:lnTo>
                    <a:pt x="1159307" y="432660"/>
                  </a:lnTo>
                  <a:lnTo>
                    <a:pt x="1164542" y="432660"/>
                  </a:lnTo>
                  <a:lnTo>
                    <a:pt x="1164542" y="411555"/>
                  </a:lnTo>
                  <a:close/>
                </a:path>
                <a:path w="1170304" h="1351279">
                  <a:moveTo>
                    <a:pt x="1169777" y="411555"/>
                  </a:moveTo>
                  <a:lnTo>
                    <a:pt x="1164542" y="411555"/>
                  </a:lnTo>
                  <a:lnTo>
                    <a:pt x="1164542" y="432660"/>
                  </a:lnTo>
                  <a:lnTo>
                    <a:pt x="1169777" y="432660"/>
                  </a:lnTo>
                  <a:lnTo>
                    <a:pt x="1169777" y="411555"/>
                  </a:lnTo>
                  <a:close/>
                </a:path>
                <a:path w="1170304" h="1351279">
                  <a:moveTo>
                    <a:pt x="1164542" y="369343"/>
                  </a:moveTo>
                  <a:lnTo>
                    <a:pt x="1159307" y="369343"/>
                  </a:lnTo>
                  <a:lnTo>
                    <a:pt x="1159307" y="390449"/>
                  </a:lnTo>
                  <a:lnTo>
                    <a:pt x="1164542" y="390449"/>
                  </a:lnTo>
                  <a:lnTo>
                    <a:pt x="1164542" y="369343"/>
                  </a:lnTo>
                  <a:close/>
                </a:path>
                <a:path w="1170304" h="1351279">
                  <a:moveTo>
                    <a:pt x="1169777" y="369343"/>
                  </a:moveTo>
                  <a:lnTo>
                    <a:pt x="1164542" y="369343"/>
                  </a:lnTo>
                  <a:lnTo>
                    <a:pt x="1164542" y="390449"/>
                  </a:lnTo>
                  <a:lnTo>
                    <a:pt x="1169777" y="390449"/>
                  </a:lnTo>
                  <a:lnTo>
                    <a:pt x="1169777" y="369343"/>
                  </a:lnTo>
                  <a:close/>
                </a:path>
                <a:path w="1170304" h="1351279">
                  <a:moveTo>
                    <a:pt x="1124083" y="311304"/>
                  </a:moveTo>
                  <a:lnTo>
                    <a:pt x="1118848" y="320372"/>
                  </a:lnTo>
                  <a:lnTo>
                    <a:pt x="1137126" y="330925"/>
                  </a:lnTo>
                  <a:lnTo>
                    <a:pt x="1139744" y="326391"/>
                  </a:lnTo>
                  <a:lnTo>
                    <a:pt x="1121466" y="315838"/>
                  </a:lnTo>
                  <a:lnTo>
                    <a:pt x="1124083" y="311304"/>
                  </a:lnTo>
                  <a:close/>
                </a:path>
                <a:path w="1170304" h="1351279">
                  <a:moveTo>
                    <a:pt x="1124084" y="311304"/>
                  </a:moveTo>
                  <a:lnTo>
                    <a:pt x="1121466" y="315838"/>
                  </a:lnTo>
                  <a:lnTo>
                    <a:pt x="1139744" y="326391"/>
                  </a:lnTo>
                  <a:lnTo>
                    <a:pt x="1142361" y="321857"/>
                  </a:lnTo>
                  <a:lnTo>
                    <a:pt x="1124084" y="311304"/>
                  </a:lnTo>
                  <a:close/>
                </a:path>
                <a:path w="1170304" h="1351279">
                  <a:moveTo>
                    <a:pt x="1087528" y="290199"/>
                  </a:moveTo>
                  <a:lnTo>
                    <a:pt x="1082292" y="299267"/>
                  </a:lnTo>
                  <a:lnTo>
                    <a:pt x="1100570" y="309819"/>
                  </a:lnTo>
                  <a:lnTo>
                    <a:pt x="1103188" y="305285"/>
                  </a:lnTo>
                  <a:lnTo>
                    <a:pt x="1084910" y="294733"/>
                  </a:lnTo>
                  <a:lnTo>
                    <a:pt x="1087528" y="290199"/>
                  </a:lnTo>
                  <a:close/>
                </a:path>
                <a:path w="1170304" h="1351279">
                  <a:moveTo>
                    <a:pt x="1105806" y="300751"/>
                  </a:moveTo>
                  <a:lnTo>
                    <a:pt x="1103188" y="305285"/>
                  </a:lnTo>
                  <a:lnTo>
                    <a:pt x="1105806" y="300751"/>
                  </a:lnTo>
                  <a:close/>
                </a:path>
                <a:path w="1170304" h="1351279">
                  <a:moveTo>
                    <a:pt x="1087528" y="290199"/>
                  </a:moveTo>
                  <a:lnTo>
                    <a:pt x="1084910" y="294733"/>
                  </a:lnTo>
                  <a:lnTo>
                    <a:pt x="1103188" y="305285"/>
                  </a:lnTo>
                  <a:lnTo>
                    <a:pt x="1105806" y="300751"/>
                  </a:lnTo>
                  <a:lnTo>
                    <a:pt x="1087528" y="290199"/>
                  </a:lnTo>
                  <a:close/>
                </a:path>
                <a:path w="1170304" h="1351279">
                  <a:moveTo>
                    <a:pt x="1048355" y="273627"/>
                  </a:moveTo>
                  <a:lnTo>
                    <a:pt x="1045737" y="278161"/>
                  </a:lnTo>
                  <a:lnTo>
                    <a:pt x="1064014" y="288714"/>
                  </a:lnTo>
                  <a:lnTo>
                    <a:pt x="1066632" y="284179"/>
                  </a:lnTo>
                  <a:lnTo>
                    <a:pt x="1048355" y="273627"/>
                  </a:lnTo>
                  <a:close/>
                </a:path>
                <a:path w="1170304" h="1351279">
                  <a:moveTo>
                    <a:pt x="1050972" y="269093"/>
                  </a:moveTo>
                  <a:lnTo>
                    <a:pt x="1048355" y="273627"/>
                  </a:lnTo>
                  <a:lnTo>
                    <a:pt x="1066632" y="284179"/>
                  </a:lnTo>
                  <a:lnTo>
                    <a:pt x="1069250" y="279646"/>
                  </a:lnTo>
                  <a:lnTo>
                    <a:pt x="1050972" y="269093"/>
                  </a:lnTo>
                  <a:close/>
                </a:path>
                <a:path w="1170304" h="1351279">
                  <a:moveTo>
                    <a:pt x="1069250" y="279646"/>
                  </a:moveTo>
                  <a:lnTo>
                    <a:pt x="1066632" y="284179"/>
                  </a:lnTo>
                  <a:lnTo>
                    <a:pt x="1069250" y="279646"/>
                  </a:lnTo>
                  <a:close/>
                </a:path>
                <a:path w="1170304" h="1351279">
                  <a:moveTo>
                    <a:pt x="1011799" y="252522"/>
                  </a:moveTo>
                  <a:lnTo>
                    <a:pt x="1009181" y="257056"/>
                  </a:lnTo>
                  <a:lnTo>
                    <a:pt x="1027459" y="267608"/>
                  </a:lnTo>
                  <a:lnTo>
                    <a:pt x="1030077" y="263074"/>
                  </a:lnTo>
                  <a:lnTo>
                    <a:pt x="1011799" y="252522"/>
                  </a:lnTo>
                  <a:close/>
                </a:path>
                <a:path w="1170304" h="1351279">
                  <a:moveTo>
                    <a:pt x="1014417" y="247988"/>
                  </a:moveTo>
                  <a:lnTo>
                    <a:pt x="1011799" y="252522"/>
                  </a:lnTo>
                  <a:lnTo>
                    <a:pt x="1030077" y="263074"/>
                  </a:lnTo>
                  <a:lnTo>
                    <a:pt x="1032695" y="258541"/>
                  </a:lnTo>
                  <a:lnTo>
                    <a:pt x="1014417" y="247988"/>
                  </a:lnTo>
                  <a:close/>
                </a:path>
                <a:path w="1170304" h="1351279">
                  <a:moveTo>
                    <a:pt x="977861" y="226882"/>
                  </a:moveTo>
                  <a:lnTo>
                    <a:pt x="972625" y="235950"/>
                  </a:lnTo>
                  <a:lnTo>
                    <a:pt x="990903" y="246503"/>
                  </a:lnTo>
                  <a:lnTo>
                    <a:pt x="993521" y="241969"/>
                  </a:lnTo>
                  <a:lnTo>
                    <a:pt x="975243" y="231417"/>
                  </a:lnTo>
                  <a:lnTo>
                    <a:pt x="977861" y="226882"/>
                  </a:lnTo>
                  <a:close/>
                </a:path>
                <a:path w="1170304" h="1351279">
                  <a:moveTo>
                    <a:pt x="977861" y="226882"/>
                  </a:moveTo>
                  <a:lnTo>
                    <a:pt x="975243" y="231417"/>
                  </a:lnTo>
                  <a:lnTo>
                    <a:pt x="993521" y="241969"/>
                  </a:lnTo>
                  <a:lnTo>
                    <a:pt x="996139" y="237435"/>
                  </a:lnTo>
                  <a:lnTo>
                    <a:pt x="977861" y="226882"/>
                  </a:lnTo>
                  <a:close/>
                </a:path>
                <a:path w="1170304" h="1351279">
                  <a:moveTo>
                    <a:pt x="941306" y="205777"/>
                  </a:moveTo>
                  <a:lnTo>
                    <a:pt x="936070" y="214845"/>
                  </a:lnTo>
                  <a:lnTo>
                    <a:pt x="954347" y="225398"/>
                  </a:lnTo>
                  <a:lnTo>
                    <a:pt x="956965" y="220864"/>
                  </a:lnTo>
                  <a:lnTo>
                    <a:pt x="938688" y="210311"/>
                  </a:lnTo>
                  <a:lnTo>
                    <a:pt x="941306" y="205777"/>
                  </a:lnTo>
                  <a:close/>
                </a:path>
                <a:path w="1170304" h="1351279">
                  <a:moveTo>
                    <a:pt x="941306" y="205777"/>
                  </a:moveTo>
                  <a:lnTo>
                    <a:pt x="938688" y="210311"/>
                  </a:lnTo>
                  <a:lnTo>
                    <a:pt x="956965" y="220864"/>
                  </a:lnTo>
                  <a:lnTo>
                    <a:pt x="959583" y="216330"/>
                  </a:lnTo>
                  <a:lnTo>
                    <a:pt x="941306" y="205777"/>
                  </a:lnTo>
                  <a:close/>
                </a:path>
                <a:path w="1170304" h="1351279">
                  <a:moveTo>
                    <a:pt x="902132" y="189205"/>
                  </a:moveTo>
                  <a:lnTo>
                    <a:pt x="899515" y="193739"/>
                  </a:lnTo>
                  <a:lnTo>
                    <a:pt x="917792" y="204293"/>
                  </a:lnTo>
                  <a:lnTo>
                    <a:pt x="920411" y="199758"/>
                  </a:lnTo>
                  <a:lnTo>
                    <a:pt x="902132" y="189205"/>
                  </a:lnTo>
                  <a:close/>
                </a:path>
                <a:path w="1170304" h="1351279">
                  <a:moveTo>
                    <a:pt x="904750" y="184672"/>
                  </a:moveTo>
                  <a:lnTo>
                    <a:pt x="902132" y="189205"/>
                  </a:lnTo>
                  <a:lnTo>
                    <a:pt x="920410" y="199758"/>
                  </a:lnTo>
                  <a:lnTo>
                    <a:pt x="923028" y="195224"/>
                  </a:lnTo>
                  <a:lnTo>
                    <a:pt x="904750" y="184672"/>
                  </a:lnTo>
                  <a:close/>
                </a:path>
                <a:path w="1170304" h="1351279">
                  <a:moveTo>
                    <a:pt x="923028" y="195224"/>
                  </a:moveTo>
                  <a:lnTo>
                    <a:pt x="920410" y="199758"/>
                  </a:lnTo>
                  <a:lnTo>
                    <a:pt x="923028" y="195225"/>
                  </a:lnTo>
                  <a:close/>
                </a:path>
                <a:path w="1170304" h="1351279">
                  <a:moveTo>
                    <a:pt x="865576" y="168100"/>
                  </a:moveTo>
                  <a:lnTo>
                    <a:pt x="862959" y="172634"/>
                  </a:lnTo>
                  <a:lnTo>
                    <a:pt x="881237" y="183187"/>
                  </a:lnTo>
                  <a:lnTo>
                    <a:pt x="883854" y="178653"/>
                  </a:lnTo>
                  <a:lnTo>
                    <a:pt x="865576" y="168100"/>
                  </a:lnTo>
                  <a:close/>
                </a:path>
                <a:path w="1170304" h="1351279">
                  <a:moveTo>
                    <a:pt x="868194" y="163566"/>
                  </a:moveTo>
                  <a:lnTo>
                    <a:pt x="865576" y="168100"/>
                  </a:lnTo>
                  <a:lnTo>
                    <a:pt x="883854" y="178653"/>
                  </a:lnTo>
                  <a:lnTo>
                    <a:pt x="886472" y="174119"/>
                  </a:lnTo>
                  <a:lnTo>
                    <a:pt x="868194" y="163566"/>
                  </a:lnTo>
                  <a:close/>
                </a:path>
                <a:path w="1170304" h="1351279">
                  <a:moveTo>
                    <a:pt x="831639" y="142461"/>
                  </a:moveTo>
                  <a:lnTo>
                    <a:pt x="826404" y="151529"/>
                  </a:lnTo>
                  <a:lnTo>
                    <a:pt x="844682" y="162081"/>
                  </a:lnTo>
                  <a:lnTo>
                    <a:pt x="847299" y="157547"/>
                  </a:lnTo>
                  <a:lnTo>
                    <a:pt x="829021" y="146995"/>
                  </a:lnTo>
                  <a:lnTo>
                    <a:pt x="831639" y="142461"/>
                  </a:lnTo>
                  <a:close/>
                </a:path>
                <a:path w="1170304" h="1351279">
                  <a:moveTo>
                    <a:pt x="831639" y="142461"/>
                  </a:moveTo>
                  <a:lnTo>
                    <a:pt x="829021" y="146995"/>
                  </a:lnTo>
                  <a:lnTo>
                    <a:pt x="847299" y="157547"/>
                  </a:lnTo>
                  <a:lnTo>
                    <a:pt x="849917" y="153014"/>
                  </a:lnTo>
                  <a:lnTo>
                    <a:pt x="831639" y="142461"/>
                  </a:lnTo>
                  <a:close/>
                </a:path>
                <a:path w="1170304" h="1351279">
                  <a:moveTo>
                    <a:pt x="795083" y="121356"/>
                  </a:moveTo>
                  <a:lnTo>
                    <a:pt x="789848" y="130424"/>
                  </a:lnTo>
                  <a:lnTo>
                    <a:pt x="808126" y="140976"/>
                  </a:lnTo>
                  <a:lnTo>
                    <a:pt x="810743" y="136442"/>
                  </a:lnTo>
                  <a:lnTo>
                    <a:pt x="792465" y="125890"/>
                  </a:lnTo>
                  <a:lnTo>
                    <a:pt x="795083" y="121356"/>
                  </a:lnTo>
                  <a:close/>
                </a:path>
                <a:path w="1170304" h="1351279">
                  <a:moveTo>
                    <a:pt x="813361" y="131908"/>
                  </a:moveTo>
                  <a:lnTo>
                    <a:pt x="810743" y="136442"/>
                  </a:lnTo>
                  <a:lnTo>
                    <a:pt x="813361" y="131908"/>
                  </a:lnTo>
                  <a:close/>
                </a:path>
                <a:path w="1170304" h="1351279">
                  <a:moveTo>
                    <a:pt x="795083" y="121356"/>
                  </a:moveTo>
                  <a:lnTo>
                    <a:pt x="792465" y="125890"/>
                  </a:lnTo>
                  <a:lnTo>
                    <a:pt x="810743" y="136442"/>
                  </a:lnTo>
                  <a:lnTo>
                    <a:pt x="813361" y="131908"/>
                  </a:lnTo>
                  <a:lnTo>
                    <a:pt x="795083" y="121356"/>
                  </a:lnTo>
                  <a:close/>
                </a:path>
                <a:path w="1170304" h="1351279">
                  <a:moveTo>
                    <a:pt x="755909" y="104784"/>
                  </a:moveTo>
                  <a:lnTo>
                    <a:pt x="753292" y="109318"/>
                  </a:lnTo>
                  <a:lnTo>
                    <a:pt x="771570" y="119871"/>
                  </a:lnTo>
                  <a:lnTo>
                    <a:pt x="774188" y="115336"/>
                  </a:lnTo>
                  <a:lnTo>
                    <a:pt x="755909" y="104784"/>
                  </a:lnTo>
                  <a:close/>
                </a:path>
                <a:path w="1170304" h="1351279">
                  <a:moveTo>
                    <a:pt x="758527" y="100250"/>
                  </a:moveTo>
                  <a:lnTo>
                    <a:pt x="755909" y="104784"/>
                  </a:lnTo>
                  <a:lnTo>
                    <a:pt x="774187" y="115336"/>
                  </a:lnTo>
                  <a:lnTo>
                    <a:pt x="776805" y="110803"/>
                  </a:lnTo>
                  <a:lnTo>
                    <a:pt x="758527" y="100250"/>
                  </a:lnTo>
                  <a:close/>
                </a:path>
                <a:path w="1170304" h="1351279">
                  <a:moveTo>
                    <a:pt x="776805" y="110803"/>
                  </a:moveTo>
                  <a:lnTo>
                    <a:pt x="774187" y="115336"/>
                  </a:lnTo>
                  <a:lnTo>
                    <a:pt x="776805" y="110803"/>
                  </a:lnTo>
                  <a:close/>
                </a:path>
                <a:path w="1170304" h="1351279">
                  <a:moveTo>
                    <a:pt x="719355" y="83679"/>
                  </a:moveTo>
                  <a:lnTo>
                    <a:pt x="716737" y="88213"/>
                  </a:lnTo>
                  <a:lnTo>
                    <a:pt x="735015" y="98765"/>
                  </a:lnTo>
                  <a:lnTo>
                    <a:pt x="737632" y="94231"/>
                  </a:lnTo>
                  <a:lnTo>
                    <a:pt x="719355" y="83679"/>
                  </a:lnTo>
                  <a:close/>
                </a:path>
                <a:path w="1170304" h="1351279">
                  <a:moveTo>
                    <a:pt x="721972" y="79145"/>
                  </a:moveTo>
                  <a:lnTo>
                    <a:pt x="719355" y="83679"/>
                  </a:lnTo>
                  <a:lnTo>
                    <a:pt x="737632" y="94231"/>
                  </a:lnTo>
                  <a:lnTo>
                    <a:pt x="740250" y="89697"/>
                  </a:lnTo>
                  <a:lnTo>
                    <a:pt x="721972" y="79145"/>
                  </a:lnTo>
                  <a:close/>
                </a:path>
                <a:path w="1170304" h="1351279">
                  <a:moveTo>
                    <a:pt x="685416" y="58039"/>
                  </a:moveTo>
                  <a:lnTo>
                    <a:pt x="680181" y="67107"/>
                  </a:lnTo>
                  <a:lnTo>
                    <a:pt x="698459" y="77660"/>
                  </a:lnTo>
                  <a:lnTo>
                    <a:pt x="701077" y="73126"/>
                  </a:lnTo>
                  <a:lnTo>
                    <a:pt x="682799" y="62574"/>
                  </a:lnTo>
                  <a:lnTo>
                    <a:pt x="685416" y="58039"/>
                  </a:lnTo>
                  <a:close/>
                </a:path>
                <a:path w="1170304" h="1351279">
                  <a:moveTo>
                    <a:pt x="685416" y="58039"/>
                  </a:moveTo>
                  <a:lnTo>
                    <a:pt x="682799" y="62574"/>
                  </a:lnTo>
                  <a:lnTo>
                    <a:pt x="701077" y="73126"/>
                  </a:lnTo>
                  <a:lnTo>
                    <a:pt x="703694" y="68592"/>
                  </a:lnTo>
                  <a:lnTo>
                    <a:pt x="685416" y="58039"/>
                  </a:lnTo>
                  <a:close/>
                </a:path>
                <a:path w="1170304" h="1351279">
                  <a:moveTo>
                    <a:pt x="648860" y="36934"/>
                  </a:moveTo>
                  <a:lnTo>
                    <a:pt x="643625" y="46002"/>
                  </a:lnTo>
                  <a:lnTo>
                    <a:pt x="661903" y="56555"/>
                  </a:lnTo>
                  <a:lnTo>
                    <a:pt x="664521" y="52021"/>
                  </a:lnTo>
                  <a:lnTo>
                    <a:pt x="646243" y="41468"/>
                  </a:lnTo>
                  <a:lnTo>
                    <a:pt x="648860" y="36934"/>
                  </a:lnTo>
                  <a:close/>
                </a:path>
                <a:path w="1170304" h="1351279">
                  <a:moveTo>
                    <a:pt x="648860" y="36934"/>
                  </a:moveTo>
                  <a:lnTo>
                    <a:pt x="646243" y="41468"/>
                  </a:lnTo>
                  <a:lnTo>
                    <a:pt x="664521" y="52021"/>
                  </a:lnTo>
                  <a:lnTo>
                    <a:pt x="667138" y="47487"/>
                  </a:lnTo>
                  <a:lnTo>
                    <a:pt x="648860" y="36934"/>
                  </a:lnTo>
                  <a:close/>
                </a:path>
                <a:path w="1170304" h="1351279">
                  <a:moveTo>
                    <a:pt x="609688" y="20362"/>
                  </a:moveTo>
                  <a:lnTo>
                    <a:pt x="607070" y="24896"/>
                  </a:lnTo>
                  <a:lnTo>
                    <a:pt x="625348" y="35450"/>
                  </a:lnTo>
                  <a:lnTo>
                    <a:pt x="627966" y="30915"/>
                  </a:lnTo>
                  <a:lnTo>
                    <a:pt x="609688" y="20362"/>
                  </a:lnTo>
                  <a:close/>
                </a:path>
                <a:path w="1170304" h="1351279">
                  <a:moveTo>
                    <a:pt x="612305" y="15829"/>
                  </a:moveTo>
                  <a:lnTo>
                    <a:pt x="609688" y="20362"/>
                  </a:lnTo>
                  <a:lnTo>
                    <a:pt x="627966" y="30915"/>
                  </a:lnTo>
                  <a:lnTo>
                    <a:pt x="630583" y="26381"/>
                  </a:lnTo>
                  <a:lnTo>
                    <a:pt x="612305" y="15829"/>
                  </a:lnTo>
                  <a:close/>
                </a:path>
                <a:path w="1170304" h="1351279">
                  <a:moveTo>
                    <a:pt x="630583" y="26381"/>
                  </a:moveTo>
                  <a:lnTo>
                    <a:pt x="627966" y="30915"/>
                  </a:lnTo>
                  <a:lnTo>
                    <a:pt x="630583" y="26381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098099" y="4041761"/>
              <a:ext cx="798195" cy="922019"/>
            </a:xfrm>
            <a:custGeom>
              <a:avLst/>
              <a:gdLst/>
              <a:ahLst/>
              <a:cxnLst/>
              <a:rect l="l" t="t" r="r" b="b"/>
              <a:pathLst>
                <a:path w="798195" h="922020">
                  <a:moveTo>
                    <a:pt x="398994" y="0"/>
                  </a:moveTo>
                  <a:lnTo>
                    <a:pt x="0" y="230359"/>
                  </a:lnTo>
                  <a:lnTo>
                    <a:pt x="0" y="691078"/>
                  </a:lnTo>
                  <a:lnTo>
                    <a:pt x="398994" y="921437"/>
                  </a:lnTo>
                  <a:lnTo>
                    <a:pt x="797988" y="691078"/>
                  </a:lnTo>
                  <a:lnTo>
                    <a:pt x="797988" y="230359"/>
                  </a:lnTo>
                  <a:lnTo>
                    <a:pt x="398994" y="0"/>
                  </a:lnTo>
                  <a:close/>
                </a:path>
              </a:pathLst>
            </a:custGeom>
            <a:solidFill>
              <a:srgbClr val="497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98099" y="4041761"/>
              <a:ext cx="798195" cy="922019"/>
            </a:xfrm>
            <a:custGeom>
              <a:avLst/>
              <a:gdLst/>
              <a:ahLst/>
              <a:cxnLst/>
              <a:rect l="l" t="t" r="r" b="b"/>
              <a:pathLst>
                <a:path w="798195" h="922020">
                  <a:moveTo>
                    <a:pt x="398994" y="0"/>
                  </a:moveTo>
                  <a:lnTo>
                    <a:pt x="0" y="230359"/>
                  </a:lnTo>
                  <a:lnTo>
                    <a:pt x="0" y="691078"/>
                  </a:lnTo>
                  <a:lnTo>
                    <a:pt x="398994" y="921437"/>
                  </a:lnTo>
                  <a:lnTo>
                    <a:pt x="797988" y="691078"/>
                  </a:lnTo>
                  <a:lnTo>
                    <a:pt x="797988" y="230359"/>
                  </a:lnTo>
                  <a:lnTo>
                    <a:pt x="398994" y="0"/>
                  </a:lnTo>
                  <a:close/>
                </a:path>
              </a:pathLst>
            </a:custGeom>
            <a:solidFill>
              <a:srgbClr val="F6F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098099" y="4041761"/>
              <a:ext cx="798195" cy="922019"/>
            </a:xfrm>
            <a:custGeom>
              <a:avLst/>
              <a:gdLst/>
              <a:ahLst/>
              <a:cxnLst/>
              <a:rect l="l" t="t" r="r" b="b"/>
              <a:pathLst>
                <a:path w="798195" h="922020">
                  <a:moveTo>
                    <a:pt x="393758" y="9067"/>
                  </a:moveTo>
                  <a:lnTo>
                    <a:pt x="392544" y="9769"/>
                  </a:lnTo>
                  <a:lnTo>
                    <a:pt x="395161" y="14303"/>
                  </a:lnTo>
                  <a:lnTo>
                    <a:pt x="398994" y="12090"/>
                  </a:lnTo>
                  <a:lnTo>
                    <a:pt x="393758" y="9067"/>
                  </a:lnTo>
                  <a:close/>
                </a:path>
                <a:path w="798195" h="922020">
                  <a:moveTo>
                    <a:pt x="404229" y="9067"/>
                  </a:moveTo>
                  <a:lnTo>
                    <a:pt x="398994" y="12090"/>
                  </a:lnTo>
                  <a:lnTo>
                    <a:pt x="402826" y="14303"/>
                  </a:lnTo>
                  <a:lnTo>
                    <a:pt x="405444" y="9769"/>
                  </a:lnTo>
                  <a:lnTo>
                    <a:pt x="404229" y="9067"/>
                  </a:lnTo>
                  <a:close/>
                </a:path>
                <a:path w="798195" h="922020">
                  <a:moveTo>
                    <a:pt x="398994" y="6045"/>
                  </a:moveTo>
                  <a:lnTo>
                    <a:pt x="393758" y="9067"/>
                  </a:lnTo>
                  <a:lnTo>
                    <a:pt x="398994" y="12090"/>
                  </a:lnTo>
                  <a:lnTo>
                    <a:pt x="404229" y="9067"/>
                  </a:lnTo>
                  <a:lnTo>
                    <a:pt x="398994" y="6045"/>
                  </a:lnTo>
                  <a:close/>
                </a:path>
                <a:path w="798195" h="922020">
                  <a:moveTo>
                    <a:pt x="398994" y="0"/>
                  </a:moveTo>
                  <a:lnTo>
                    <a:pt x="389926" y="5235"/>
                  </a:lnTo>
                  <a:lnTo>
                    <a:pt x="392544" y="9769"/>
                  </a:lnTo>
                  <a:lnTo>
                    <a:pt x="393758" y="9067"/>
                  </a:lnTo>
                  <a:lnTo>
                    <a:pt x="398994" y="0"/>
                  </a:lnTo>
                  <a:close/>
                </a:path>
                <a:path w="798195" h="922020">
                  <a:moveTo>
                    <a:pt x="398994" y="0"/>
                  </a:moveTo>
                  <a:lnTo>
                    <a:pt x="404229" y="9067"/>
                  </a:lnTo>
                  <a:lnTo>
                    <a:pt x="405444" y="9769"/>
                  </a:lnTo>
                  <a:lnTo>
                    <a:pt x="408061" y="5235"/>
                  </a:lnTo>
                  <a:lnTo>
                    <a:pt x="398994" y="0"/>
                  </a:lnTo>
                  <a:close/>
                </a:path>
                <a:path w="798195" h="922020">
                  <a:moveTo>
                    <a:pt x="396376" y="4533"/>
                  </a:moveTo>
                  <a:lnTo>
                    <a:pt x="393758" y="9067"/>
                  </a:lnTo>
                  <a:lnTo>
                    <a:pt x="398994" y="6045"/>
                  </a:lnTo>
                  <a:lnTo>
                    <a:pt x="396376" y="4533"/>
                  </a:lnTo>
                  <a:close/>
                </a:path>
                <a:path w="798195" h="922020">
                  <a:moveTo>
                    <a:pt x="401611" y="4533"/>
                  </a:moveTo>
                  <a:lnTo>
                    <a:pt x="398994" y="6045"/>
                  </a:lnTo>
                  <a:lnTo>
                    <a:pt x="404229" y="9067"/>
                  </a:lnTo>
                  <a:lnTo>
                    <a:pt x="401611" y="4533"/>
                  </a:lnTo>
                  <a:close/>
                </a:path>
                <a:path w="798195" h="922020">
                  <a:moveTo>
                    <a:pt x="398994" y="0"/>
                  </a:moveTo>
                  <a:lnTo>
                    <a:pt x="396376" y="4533"/>
                  </a:lnTo>
                  <a:lnTo>
                    <a:pt x="398994" y="6045"/>
                  </a:lnTo>
                  <a:lnTo>
                    <a:pt x="401611" y="4533"/>
                  </a:lnTo>
                  <a:lnTo>
                    <a:pt x="398994" y="0"/>
                  </a:lnTo>
                  <a:close/>
                </a:path>
                <a:path w="798195" h="922020">
                  <a:moveTo>
                    <a:pt x="787517" y="236404"/>
                  </a:moveTo>
                  <a:lnTo>
                    <a:pt x="787517" y="240830"/>
                  </a:lnTo>
                  <a:lnTo>
                    <a:pt x="792752" y="240830"/>
                  </a:lnTo>
                  <a:lnTo>
                    <a:pt x="792752" y="239427"/>
                  </a:lnTo>
                  <a:lnTo>
                    <a:pt x="787517" y="236404"/>
                  </a:lnTo>
                  <a:close/>
                </a:path>
                <a:path w="798195" h="922020">
                  <a:moveTo>
                    <a:pt x="797988" y="230359"/>
                  </a:moveTo>
                  <a:lnTo>
                    <a:pt x="792752" y="239427"/>
                  </a:lnTo>
                  <a:lnTo>
                    <a:pt x="792752" y="240830"/>
                  </a:lnTo>
                  <a:lnTo>
                    <a:pt x="797988" y="240830"/>
                  </a:lnTo>
                  <a:lnTo>
                    <a:pt x="797988" y="230359"/>
                  </a:lnTo>
                  <a:close/>
                </a:path>
                <a:path w="798195" h="922020">
                  <a:moveTo>
                    <a:pt x="787517" y="230359"/>
                  </a:moveTo>
                  <a:lnTo>
                    <a:pt x="787517" y="236404"/>
                  </a:lnTo>
                  <a:lnTo>
                    <a:pt x="792752" y="239427"/>
                  </a:lnTo>
                  <a:lnTo>
                    <a:pt x="792752" y="233381"/>
                  </a:lnTo>
                  <a:lnTo>
                    <a:pt x="787517" y="230359"/>
                  </a:lnTo>
                  <a:close/>
                </a:path>
                <a:path w="798195" h="922020">
                  <a:moveTo>
                    <a:pt x="792752" y="233381"/>
                  </a:moveTo>
                  <a:lnTo>
                    <a:pt x="792752" y="239427"/>
                  </a:lnTo>
                  <a:lnTo>
                    <a:pt x="795370" y="234893"/>
                  </a:lnTo>
                  <a:lnTo>
                    <a:pt x="792752" y="233381"/>
                  </a:lnTo>
                  <a:close/>
                </a:path>
                <a:path w="798195" h="922020">
                  <a:moveTo>
                    <a:pt x="786302" y="229657"/>
                  </a:moveTo>
                  <a:lnTo>
                    <a:pt x="783685" y="234191"/>
                  </a:lnTo>
                  <a:lnTo>
                    <a:pt x="787517" y="236404"/>
                  </a:lnTo>
                  <a:lnTo>
                    <a:pt x="787517" y="230359"/>
                  </a:lnTo>
                  <a:lnTo>
                    <a:pt x="786302" y="229657"/>
                  </a:lnTo>
                  <a:close/>
                </a:path>
                <a:path w="798195" h="922020">
                  <a:moveTo>
                    <a:pt x="797988" y="230359"/>
                  </a:moveTo>
                  <a:lnTo>
                    <a:pt x="792752" y="230359"/>
                  </a:lnTo>
                  <a:lnTo>
                    <a:pt x="792752" y="233381"/>
                  </a:lnTo>
                  <a:lnTo>
                    <a:pt x="795370" y="234893"/>
                  </a:lnTo>
                  <a:lnTo>
                    <a:pt x="797988" y="230359"/>
                  </a:lnTo>
                  <a:close/>
                </a:path>
                <a:path w="798195" h="922020">
                  <a:moveTo>
                    <a:pt x="788920" y="225124"/>
                  </a:moveTo>
                  <a:lnTo>
                    <a:pt x="786302" y="229657"/>
                  </a:lnTo>
                  <a:lnTo>
                    <a:pt x="792752" y="233381"/>
                  </a:lnTo>
                  <a:lnTo>
                    <a:pt x="792752" y="230359"/>
                  </a:lnTo>
                  <a:lnTo>
                    <a:pt x="797988" y="230359"/>
                  </a:lnTo>
                  <a:lnTo>
                    <a:pt x="788920" y="225124"/>
                  </a:lnTo>
                  <a:close/>
                </a:path>
                <a:path w="798195" h="922020">
                  <a:moveTo>
                    <a:pt x="374407" y="20240"/>
                  </a:moveTo>
                  <a:lnTo>
                    <a:pt x="356271" y="30711"/>
                  </a:lnTo>
                  <a:lnTo>
                    <a:pt x="358889" y="35245"/>
                  </a:lnTo>
                  <a:lnTo>
                    <a:pt x="377025" y="24774"/>
                  </a:lnTo>
                  <a:lnTo>
                    <a:pt x="374407" y="20240"/>
                  </a:lnTo>
                  <a:close/>
                </a:path>
                <a:path w="798195" h="922020">
                  <a:moveTo>
                    <a:pt x="371789" y="15706"/>
                  </a:moveTo>
                  <a:lnTo>
                    <a:pt x="353654" y="26177"/>
                  </a:lnTo>
                  <a:lnTo>
                    <a:pt x="356271" y="30711"/>
                  </a:lnTo>
                  <a:lnTo>
                    <a:pt x="374407" y="20240"/>
                  </a:lnTo>
                  <a:lnTo>
                    <a:pt x="371789" y="15706"/>
                  </a:lnTo>
                  <a:close/>
                </a:path>
                <a:path w="798195" h="922020">
                  <a:moveTo>
                    <a:pt x="338135" y="41181"/>
                  </a:moveTo>
                  <a:lnTo>
                    <a:pt x="319999" y="51652"/>
                  </a:lnTo>
                  <a:lnTo>
                    <a:pt x="322617" y="56186"/>
                  </a:lnTo>
                  <a:lnTo>
                    <a:pt x="340752" y="45715"/>
                  </a:lnTo>
                  <a:lnTo>
                    <a:pt x="338135" y="41181"/>
                  </a:lnTo>
                  <a:close/>
                </a:path>
                <a:path w="798195" h="922020">
                  <a:moveTo>
                    <a:pt x="335517" y="36648"/>
                  </a:moveTo>
                  <a:lnTo>
                    <a:pt x="317381" y="47118"/>
                  </a:lnTo>
                  <a:lnTo>
                    <a:pt x="319999" y="51652"/>
                  </a:lnTo>
                  <a:lnTo>
                    <a:pt x="338135" y="41181"/>
                  </a:lnTo>
                  <a:lnTo>
                    <a:pt x="335517" y="36648"/>
                  </a:lnTo>
                  <a:close/>
                </a:path>
                <a:path w="798195" h="922020">
                  <a:moveTo>
                    <a:pt x="301863" y="62123"/>
                  </a:moveTo>
                  <a:lnTo>
                    <a:pt x="283727" y="72594"/>
                  </a:lnTo>
                  <a:lnTo>
                    <a:pt x="286345" y="77128"/>
                  </a:lnTo>
                  <a:lnTo>
                    <a:pt x="304480" y="66657"/>
                  </a:lnTo>
                  <a:lnTo>
                    <a:pt x="301863" y="62123"/>
                  </a:lnTo>
                  <a:close/>
                </a:path>
                <a:path w="798195" h="922020">
                  <a:moveTo>
                    <a:pt x="299245" y="57589"/>
                  </a:moveTo>
                  <a:lnTo>
                    <a:pt x="281109" y="68060"/>
                  </a:lnTo>
                  <a:lnTo>
                    <a:pt x="283727" y="72594"/>
                  </a:lnTo>
                  <a:lnTo>
                    <a:pt x="301863" y="62123"/>
                  </a:lnTo>
                  <a:lnTo>
                    <a:pt x="299245" y="57589"/>
                  </a:lnTo>
                  <a:close/>
                </a:path>
                <a:path w="798195" h="922020">
                  <a:moveTo>
                    <a:pt x="265590" y="83065"/>
                  </a:moveTo>
                  <a:lnTo>
                    <a:pt x="247455" y="93536"/>
                  </a:lnTo>
                  <a:lnTo>
                    <a:pt x="250073" y="98070"/>
                  </a:lnTo>
                  <a:lnTo>
                    <a:pt x="268208" y="87599"/>
                  </a:lnTo>
                  <a:lnTo>
                    <a:pt x="265590" y="83065"/>
                  </a:lnTo>
                  <a:close/>
                </a:path>
                <a:path w="798195" h="922020">
                  <a:moveTo>
                    <a:pt x="262973" y="78531"/>
                  </a:moveTo>
                  <a:lnTo>
                    <a:pt x="244837" y="89002"/>
                  </a:lnTo>
                  <a:lnTo>
                    <a:pt x="247455" y="93536"/>
                  </a:lnTo>
                  <a:lnTo>
                    <a:pt x="265590" y="83065"/>
                  </a:lnTo>
                  <a:lnTo>
                    <a:pt x="262973" y="78531"/>
                  </a:lnTo>
                  <a:close/>
                </a:path>
                <a:path w="798195" h="922020">
                  <a:moveTo>
                    <a:pt x="229318" y="104007"/>
                  </a:moveTo>
                  <a:lnTo>
                    <a:pt x="211183" y="114478"/>
                  </a:lnTo>
                  <a:lnTo>
                    <a:pt x="213800" y="119012"/>
                  </a:lnTo>
                  <a:lnTo>
                    <a:pt x="231936" y="108541"/>
                  </a:lnTo>
                  <a:lnTo>
                    <a:pt x="229318" y="104007"/>
                  </a:lnTo>
                  <a:close/>
                </a:path>
                <a:path w="798195" h="922020">
                  <a:moveTo>
                    <a:pt x="226701" y="99473"/>
                  </a:moveTo>
                  <a:lnTo>
                    <a:pt x="208565" y="109944"/>
                  </a:lnTo>
                  <a:lnTo>
                    <a:pt x="211183" y="114478"/>
                  </a:lnTo>
                  <a:lnTo>
                    <a:pt x="229318" y="104007"/>
                  </a:lnTo>
                  <a:lnTo>
                    <a:pt x="226701" y="99473"/>
                  </a:lnTo>
                  <a:close/>
                </a:path>
                <a:path w="798195" h="922020">
                  <a:moveTo>
                    <a:pt x="193046" y="124949"/>
                  </a:moveTo>
                  <a:lnTo>
                    <a:pt x="174910" y="135419"/>
                  </a:lnTo>
                  <a:lnTo>
                    <a:pt x="177528" y="139953"/>
                  </a:lnTo>
                  <a:lnTo>
                    <a:pt x="195664" y="129482"/>
                  </a:lnTo>
                  <a:lnTo>
                    <a:pt x="193046" y="124949"/>
                  </a:lnTo>
                  <a:close/>
                </a:path>
                <a:path w="798195" h="922020">
                  <a:moveTo>
                    <a:pt x="190428" y="120415"/>
                  </a:moveTo>
                  <a:lnTo>
                    <a:pt x="172293" y="130885"/>
                  </a:lnTo>
                  <a:lnTo>
                    <a:pt x="174910" y="135419"/>
                  </a:lnTo>
                  <a:lnTo>
                    <a:pt x="193046" y="124949"/>
                  </a:lnTo>
                  <a:lnTo>
                    <a:pt x="190428" y="120415"/>
                  </a:lnTo>
                  <a:close/>
                </a:path>
                <a:path w="798195" h="922020">
                  <a:moveTo>
                    <a:pt x="156774" y="145890"/>
                  </a:moveTo>
                  <a:lnTo>
                    <a:pt x="138638" y="156361"/>
                  </a:lnTo>
                  <a:lnTo>
                    <a:pt x="141256" y="160895"/>
                  </a:lnTo>
                  <a:lnTo>
                    <a:pt x="159392" y="150424"/>
                  </a:lnTo>
                  <a:lnTo>
                    <a:pt x="156774" y="145890"/>
                  </a:lnTo>
                  <a:close/>
                </a:path>
                <a:path w="798195" h="922020">
                  <a:moveTo>
                    <a:pt x="154156" y="141357"/>
                  </a:moveTo>
                  <a:lnTo>
                    <a:pt x="136020" y="151827"/>
                  </a:lnTo>
                  <a:lnTo>
                    <a:pt x="138638" y="156361"/>
                  </a:lnTo>
                  <a:lnTo>
                    <a:pt x="156774" y="145890"/>
                  </a:lnTo>
                  <a:lnTo>
                    <a:pt x="154156" y="141357"/>
                  </a:lnTo>
                  <a:close/>
                </a:path>
                <a:path w="798195" h="922020">
                  <a:moveTo>
                    <a:pt x="120502" y="166832"/>
                  </a:moveTo>
                  <a:lnTo>
                    <a:pt x="102366" y="177303"/>
                  </a:lnTo>
                  <a:lnTo>
                    <a:pt x="104984" y="181837"/>
                  </a:lnTo>
                  <a:lnTo>
                    <a:pt x="123119" y="171366"/>
                  </a:lnTo>
                  <a:lnTo>
                    <a:pt x="120502" y="166832"/>
                  </a:lnTo>
                  <a:close/>
                </a:path>
                <a:path w="798195" h="922020">
                  <a:moveTo>
                    <a:pt x="117884" y="162298"/>
                  </a:moveTo>
                  <a:lnTo>
                    <a:pt x="99748" y="172769"/>
                  </a:lnTo>
                  <a:lnTo>
                    <a:pt x="102366" y="177303"/>
                  </a:lnTo>
                  <a:lnTo>
                    <a:pt x="120502" y="166832"/>
                  </a:lnTo>
                  <a:lnTo>
                    <a:pt x="117884" y="162298"/>
                  </a:lnTo>
                  <a:close/>
                </a:path>
                <a:path w="798195" h="922020">
                  <a:moveTo>
                    <a:pt x="84229" y="187774"/>
                  </a:moveTo>
                  <a:lnTo>
                    <a:pt x="66094" y="198245"/>
                  </a:lnTo>
                  <a:lnTo>
                    <a:pt x="68712" y="202779"/>
                  </a:lnTo>
                  <a:lnTo>
                    <a:pt x="86847" y="192308"/>
                  </a:lnTo>
                  <a:lnTo>
                    <a:pt x="84229" y="187774"/>
                  </a:lnTo>
                  <a:close/>
                </a:path>
                <a:path w="798195" h="922020">
                  <a:moveTo>
                    <a:pt x="81612" y="183240"/>
                  </a:moveTo>
                  <a:lnTo>
                    <a:pt x="63476" y="193711"/>
                  </a:lnTo>
                  <a:lnTo>
                    <a:pt x="66094" y="198245"/>
                  </a:lnTo>
                  <a:lnTo>
                    <a:pt x="84229" y="187774"/>
                  </a:lnTo>
                  <a:lnTo>
                    <a:pt x="81612" y="183240"/>
                  </a:lnTo>
                  <a:close/>
                </a:path>
                <a:path w="798195" h="922020">
                  <a:moveTo>
                    <a:pt x="47957" y="208716"/>
                  </a:moveTo>
                  <a:lnTo>
                    <a:pt x="29822" y="219187"/>
                  </a:lnTo>
                  <a:lnTo>
                    <a:pt x="32439" y="223720"/>
                  </a:lnTo>
                  <a:lnTo>
                    <a:pt x="50575" y="213250"/>
                  </a:lnTo>
                  <a:lnTo>
                    <a:pt x="47957" y="208716"/>
                  </a:lnTo>
                  <a:close/>
                </a:path>
                <a:path w="798195" h="922020">
                  <a:moveTo>
                    <a:pt x="45340" y="204182"/>
                  </a:moveTo>
                  <a:lnTo>
                    <a:pt x="27204" y="214653"/>
                  </a:lnTo>
                  <a:lnTo>
                    <a:pt x="29822" y="219187"/>
                  </a:lnTo>
                  <a:lnTo>
                    <a:pt x="47957" y="208716"/>
                  </a:lnTo>
                  <a:lnTo>
                    <a:pt x="45340" y="204182"/>
                  </a:lnTo>
                  <a:close/>
                </a:path>
                <a:path w="798195" h="922020">
                  <a:moveTo>
                    <a:pt x="0" y="230359"/>
                  </a:moveTo>
                  <a:lnTo>
                    <a:pt x="0" y="240830"/>
                  </a:lnTo>
                  <a:lnTo>
                    <a:pt x="5235" y="240830"/>
                  </a:lnTo>
                  <a:lnTo>
                    <a:pt x="5235" y="239427"/>
                  </a:lnTo>
                  <a:lnTo>
                    <a:pt x="0" y="230359"/>
                  </a:lnTo>
                  <a:close/>
                </a:path>
                <a:path w="798195" h="922020">
                  <a:moveTo>
                    <a:pt x="10470" y="236404"/>
                  </a:moveTo>
                  <a:lnTo>
                    <a:pt x="5235" y="239427"/>
                  </a:lnTo>
                  <a:lnTo>
                    <a:pt x="5235" y="240830"/>
                  </a:lnTo>
                  <a:lnTo>
                    <a:pt x="10470" y="240830"/>
                  </a:lnTo>
                  <a:lnTo>
                    <a:pt x="10470" y="236404"/>
                  </a:lnTo>
                  <a:close/>
                </a:path>
                <a:path w="798195" h="922020">
                  <a:moveTo>
                    <a:pt x="5235" y="233381"/>
                  </a:moveTo>
                  <a:lnTo>
                    <a:pt x="2617" y="234893"/>
                  </a:lnTo>
                  <a:lnTo>
                    <a:pt x="5235" y="239427"/>
                  </a:lnTo>
                  <a:lnTo>
                    <a:pt x="5235" y="233381"/>
                  </a:lnTo>
                  <a:close/>
                </a:path>
                <a:path w="798195" h="922020">
                  <a:moveTo>
                    <a:pt x="11685" y="229657"/>
                  </a:moveTo>
                  <a:lnTo>
                    <a:pt x="5235" y="233381"/>
                  </a:lnTo>
                  <a:lnTo>
                    <a:pt x="5235" y="239427"/>
                  </a:lnTo>
                  <a:lnTo>
                    <a:pt x="10470" y="236404"/>
                  </a:lnTo>
                  <a:lnTo>
                    <a:pt x="10470" y="230359"/>
                  </a:lnTo>
                  <a:lnTo>
                    <a:pt x="12090" y="230359"/>
                  </a:lnTo>
                  <a:lnTo>
                    <a:pt x="11685" y="229657"/>
                  </a:lnTo>
                  <a:close/>
                </a:path>
                <a:path w="798195" h="922020">
                  <a:moveTo>
                    <a:pt x="12090" y="230359"/>
                  </a:moveTo>
                  <a:lnTo>
                    <a:pt x="10470" y="230359"/>
                  </a:lnTo>
                  <a:lnTo>
                    <a:pt x="10470" y="236404"/>
                  </a:lnTo>
                  <a:lnTo>
                    <a:pt x="14303" y="234191"/>
                  </a:lnTo>
                  <a:lnTo>
                    <a:pt x="12090" y="230359"/>
                  </a:lnTo>
                  <a:close/>
                </a:path>
                <a:path w="798195" h="922020">
                  <a:moveTo>
                    <a:pt x="9067" y="225124"/>
                  </a:moveTo>
                  <a:lnTo>
                    <a:pt x="0" y="230359"/>
                  </a:lnTo>
                  <a:lnTo>
                    <a:pt x="2617" y="234893"/>
                  </a:lnTo>
                  <a:lnTo>
                    <a:pt x="5235" y="233381"/>
                  </a:lnTo>
                  <a:lnTo>
                    <a:pt x="5235" y="230359"/>
                  </a:lnTo>
                  <a:lnTo>
                    <a:pt x="10470" y="230359"/>
                  </a:lnTo>
                  <a:lnTo>
                    <a:pt x="11685" y="229657"/>
                  </a:lnTo>
                  <a:lnTo>
                    <a:pt x="9067" y="225124"/>
                  </a:lnTo>
                  <a:close/>
                </a:path>
                <a:path w="798195" h="922020">
                  <a:moveTo>
                    <a:pt x="10470" y="230359"/>
                  </a:moveTo>
                  <a:lnTo>
                    <a:pt x="5235" y="230359"/>
                  </a:lnTo>
                  <a:lnTo>
                    <a:pt x="5235" y="233381"/>
                  </a:lnTo>
                  <a:lnTo>
                    <a:pt x="10470" y="230359"/>
                  </a:lnTo>
                  <a:close/>
                </a:path>
                <a:path w="798195" h="922020">
                  <a:moveTo>
                    <a:pt x="5235" y="261772"/>
                  </a:moveTo>
                  <a:lnTo>
                    <a:pt x="0" y="261772"/>
                  </a:lnTo>
                  <a:lnTo>
                    <a:pt x="0" y="282713"/>
                  </a:lnTo>
                  <a:lnTo>
                    <a:pt x="5235" y="282713"/>
                  </a:lnTo>
                  <a:lnTo>
                    <a:pt x="5235" y="261772"/>
                  </a:lnTo>
                  <a:close/>
                </a:path>
                <a:path w="798195" h="922020">
                  <a:moveTo>
                    <a:pt x="10470" y="261772"/>
                  </a:moveTo>
                  <a:lnTo>
                    <a:pt x="5235" y="261772"/>
                  </a:lnTo>
                  <a:lnTo>
                    <a:pt x="5235" y="282713"/>
                  </a:lnTo>
                  <a:lnTo>
                    <a:pt x="10470" y="282713"/>
                  </a:lnTo>
                  <a:lnTo>
                    <a:pt x="10470" y="261772"/>
                  </a:lnTo>
                  <a:close/>
                </a:path>
                <a:path w="798195" h="922020">
                  <a:moveTo>
                    <a:pt x="5235" y="303655"/>
                  </a:moveTo>
                  <a:lnTo>
                    <a:pt x="0" y="303655"/>
                  </a:lnTo>
                  <a:lnTo>
                    <a:pt x="0" y="324597"/>
                  </a:lnTo>
                  <a:lnTo>
                    <a:pt x="5235" y="324597"/>
                  </a:lnTo>
                  <a:lnTo>
                    <a:pt x="5235" y="303655"/>
                  </a:lnTo>
                  <a:close/>
                </a:path>
                <a:path w="798195" h="922020">
                  <a:moveTo>
                    <a:pt x="10470" y="303655"/>
                  </a:moveTo>
                  <a:lnTo>
                    <a:pt x="5235" y="303655"/>
                  </a:lnTo>
                  <a:lnTo>
                    <a:pt x="5235" y="324597"/>
                  </a:lnTo>
                  <a:lnTo>
                    <a:pt x="10470" y="324597"/>
                  </a:lnTo>
                  <a:lnTo>
                    <a:pt x="10470" y="303655"/>
                  </a:lnTo>
                  <a:close/>
                </a:path>
                <a:path w="798195" h="922020">
                  <a:moveTo>
                    <a:pt x="5235" y="345539"/>
                  </a:moveTo>
                  <a:lnTo>
                    <a:pt x="0" y="345539"/>
                  </a:lnTo>
                  <a:lnTo>
                    <a:pt x="0" y="366480"/>
                  </a:lnTo>
                  <a:lnTo>
                    <a:pt x="5235" y="366480"/>
                  </a:lnTo>
                  <a:lnTo>
                    <a:pt x="5235" y="345539"/>
                  </a:lnTo>
                  <a:close/>
                </a:path>
                <a:path w="798195" h="922020">
                  <a:moveTo>
                    <a:pt x="10470" y="345539"/>
                  </a:moveTo>
                  <a:lnTo>
                    <a:pt x="5235" y="345539"/>
                  </a:lnTo>
                  <a:lnTo>
                    <a:pt x="5235" y="366480"/>
                  </a:lnTo>
                  <a:lnTo>
                    <a:pt x="10470" y="366480"/>
                  </a:lnTo>
                  <a:lnTo>
                    <a:pt x="10470" y="345539"/>
                  </a:lnTo>
                  <a:close/>
                </a:path>
                <a:path w="798195" h="922020">
                  <a:moveTo>
                    <a:pt x="5235" y="387422"/>
                  </a:moveTo>
                  <a:lnTo>
                    <a:pt x="0" y="387422"/>
                  </a:lnTo>
                  <a:lnTo>
                    <a:pt x="0" y="408364"/>
                  </a:lnTo>
                  <a:lnTo>
                    <a:pt x="5235" y="408364"/>
                  </a:lnTo>
                  <a:lnTo>
                    <a:pt x="5235" y="387422"/>
                  </a:lnTo>
                  <a:close/>
                </a:path>
                <a:path w="798195" h="922020">
                  <a:moveTo>
                    <a:pt x="10470" y="387422"/>
                  </a:moveTo>
                  <a:lnTo>
                    <a:pt x="5235" y="387422"/>
                  </a:lnTo>
                  <a:lnTo>
                    <a:pt x="5235" y="408364"/>
                  </a:lnTo>
                  <a:lnTo>
                    <a:pt x="10470" y="408364"/>
                  </a:lnTo>
                  <a:lnTo>
                    <a:pt x="10470" y="387422"/>
                  </a:lnTo>
                  <a:close/>
                </a:path>
                <a:path w="798195" h="922020">
                  <a:moveTo>
                    <a:pt x="5235" y="429306"/>
                  </a:moveTo>
                  <a:lnTo>
                    <a:pt x="0" y="429306"/>
                  </a:lnTo>
                  <a:lnTo>
                    <a:pt x="0" y="450248"/>
                  </a:lnTo>
                  <a:lnTo>
                    <a:pt x="5235" y="450248"/>
                  </a:lnTo>
                  <a:lnTo>
                    <a:pt x="5235" y="429306"/>
                  </a:lnTo>
                  <a:close/>
                </a:path>
                <a:path w="798195" h="922020">
                  <a:moveTo>
                    <a:pt x="10470" y="429306"/>
                  </a:moveTo>
                  <a:lnTo>
                    <a:pt x="5235" y="429306"/>
                  </a:lnTo>
                  <a:lnTo>
                    <a:pt x="5235" y="450248"/>
                  </a:lnTo>
                  <a:lnTo>
                    <a:pt x="10470" y="450248"/>
                  </a:lnTo>
                  <a:lnTo>
                    <a:pt x="10470" y="429306"/>
                  </a:lnTo>
                  <a:close/>
                </a:path>
                <a:path w="798195" h="922020">
                  <a:moveTo>
                    <a:pt x="5235" y="471189"/>
                  </a:moveTo>
                  <a:lnTo>
                    <a:pt x="0" y="471189"/>
                  </a:lnTo>
                  <a:lnTo>
                    <a:pt x="0" y="492131"/>
                  </a:lnTo>
                  <a:lnTo>
                    <a:pt x="5235" y="492131"/>
                  </a:lnTo>
                  <a:lnTo>
                    <a:pt x="5235" y="471189"/>
                  </a:lnTo>
                  <a:close/>
                </a:path>
                <a:path w="798195" h="922020">
                  <a:moveTo>
                    <a:pt x="10470" y="471189"/>
                  </a:moveTo>
                  <a:lnTo>
                    <a:pt x="5235" y="471189"/>
                  </a:lnTo>
                  <a:lnTo>
                    <a:pt x="5235" y="492131"/>
                  </a:lnTo>
                  <a:lnTo>
                    <a:pt x="10470" y="492131"/>
                  </a:lnTo>
                  <a:lnTo>
                    <a:pt x="10470" y="471189"/>
                  </a:lnTo>
                  <a:close/>
                </a:path>
                <a:path w="798195" h="922020">
                  <a:moveTo>
                    <a:pt x="5235" y="513073"/>
                  </a:moveTo>
                  <a:lnTo>
                    <a:pt x="0" y="513073"/>
                  </a:lnTo>
                  <a:lnTo>
                    <a:pt x="0" y="534015"/>
                  </a:lnTo>
                  <a:lnTo>
                    <a:pt x="5235" y="534015"/>
                  </a:lnTo>
                  <a:lnTo>
                    <a:pt x="5235" y="513073"/>
                  </a:lnTo>
                  <a:close/>
                </a:path>
                <a:path w="798195" h="922020">
                  <a:moveTo>
                    <a:pt x="10470" y="513073"/>
                  </a:moveTo>
                  <a:lnTo>
                    <a:pt x="5235" y="513073"/>
                  </a:lnTo>
                  <a:lnTo>
                    <a:pt x="5235" y="534015"/>
                  </a:lnTo>
                  <a:lnTo>
                    <a:pt x="10470" y="534015"/>
                  </a:lnTo>
                  <a:lnTo>
                    <a:pt x="10470" y="513073"/>
                  </a:lnTo>
                  <a:close/>
                </a:path>
                <a:path w="798195" h="922020">
                  <a:moveTo>
                    <a:pt x="5235" y="554956"/>
                  </a:moveTo>
                  <a:lnTo>
                    <a:pt x="0" y="554956"/>
                  </a:lnTo>
                  <a:lnTo>
                    <a:pt x="0" y="575898"/>
                  </a:lnTo>
                  <a:lnTo>
                    <a:pt x="5235" y="575898"/>
                  </a:lnTo>
                  <a:lnTo>
                    <a:pt x="5235" y="554956"/>
                  </a:lnTo>
                  <a:close/>
                </a:path>
                <a:path w="798195" h="922020">
                  <a:moveTo>
                    <a:pt x="10470" y="554956"/>
                  </a:moveTo>
                  <a:lnTo>
                    <a:pt x="5235" y="554956"/>
                  </a:lnTo>
                  <a:lnTo>
                    <a:pt x="5235" y="575898"/>
                  </a:lnTo>
                  <a:lnTo>
                    <a:pt x="10470" y="575898"/>
                  </a:lnTo>
                  <a:lnTo>
                    <a:pt x="10470" y="554956"/>
                  </a:lnTo>
                  <a:close/>
                </a:path>
                <a:path w="798195" h="922020">
                  <a:moveTo>
                    <a:pt x="5235" y="596840"/>
                  </a:moveTo>
                  <a:lnTo>
                    <a:pt x="0" y="596840"/>
                  </a:lnTo>
                  <a:lnTo>
                    <a:pt x="0" y="617782"/>
                  </a:lnTo>
                  <a:lnTo>
                    <a:pt x="5235" y="617782"/>
                  </a:lnTo>
                  <a:lnTo>
                    <a:pt x="5235" y="596840"/>
                  </a:lnTo>
                  <a:close/>
                </a:path>
                <a:path w="798195" h="922020">
                  <a:moveTo>
                    <a:pt x="10470" y="596840"/>
                  </a:moveTo>
                  <a:lnTo>
                    <a:pt x="5235" y="596840"/>
                  </a:lnTo>
                  <a:lnTo>
                    <a:pt x="5235" y="617782"/>
                  </a:lnTo>
                  <a:lnTo>
                    <a:pt x="10470" y="617782"/>
                  </a:lnTo>
                  <a:lnTo>
                    <a:pt x="10470" y="596840"/>
                  </a:lnTo>
                  <a:close/>
                </a:path>
                <a:path w="798195" h="922020">
                  <a:moveTo>
                    <a:pt x="5235" y="638724"/>
                  </a:moveTo>
                  <a:lnTo>
                    <a:pt x="0" y="638724"/>
                  </a:lnTo>
                  <a:lnTo>
                    <a:pt x="0" y="659665"/>
                  </a:lnTo>
                  <a:lnTo>
                    <a:pt x="5235" y="659665"/>
                  </a:lnTo>
                  <a:lnTo>
                    <a:pt x="5235" y="638724"/>
                  </a:lnTo>
                  <a:close/>
                </a:path>
                <a:path w="798195" h="922020">
                  <a:moveTo>
                    <a:pt x="10470" y="638724"/>
                  </a:moveTo>
                  <a:lnTo>
                    <a:pt x="5235" y="638724"/>
                  </a:lnTo>
                  <a:lnTo>
                    <a:pt x="5235" y="659665"/>
                  </a:lnTo>
                  <a:lnTo>
                    <a:pt x="10470" y="659665"/>
                  </a:lnTo>
                  <a:lnTo>
                    <a:pt x="10470" y="638724"/>
                  </a:lnTo>
                  <a:close/>
                </a:path>
                <a:path w="798195" h="922020">
                  <a:moveTo>
                    <a:pt x="2617" y="686544"/>
                  </a:moveTo>
                  <a:lnTo>
                    <a:pt x="0" y="691078"/>
                  </a:lnTo>
                  <a:lnTo>
                    <a:pt x="9067" y="696313"/>
                  </a:lnTo>
                  <a:lnTo>
                    <a:pt x="11685" y="691779"/>
                  </a:lnTo>
                  <a:lnTo>
                    <a:pt x="10470" y="691078"/>
                  </a:lnTo>
                  <a:lnTo>
                    <a:pt x="5235" y="691078"/>
                  </a:lnTo>
                  <a:lnTo>
                    <a:pt x="5235" y="688055"/>
                  </a:lnTo>
                  <a:lnTo>
                    <a:pt x="2617" y="686544"/>
                  </a:lnTo>
                  <a:close/>
                </a:path>
                <a:path w="798195" h="922020">
                  <a:moveTo>
                    <a:pt x="10470" y="685033"/>
                  </a:moveTo>
                  <a:lnTo>
                    <a:pt x="10470" y="691078"/>
                  </a:lnTo>
                  <a:lnTo>
                    <a:pt x="11685" y="691779"/>
                  </a:lnTo>
                  <a:lnTo>
                    <a:pt x="14303" y="687246"/>
                  </a:lnTo>
                  <a:lnTo>
                    <a:pt x="10470" y="685033"/>
                  </a:lnTo>
                  <a:close/>
                </a:path>
                <a:path w="798195" h="922020">
                  <a:moveTo>
                    <a:pt x="5235" y="688055"/>
                  </a:moveTo>
                  <a:lnTo>
                    <a:pt x="5235" y="691078"/>
                  </a:lnTo>
                  <a:lnTo>
                    <a:pt x="10470" y="691078"/>
                  </a:lnTo>
                  <a:lnTo>
                    <a:pt x="5235" y="688055"/>
                  </a:lnTo>
                  <a:close/>
                </a:path>
                <a:path w="798195" h="922020">
                  <a:moveTo>
                    <a:pt x="5235" y="682010"/>
                  </a:moveTo>
                  <a:lnTo>
                    <a:pt x="5235" y="688055"/>
                  </a:lnTo>
                  <a:lnTo>
                    <a:pt x="10470" y="691078"/>
                  </a:lnTo>
                  <a:lnTo>
                    <a:pt x="10470" y="685033"/>
                  </a:lnTo>
                  <a:lnTo>
                    <a:pt x="5235" y="682010"/>
                  </a:lnTo>
                  <a:close/>
                </a:path>
                <a:path w="798195" h="922020">
                  <a:moveTo>
                    <a:pt x="5235" y="680607"/>
                  </a:moveTo>
                  <a:lnTo>
                    <a:pt x="0" y="680607"/>
                  </a:lnTo>
                  <a:lnTo>
                    <a:pt x="0" y="691078"/>
                  </a:lnTo>
                  <a:lnTo>
                    <a:pt x="5235" y="682010"/>
                  </a:lnTo>
                  <a:lnTo>
                    <a:pt x="5235" y="680607"/>
                  </a:lnTo>
                  <a:close/>
                </a:path>
                <a:path w="798195" h="922020">
                  <a:moveTo>
                    <a:pt x="5235" y="682010"/>
                  </a:moveTo>
                  <a:lnTo>
                    <a:pt x="2617" y="686544"/>
                  </a:lnTo>
                  <a:lnTo>
                    <a:pt x="5235" y="688055"/>
                  </a:lnTo>
                  <a:lnTo>
                    <a:pt x="5235" y="682010"/>
                  </a:lnTo>
                  <a:close/>
                </a:path>
                <a:path w="798195" h="922020">
                  <a:moveTo>
                    <a:pt x="10470" y="680607"/>
                  </a:moveTo>
                  <a:lnTo>
                    <a:pt x="5235" y="680607"/>
                  </a:lnTo>
                  <a:lnTo>
                    <a:pt x="5235" y="682010"/>
                  </a:lnTo>
                  <a:lnTo>
                    <a:pt x="10470" y="685033"/>
                  </a:lnTo>
                  <a:lnTo>
                    <a:pt x="10470" y="680607"/>
                  </a:lnTo>
                  <a:close/>
                </a:path>
                <a:path w="798195" h="922020">
                  <a:moveTo>
                    <a:pt x="29822" y="702250"/>
                  </a:moveTo>
                  <a:lnTo>
                    <a:pt x="27204" y="706784"/>
                  </a:lnTo>
                  <a:lnTo>
                    <a:pt x="45340" y="717255"/>
                  </a:lnTo>
                  <a:lnTo>
                    <a:pt x="47957" y="712721"/>
                  </a:lnTo>
                  <a:lnTo>
                    <a:pt x="29822" y="702250"/>
                  </a:lnTo>
                  <a:close/>
                </a:path>
                <a:path w="798195" h="922020">
                  <a:moveTo>
                    <a:pt x="32439" y="697716"/>
                  </a:moveTo>
                  <a:lnTo>
                    <a:pt x="29822" y="702250"/>
                  </a:lnTo>
                  <a:lnTo>
                    <a:pt x="47957" y="712721"/>
                  </a:lnTo>
                  <a:lnTo>
                    <a:pt x="50575" y="708187"/>
                  </a:lnTo>
                  <a:lnTo>
                    <a:pt x="32439" y="697716"/>
                  </a:lnTo>
                  <a:close/>
                </a:path>
                <a:path w="798195" h="922020">
                  <a:moveTo>
                    <a:pt x="66094" y="723192"/>
                  </a:moveTo>
                  <a:lnTo>
                    <a:pt x="63476" y="727726"/>
                  </a:lnTo>
                  <a:lnTo>
                    <a:pt x="81612" y="738197"/>
                  </a:lnTo>
                  <a:lnTo>
                    <a:pt x="84229" y="733663"/>
                  </a:lnTo>
                  <a:lnTo>
                    <a:pt x="66094" y="723192"/>
                  </a:lnTo>
                  <a:close/>
                </a:path>
                <a:path w="798195" h="922020">
                  <a:moveTo>
                    <a:pt x="68712" y="718658"/>
                  </a:moveTo>
                  <a:lnTo>
                    <a:pt x="66094" y="723192"/>
                  </a:lnTo>
                  <a:lnTo>
                    <a:pt x="84229" y="733663"/>
                  </a:lnTo>
                  <a:lnTo>
                    <a:pt x="86847" y="729129"/>
                  </a:lnTo>
                  <a:lnTo>
                    <a:pt x="68712" y="718658"/>
                  </a:lnTo>
                  <a:close/>
                </a:path>
                <a:path w="798195" h="922020">
                  <a:moveTo>
                    <a:pt x="102366" y="744134"/>
                  </a:moveTo>
                  <a:lnTo>
                    <a:pt x="99748" y="748668"/>
                  </a:lnTo>
                  <a:lnTo>
                    <a:pt x="117884" y="759139"/>
                  </a:lnTo>
                  <a:lnTo>
                    <a:pt x="120502" y="754605"/>
                  </a:lnTo>
                  <a:lnTo>
                    <a:pt x="102366" y="744134"/>
                  </a:lnTo>
                  <a:close/>
                </a:path>
                <a:path w="798195" h="922020">
                  <a:moveTo>
                    <a:pt x="104984" y="739600"/>
                  </a:moveTo>
                  <a:lnTo>
                    <a:pt x="102366" y="744134"/>
                  </a:lnTo>
                  <a:lnTo>
                    <a:pt x="120502" y="754605"/>
                  </a:lnTo>
                  <a:lnTo>
                    <a:pt x="123119" y="750071"/>
                  </a:lnTo>
                  <a:lnTo>
                    <a:pt x="104984" y="739600"/>
                  </a:lnTo>
                  <a:close/>
                </a:path>
                <a:path w="798195" h="922020">
                  <a:moveTo>
                    <a:pt x="138638" y="765076"/>
                  </a:moveTo>
                  <a:lnTo>
                    <a:pt x="136020" y="769610"/>
                  </a:lnTo>
                  <a:lnTo>
                    <a:pt x="154156" y="780080"/>
                  </a:lnTo>
                  <a:lnTo>
                    <a:pt x="156774" y="775547"/>
                  </a:lnTo>
                  <a:lnTo>
                    <a:pt x="138638" y="765076"/>
                  </a:lnTo>
                  <a:close/>
                </a:path>
                <a:path w="798195" h="922020">
                  <a:moveTo>
                    <a:pt x="141256" y="760542"/>
                  </a:moveTo>
                  <a:lnTo>
                    <a:pt x="138638" y="765076"/>
                  </a:lnTo>
                  <a:lnTo>
                    <a:pt x="156774" y="775547"/>
                  </a:lnTo>
                  <a:lnTo>
                    <a:pt x="159392" y="771013"/>
                  </a:lnTo>
                  <a:lnTo>
                    <a:pt x="141256" y="760542"/>
                  </a:lnTo>
                  <a:close/>
                </a:path>
                <a:path w="798195" h="922020">
                  <a:moveTo>
                    <a:pt x="174910" y="786017"/>
                  </a:moveTo>
                  <a:lnTo>
                    <a:pt x="172293" y="790551"/>
                  </a:lnTo>
                  <a:lnTo>
                    <a:pt x="190428" y="801022"/>
                  </a:lnTo>
                  <a:lnTo>
                    <a:pt x="193046" y="796488"/>
                  </a:lnTo>
                  <a:lnTo>
                    <a:pt x="174910" y="786017"/>
                  </a:lnTo>
                  <a:close/>
                </a:path>
                <a:path w="798195" h="922020">
                  <a:moveTo>
                    <a:pt x="177528" y="781484"/>
                  </a:moveTo>
                  <a:lnTo>
                    <a:pt x="174910" y="786017"/>
                  </a:lnTo>
                  <a:lnTo>
                    <a:pt x="193046" y="796488"/>
                  </a:lnTo>
                  <a:lnTo>
                    <a:pt x="195664" y="791954"/>
                  </a:lnTo>
                  <a:lnTo>
                    <a:pt x="177528" y="781484"/>
                  </a:lnTo>
                  <a:close/>
                </a:path>
                <a:path w="798195" h="922020">
                  <a:moveTo>
                    <a:pt x="211183" y="806959"/>
                  </a:moveTo>
                  <a:lnTo>
                    <a:pt x="208565" y="811493"/>
                  </a:lnTo>
                  <a:lnTo>
                    <a:pt x="226701" y="821964"/>
                  </a:lnTo>
                  <a:lnTo>
                    <a:pt x="229318" y="817430"/>
                  </a:lnTo>
                  <a:lnTo>
                    <a:pt x="211183" y="806959"/>
                  </a:lnTo>
                  <a:close/>
                </a:path>
                <a:path w="798195" h="922020">
                  <a:moveTo>
                    <a:pt x="213800" y="802425"/>
                  </a:moveTo>
                  <a:lnTo>
                    <a:pt x="211183" y="806959"/>
                  </a:lnTo>
                  <a:lnTo>
                    <a:pt x="229318" y="817430"/>
                  </a:lnTo>
                  <a:lnTo>
                    <a:pt x="231936" y="812896"/>
                  </a:lnTo>
                  <a:lnTo>
                    <a:pt x="213800" y="802425"/>
                  </a:lnTo>
                  <a:close/>
                </a:path>
                <a:path w="798195" h="922020">
                  <a:moveTo>
                    <a:pt x="247455" y="827901"/>
                  </a:moveTo>
                  <a:lnTo>
                    <a:pt x="244837" y="832435"/>
                  </a:lnTo>
                  <a:lnTo>
                    <a:pt x="262973" y="842906"/>
                  </a:lnTo>
                  <a:lnTo>
                    <a:pt x="265590" y="838372"/>
                  </a:lnTo>
                  <a:lnTo>
                    <a:pt x="247455" y="827901"/>
                  </a:lnTo>
                  <a:close/>
                </a:path>
                <a:path w="798195" h="922020">
                  <a:moveTo>
                    <a:pt x="250073" y="823367"/>
                  </a:moveTo>
                  <a:lnTo>
                    <a:pt x="247455" y="827901"/>
                  </a:lnTo>
                  <a:lnTo>
                    <a:pt x="265590" y="838372"/>
                  </a:lnTo>
                  <a:lnTo>
                    <a:pt x="268208" y="833838"/>
                  </a:lnTo>
                  <a:lnTo>
                    <a:pt x="250073" y="823367"/>
                  </a:lnTo>
                  <a:close/>
                </a:path>
                <a:path w="798195" h="922020">
                  <a:moveTo>
                    <a:pt x="283727" y="848843"/>
                  </a:moveTo>
                  <a:lnTo>
                    <a:pt x="281109" y="853377"/>
                  </a:lnTo>
                  <a:lnTo>
                    <a:pt x="299245" y="863847"/>
                  </a:lnTo>
                  <a:lnTo>
                    <a:pt x="301863" y="859314"/>
                  </a:lnTo>
                  <a:lnTo>
                    <a:pt x="283727" y="848843"/>
                  </a:lnTo>
                  <a:close/>
                </a:path>
                <a:path w="798195" h="922020">
                  <a:moveTo>
                    <a:pt x="286345" y="844309"/>
                  </a:moveTo>
                  <a:lnTo>
                    <a:pt x="283727" y="848843"/>
                  </a:lnTo>
                  <a:lnTo>
                    <a:pt x="301863" y="859314"/>
                  </a:lnTo>
                  <a:lnTo>
                    <a:pt x="304480" y="854780"/>
                  </a:lnTo>
                  <a:lnTo>
                    <a:pt x="286345" y="844309"/>
                  </a:lnTo>
                  <a:close/>
                </a:path>
                <a:path w="798195" h="922020">
                  <a:moveTo>
                    <a:pt x="319999" y="869785"/>
                  </a:moveTo>
                  <a:lnTo>
                    <a:pt x="317381" y="874319"/>
                  </a:lnTo>
                  <a:lnTo>
                    <a:pt x="335517" y="884789"/>
                  </a:lnTo>
                  <a:lnTo>
                    <a:pt x="338135" y="880255"/>
                  </a:lnTo>
                  <a:lnTo>
                    <a:pt x="319999" y="869785"/>
                  </a:lnTo>
                  <a:close/>
                </a:path>
                <a:path w="798195" h="922020">
                  <a:moveTo>
                    <a:pt x="322617" y="865251"/>
                  </a:moveTo>
                  <a:lnTo>
                    <a:pt x="319999" y="869785"/>
                  </a:lnTo>
                  <a:lnTo>
                    <a:pt x="338135" y="880255"/>
                  </a:lnTo>
                  <a:lnTo>
                    <a:pt x="340752" y="875722"/>
                  </a:lnTo>
                  <a:lnTo>
                    <a:pt x="322617" y="865251"/>
                  </a:lnTo>
                  <a:close/>
                </a:path>
                <a:path w="798195" h="922020">
                  <a:moveTo>
                    <a:pt x="356271" y="890726"/>
                  </a:moveTo>
                  <a:lnTo>
                    <a:pt x="353654" y="895260"/>
                  </a:lnTo>
                  <a:lnTo>
                    <a:pt x="371789" y="905731"/>
                  </a:lnTo>
                  <a:lnTo>
                    <a:pt x="374407" y="901197"/>
                  </a:lnTo>
                  <a:lnTo>
                    <a:pt x="356271" y="890726"/>
                  </a:lnTo>
                  <a:close/>
                </a:path>
                <a:path w="798195" h="922020">
                  <a:moveTo>
                    <a:pt x="358889" y="886192"/>
                  </a:moveTo>
                  <a:lnTo>
                    <a:pt x="356271" y="890726"/>
                  </a:lnTo>
                  <a:lnTo>
                    <a:pt x="374407" y="901197"/>
                  </a:lnTo>
                  <a:lnTo>
                    <a:pt x="377025" y="896663"/>
                  </a:lnTo>
                  <a:lnTo>
                    <a:pt x="358889" y="886192"/>
                  </a:lnTo>
                  <a:close/>
                </a:path>
                <a:path w="798195" h="922020">
                  <a:moveTo>
                    <a:pt x="405444" y="911668"/>
                  </a:moveTo>
                  <a:lnTo>
                    <a:pt x="404229" y="912369"/>
                  </a:lnTo>
                  <a:lnTo>
                    <a:pt x="398994" y="921437"/>
                  </a:lnTo>
                  <a:lnTo>
                    <a:pt x="408061" y="916202"/>
                  </a:lnTo>
                  <a:lnTo>
                    <a:pt x="405444" y="911668"/>
                  </a:lnTo>
                  <a:close/>
                </a:path>
                <a:path w="798195" h="922020">
                  <a:moveTo>
                    <a:pt x="392544" y="911668"/>
                  </a:moveTo>
                  <a:lnTo>
                    <a:pt x="389926" y="916202"/>
                  </a:lnTo>
                  <a:lnTo>
                    <a:pt x="398994" y="921437"/>
                  </a:lnTo>
                  <a:lnTo>
                    <a:pt x="393758" y="912369"/>
                  </a:lnTo>
                  <a:lnTo>
                    <a:pt x="392544" y="911668"/>
                  </a:lnTo>
                  <a:close/>
                </a:path>
                <a:path w="798195" h="922020">
                  <a:moveTo>
                    <a:pt x="396376" y="916904"/>
                  </a:moveTo>
                  <a:lnTo>
                    <a:pt x="398994" y="921437"/>
                  </a:lnTo>
                  <a:lnTo>
                    <a:pt x="396376" y="916904"/>
                  </a:lnTo>
                  <a:close/>
                </a:path>
                <a:path w="798195" h="922020">
                  <a:moveTo>
                    <a:pt x="398994" y="915392"/>
                  </a:moveTo>
                  <a:lnTo>
                    <a:pt x="396376" y="916904"/>
                  </a:lnTo>
                  <a:lnTo>
                    <a:pt x="398994" y="921437"/>
                  </a:lnTo>
                  <a:lnTo>
                    <a:pt x="401611" y="916904"/>
                  </a:lnTo>
                  <a:lnTo>
                    <a:pt x="398994" y="915392"/>
                  </a:lnTo>
                  <a:close/>
                </a:path>
                <a:path w="798195" h="922020">
                  <a:moveTo>
                    <a:pt x="404229" y="912369"/>
                  </a:moveTo>
                  <a:lnTo>
                    <a:pt x="398994" y="915392"/>
                  </a:lnTo>
                  <a:lnTo>
                    <a:pt x="401611" y="916904"/>
                  </a:lnTo>
                  <a:lnTo>
                    <a:pt x="404229" y="912369"/>
                  </a:lnTo>
                  <a:close/>
                </a:path>
                <a:path w="798195" h="922020">
                  <a:moveTo>
                    <a:pt x="393758" y="912369"/>
                  </a:moveTo>
                  <a:lnTo>
                    <a:pt x="396376" y="916904"/>
                  </a:lnTo>
                  <a:lnTo>
                    <a:pt x="398994" y="915392"/>
                  </a:lnTo>
                  <a:lnTo>
                    <a:pt x="393758" y="912369"/>
                  </a:lnTo>
                  <a:close/>
                </a:path>
                <a:path w="798195" h="922020">
                  <a:moveTo>
                    <a:pt x="398994" y="909347"/>
                  </a:moveTo>
                  <a:lnTo>
                    <a:pt x="393758" y="912369"/>
                  </a:lnTo>
                  <a:lnTo>
                    <a:pt x="398994" y="915392"/>
                  </a:lnTo>
                  <a:lnTo>
                    <a:pt x="404229" y="912369"/>
                  </a:lnTo>
                  <a:lnTo>
                    <a:pt x="398994" y="909347"/>
                  </a:lnTo>
                  <a:close/>
                </a:path>
                <a:path w="798195" h="922020">
                  <a:moveTo>
                    <a:pt x="395161" y="907134"/>
                  </a:moveTo>
                  <a:lnTo>
                    <a:pt x="392544" y="911668"/>
                  </a:lnTo>
                  <a:lnTo>
                    <a:pt x="393758" y="912369"/>
                  </a:lnTo>
                  <a:lnTo>
                    <a:pt x="398994" y="909347"/>
                  </a:lnTo>
                  <a:lnTo>
                    <a:pt x="395161" y="907134"/>
                  </a:lnTo>
                  <a:close/>
                </a:path>
                <a:path w="798195" h="922020">
                  <a:moveTo>
                    <a:pt x="402826" y="907134"/>
                  </a:moveTo>
                  <a:lnTo>
                    <a:pt x="398994" y="909347"/>
                  </a:lnTo>
                  <a:lnTo>
                    <a:pt x="404229" y="912369"/>
                  </a:lnTo>
                  <a:lnTo>
                    <a:pt x="405444" y="911668"/>
                  </a:lnTo>
                  <a:lnTo>
                    <a:pt x="402826" y="907134"/>
                  </a:lnTo>
                  <a:close/>
                </a:path>
                <a:path w="798195" h="922020">
                  <a:moveTo>
                    <a:pt x="441716" y="890726"/>
                  </a:moveTo>
                  <a:lnTo>
                    <a:pt x="423580" y="901197"/>
                  </a:lnTo>
                  <a:lnTo>
                    <a:pt x="426198" y="905731"/>
                  </a:lnTo>
                  <a:lnTo>
                    <a:pt x="444334" y="895260"/>
                  </a:lnTo>
                  <a:lnTo>
                    <a:pt x="441716" y="890726"/>
                  </a:lnTo>
                  <a:close/>
                </a:path>
                <a:path w="798195" h="922020">
                  <a:moveTo>
                    <a:pt x="439098" y="886192"/>
                  </a:moveTo>
                  <a:lnTo>
                    <a:pt x="420963" y="896663"/>
                  </a:lnTo>
                  <a:lnTo>
                    <a:pt x="423580" y="901197"/>
                  </a:lnTo>
                  <a:lnTo>
                    <a:pt x="441716" y="890726"/>
                  </a:lnTo>
                  <a:lnTo>
                    <a:pt x="439098" y="886192"/>
                  </a:lnTo>
                  <a:close/>
                </a:path>
                <a:path w="798195" h="922020">
                  <a:moveTo>
                    <a:pt x="477988" y="869785"/>
                  </a:moveTo>
                  <a:lnTo>
                    <a:pt x="459853" y="880255"/>
                  </a:lnTo>
                  <a:lnTo>
                    <a:pt x="462470" y="884789"/>
                  </a:lnTo>
                  <a:lnTo>
                    <a:pt x="480606" y="874319"/>
                  </a:lnTo>
                  <a:lnTo>
                    <a:pt x="477988" y="869785"/>
                  </a:lnTo>
                  <a:close/>
                </a:path>
                <a:path w="798195" h="922020">
                  <a:moveTo>
                    <a:pt x="475370" y="865251"/>
                  </a:moveTo>
                  <a:lnTo>
                    <a:pt x="457235" y="875722"/>
                  </a:lnTo>
                  <a:lnTo>
                    <a:pt x="459853" y="880255"/>
                  </a:lnTo>
                  <a:lnTo>
                    <a:pt x="477988" y="869785"/>
                  </a:lnTo>
                  <a:lnTo>
                    <a:pt x="475370" y="865251"/>
                  </a:lnTo>
                  <a:close/>
                </a:path>
                <a:path w="798195" h="922020">
                  <a:moveTo>
                    <a:pt x="514260" y="848843"/>
                  </a:moveTo>
                  <a:lnTo>
                    <a:pt x="496125" y="859314"/>
                  </a:lnTo>
                  <a:lnTo>
                    <a:pt x="498742" y="863847"/>
                  </a:lnTo>
                  <a:lnTo>
                    <a:pt x="516878" y="853377"/>
                  </a:lnTo>
                  <a:lnTo>
                    <a:pt x="514260" y="848843"/>
                  </a:lnTo>
                  <a:close/>
                </a:path>
                <a:path w="798195" h="922020">
                  <a:moveTo>
                    <a:pt x="511643" y="844309"/>
                  </a:moveTo>
                  <a:lnTo>
                    <a:pt x="493507" y="854780"/>
                  </a:lnTo>
                  <a:lnTo>
                    <a:pt x="496125" y="859314"/>
                  </a:lnTo>
                  <a:lnTo>
                    <a:pt x="514260" y="848843"/>
                  </a:lnTo>
                  <a:lnTo>
                    <a:pt x="511643" y="844309"/>
                  </a:lnTo>
                  <a:close/>
                </a:path>
                <a:path w="798195" h="922020">
                  <a:moveTo>
                    <a:pt x="550532" y="827901"/>
                  </a:moveTo>
                  <a:lnTo>
                    <a:pt x="532397" y="838372"/>
                  </a:lnTo>
                  <a:lnTo>
                    <a:pt x="535015" y="842906"/>
                  </a:lnTo>
                  <a:lnTo>
                    <a:pt x="553150" y="832435"/>
                  </a:lnTo>
                  <a:lnTo>
                    <a:pt x="550532" y="827901"/>
                  </a:lnTo>
                  <a:close/>
                </a:path>
                <a:path w="798195" h="922020">
                  <a:moveTo>
                    <a:pt x="547915" y="823367"/>
                  </a:moveTo>
                  <a:lnTo>
                    <a:pt x="529779" y="833838"/>
                  </a:lnTo>
                  <a:lnTo>
                    <a:pt x="532397" y="838372"/>
                  </a:lnTo>
                  <a:lnTo>
                    <a:pt x="550532" y="827901"/>
                  </a:lnTo>
                  <a:lnTo>
                    <a:pt x="547915" y="823367"/>
                  </a:lnTo>
                  <a:close/>
                </a:path>
                <a:path w="798195" h="922020">
                  <a:moveTo>
                    <a:pt x="586805" y="806959"/>
                  </a:moveTo>
                  <a:lnTo>
                    <a:pt x="568669" y="817430"/>
                  </a:lnTo>
                  <a:lnTo>
                    <a:pt x="571287" y="821964"/>
                  </a:lnTo>
                  <a:lnTo>
                    <a:pt x="589422" y="811493"/>
                  </a:lnTo>
                  <a:lnTo>
                    <a:pt x="586805" y="806959"/>
                  </a:lnTo>
                  <a:close/>
                </a:path>
                <a:path w="798195" h="922020">
                  <a:moveTo>
                    <a:pt x="584187" y="802425"/>
                  </a:moveTo>
                  <a:lnTo>
                    <a:pt x="566051" y="812896"/>
                  </a:lnTo>
                  <a:lnTo>
                    <a:pt x="568669" y="817430"/>
                  </a:lnTo>
                  <a:lnTo>
                    <a:pt x="586805" y="806959"/>
                  </a:lnTo>
                  <a:lnTo>
                    <a:pt x="584187" y="802425"/>
                  </a:lnTo>
                  <a:close/>
                </a:path>
                <a:path w="798195" h="922020">
                  <a:moveTo>
                    <a:pt x="623077" y="786017"/>
                  </a:moveTo>
                  <a:lnTo>
                    <a:pt x="604941" y="796488"/>
                  </a:lnTo>
                  <a:lnTo>
                    <a:pt x="607559" y="801022"/>
                  </a:lnTo>
                  <a:lnTo>
                    <a:pt x="625695" y="790551"/>
                  </a:lnTo>
                  <a:lnTo>
                    <a:pt x="623077" y="786017"/>
                  </a:lnTo>
                  <a:close/>
                </a:path>
                <a:path w="798195" h="922020">
                  <a:moveTo>
                    <a:pt x="620459" y="781484"/>
                  </a:moveTo>
                  <a:lnTo>
                    <a:pt x="602324" y="791954"/>
                  </a:lnTo>
                  <a:lnTo>
                    <a:pt x="604941" y="796488"/>
                  </a:lnTo>
                  <a:lnTo>
                    <a:pt x="623077" y="786017"/>
                  </a:lnTo>
                  <a:lnTo>
                    <a:pt x="620459" y="781484"/>
                  </a:lnTo>
                  <a:close/>
                </a:path>
                <a:path w="798195" h="922020">
                  <a:moveTo>
                    <a:pt x="659349" y="765076"/>
                  </a:moveTo>
                  <a:lnTo>
                    <a:pt x="641213" y="775547"/>
                  </a:lnTo>
                  <a:lnTo>
                    <a:pt x="643831" y="780080"/>
                  </a:lnTo>
                  <a:lnTo>
                    <a:pt x="661967" y="769610"/>
                  </a:lnTo>
                  <a:lnTo>
                    <a:pt x="659349" y="765076"/>
                  </a:lnTo>
                  <a:close/>
                </a:path>
                <a:path w="798195" h="922020">
                  <a:moveTo>
                    <a:pt x="656731" y="760542"/>
                  </a:moveTo>
                  <a:lnTo>
                    <a:pt x="638596" y="771013"/>
                  </a:lnTo>
                  <a:lnTo>
                    <a:pt x="641213" y="775547"/>
                  </a:lnTo>
                  <a:lnTo>
                    <a:pt x="659349" y="765076"/>
                  </a:lnTo>
                  <a:lnTo>
                    <a:pt x="656731" y="760542"/>
                  </a:lnTo>
                  <a:close/>
                </a:path>
                <a:path w="798195" h="922020">
                  <a:moveTo>
                    <a:pt x="695621" y="744134"/>
                  </a:moveTo>
                  <a:lnTo>
                    <a:pt x="677486" y="754605"/>
                  </a:lnTo>
                  <a:lnTo>
                    <a:pt x="680103" y="759139"/>
                  </a:lnTo>
                  <a:lnTo>
                    <a:pt x="698239" y="748668"/>
                  </a:lnTo>
                  <a:lnTo>
                    <a:pt x="695621" y="744134"/>
                  </a:lnTo>
                  <a:close/>
                </a:path>
                <a:path w="798195" h="922020">
                  <a:moveTo>
                    <a:pt x="693004" y="739600"/>
                  </a:moveTo>
                  <a:lnTo>
                    <a:pt x="674868" y="750071"/>
                  </a:lnTo>
                  <a:lnTo>
                    <a:pt x="677486" y="754605"/>
                  </a:lnTo>
                  <a:lnTo>
                    <a:pt x="695621" y="744134"/>
                  </a:lnTo>
                  <a:lnTo>
                    <a:pt x="693004" y="739600"/>
                  </a:lnTo>
                  <a:close/>
                </a:path>
                <a:path w="798195" h="922020">
                  <a:moveTo>
                    <a:pt x="731893" y="723192"/>
                  </a:moveTo>
                  <a:lnTo>
                    <a:pt x="713758" y="733663"/>
                  </a:lnTo>
                  <a:lnTo>
                    <a:pt x="716376" y="738197"/>
                  </a:lnTo>
                  <a:lnTo>
                    <a:pt x="734511" y="727726"/>
                  </a:lnTo>
                  <a:lnTo>
                    <a:pt x="731893" y="723192"/>
                  </a:lnTo>
                  <a:close/>
                </a:path>
                <a:path w="798195" h="922020">
                  <a:moveTo>
                    <a:pt x="729276" y="718658"/>
                  </a:moveTo>
                  <a:lnTo>
                    <a:pt x="711140" y="729129"/>
                  </a:lnTo>
                  <a:lnTo>
                    <a:pt x="713758" y="733663"/>
                  </a:lnTo>
                  <a:lnTo>
                    <a:pt x="731893" y="723192"/>
                  </a:lnTo>
                  <a:lnTo>
                    <a:pt x="729276" y="718658"/>
                  </a:lnTo>
                  <a:close/>
                </a:path>
                <a:path w="798195" h="922020">
                  <a:moveTo>
                    <a:pt x="768166" y="702250"/>
                  </a:moveTo>
                  <a:lnTo>
                    <a:pt x="750030" y="712721"/>
                  </a:lnTo>
                  <a:lnTo>
                    <a:pt x="752648" y="717255"/>
                  </a:lnTo>
                  <a:lnTo>
                    <a:pt x="770783" y="706784"/>
                  </a:lnTo>
                  <a:lnTo>
                    <a:pt x="768166" y="702250"/>
                  </a:lnTo>
                  <a:close/>
                </a:path>
                <a:path w="798195" h="922020">
                  <a:moveTo>
                    <a:pt x="765548" y="697716"/>
                  </a:moveTo>
                  <a:lnTo>
                    <a:pt x="747412" y="708187"/>
                  </a:lnTo>
                  <a:lnTo>
                    <a:pt x="750030" y="712721"/>
                  </a:lnTo>
                  <a:lnTo>
                    <a:pt x="768166" y="702250"/>
                  </a:lnTo>
                  <a:lnTo>
                    <a:pt x="765548" y="697716"/>
                  </a:lnTo>
                  <a:close/>
                </a:path>
                <a:path w="798195" h="922020">
                  <a:moveTo>
                    <a:pt x="792752" y="691078"/>
                  </a:moveTo>
                  <a:lnTo>
                    <a:pt x="787517" y="691078"/>
                  </a:lnTo>
                  <a:lnTo>
                    <a:pt x="786302" y="691779"/>
                  </a:lnTo>
                  <a:lnTo>
                    <a:pt x="788920" y="696313"/>
                  </a:lnTo>
                  <a:lnTo>
                    <a:pt x="797988" y="691078"/>
                  </a:lnTo>
                  <a:lnTo>
                    <a:pt x="792752" y="691078"/>
                  </a:lnTo>
                  <a:close/>
                </a:path>
                <a:path w="798195" h="922020">
                  <a:moveTo>
                    <a:pt x="787517" y="685033"/>
                  </a:moveTo>
                  <a:lnTo>
                    <a:pt x="783685" y="687246"/>
                  </a:lnTo>
                  <a:lnTo>
                    <a:pt x="786302" y="691779"/>
                  </a:lnTo>
                  <a:lnTo>
                    <a:pt x="787517" y="691078"/>
                  </a:lnTo>
                  <a:lnTo>
                    <a:pt x="787517" y="685033"/>
                  </a:lnTo>
                  <a:close/>
                </a:path>
                <a:path w="798195" h="922020">
                  <a:moveTo>
                    <a:pt x="792752" y="682010"/>
                  </a:moveTo>
                  <a:lnTo>
                    <a:pt x="787517" y="685033"/>
                  </a:lnTo>
                  <a:lnTo>
                    <a:pt x="787517" y="691078"/>
                  </a:lnTo>
                  <a:lnTo>
                    <a:pt x="792752" y="688055"/>
                  </a:lnTo>
                  <a:lnTo>
                    <a:pt x="792752" y="682010"/>
                  </a:lnTo>
                  <a:close/>
                </a:path>
                <a:path w="798195" h="922020">
                  <a:moveTo>
                    <a:pt x="797988" y="691078"/>
                  </a:moveTo>
                  <a:lnTo>
                    <a:pt x="792752" y="691078"/>
                  </a:lnTo>
                  <a:lnTo>
                    <a:pt x="797988" y="691078"/>
                  </a:lnTo>
                  <a:close/>
                </a:path>
                <a:path w="798195" h="922020">
                  <a:moveTo>
                    <a:pt x="792752" y="688055"/>
                  </a:moveTo>
                  <a:lnTo>
                    <a:pt x="787517" y="691078"/>
                  </a:lnTo>
                  <a:lnTo>
                    <a:pt x="792752" y="691078"/>
                  </a:lnTo>
                  <a:lnTo>
                    <a:pt x="792752" y="688055"/>
                  </a:lnTo>
                  <a:close/>
                </a:path>
                <a:path w="798195" h="922020">
                  <a:moveTo>
                    <a:pt x="795370" y="686544"/>
                  </a:moveTo>
                  <a:lnTo>
                    <a:pt x="792752" y="688055"/>
                  </a:lnTo>
                  <a:lnTo>
                    <a:pt x="792752" y="691078"/>
                  </a:lnTo>
                  <a:lnTo>
                    <a:pt x="797988" y="691078"/>
                  </a:lnTo>
                  <a:lnTo>
                    <a:pt x="795370" y="686544"/>
                  </a:lnTo>
                  <a:close/>
                </a:path>
                <a:path w="798195" h="922020">
                  <a:moveTo>
                    <a:pt x="797988" y="680607"/>
                  </a:moveTo>
                  <a:lnTo>
                    <a:pt x="792752" y="680607"/>
                  </a:lnTo>
                  <a:lnTo>
                    <a:pt x="792752" y="682010"/>
                  </a:lnTo>
                  <a:lnTo>
                    <a:pt x="797988" y="691078"/>
                  </a:lnTo>
                  <a:lnTo>
                    <a:pt x="797988" y="680607"/>
                  </a:lnTo>
                  <a:close/>
                </a:path>
                <a:path w="798195" h="922020">
                  <a:moveTo>
                    <a:pt x="792752" y="682010"/>
                  </a:moveTo>
                  <a:lnTo>
                    <a:pt x="792752" y="688055"/>
                  </a:lnTo>
                  <a:lnTo>
                    <a:pt x="795370" y="686544"/>
                  </a:lnTo>
                  <a:lnTo>
                    <a:pt x="792752" y="682010"/>
                  </a:lnTo>
                  <a:close/>
                </a:path>
                <a:path w="798195" h="922020">
                  <a:moveTo>
                    <a:pt x="792752" y="680607"/>
                  </a:moveTo>
                  <a:lnTo>
                    <a:pt x="787517" y="680607"/>
                  </a:lnTo>
                  <a:lnTo>
                    <a:pt x="787517" y="685033"/>
                  </a:lnTo>
                  <a:lnTo>
                    <a:pt x="792752" y="682010"/>
                  </a:lnTo>
                  <a:lnTo>
                    <a:pt x="792752" y="680607"/>
                  </a:lnTo>
                  <a:close/>
                </a:path>
                <a:path w="798195" h="922020">
                  <a:moveTo>
                    <a:pt x="792752" y="638724"/>
                  </a:moveTo>
                  <a:lnTo>
                    <a:pt x="787517" y="638724"/>
                  </a:lnTo>
                  <a:lnTo>
                    <a:pt x="787517" y="659665"/>
                  </a:lnTo>
                  <a:lnTo>
                    <a:pt x="792752" y="659665"/>
                  </a:lnTo>
                  <a:lnTo>
                    <a:pt x="792752" y="638724"/>
                  </a:lnTo>
                  <a:close/>
                </a:path>
                <a:path w="798195" h="922020">
                  <a:moveTo>
                    <a:pt x="797988" y="638724"/>
                  </a:moveTo>
                  <a:lnTo>
                    <a:pt x="792752" y="638724"/>
                  </a:lnTo>
                  <a:lnTo>
                    <a:pt x="792752" y="659665"/>
                  </a:lnTo>
                  <a:lnTo>
                    <a:pt x="797988" y="659665"/>
                  </a:lnTo>
                  <a:lnTo>
                    <a:pt x="797988" y="638724"/>
                  </a:lnTo>
                  <a:close/>
                </a:path>
                <a:path w="798195" h="922020">
                  <a:moveTo>
                    <a:pt x="792752" y="596840"/>
                  </a:moveTo>
                  <a:lnTo>
                    <a:pt x="787517" y="596840"/>
                  </a:lnTo>
                  <a:lnTo>
                    <a:pt x="787517" y="617782"/>
                  </a:lnTo>
                  <a:lnTo>
                    <a:pt x="792752" y="617782"/>
                  </a:lnTo>
                  <a:lnTo>
                    <a:pt x="792752" y="596840"/>
                  </a:lnTo>
                  <a:close/>
                </a:path>
                <a:path w="798195" h="922020">
                  <a:moveTo>
                    <a:pt x="797988" y="596840"/>
                  </a:moveTo>
                  <a:lnTo>
                    <a:pt x="792752" y="596840"/>
                  </a:lnTo>
                  <a:lnTo>
                    <a:pt x="792752" y="617782"/>
                  </a:lnTo>
                  <a:lnTo>
                    <a:pt x="797988" y="617782"/>
                  </a:lnTo>
                  <a:lnTo>
                    <a:pt x="797988" y="596840"/>
                  </a:lnTo>
                  <a:close/>
                </a:path>
                <a:path w="798195" h="922020">
                  <a:moveTo>
                    <a:pt x="792752" y="554956"/>
                  </a:moveTo>
                  <a:lnTo>
                    <a:pt x="787517" y="554956"/>
                  </a:lnTo>
                  <a:lnTo>
                    <a:pt x="787517" y="575898"/>
                  </a:lnTo>
                  <a:lnTo>
                    <a:pt x="792752" y="575898"/>
                  </a:lnTo>
                  <a:lnTo>
                    <a:pt x="792752" y="554956"/>
                  </a:lnTo>
                  <a:close/>
                </a:path>
                <a:path w="798195" h="922020">
                  <a:moveTo>
                    <a:pt x="797988" y="554956"/>
                  </a:moveTo>
                  <a:lnTo>
                    <a:pt x="792752" y="554956"/>
                  </a:lnTo>
                  <a:lnTo>
                    <a:pt x="792752" y="575898"/>
                  </a:lnTo>
                  <a:lnTo>
                    <a:pt x="797988" y="575898"/>
                  </a:lnTo>
                  <a:lnTo>
                    <a:pt x="797988" y="554956"/>
                  </a:lnTo>
                  <a:close/>
                </a:path>
                <a:path w="798195" h="922020">
                  <a:moveTo>
                    <a:pt x="792752" y="513073"/>
                  </a:moveTo>
                  <a:lnTo>
                    <a:pt x="787517" y="513073"/>
                  </a:lnTo>
                  <a:lnTo>
                    <a:pt x="787517" y="534015"/>
                  </a:lnTo>
                  <a:lnTo>
                    <a:pt x="792752" y="534015"/>
                  </a:lnTo>
                  <a:lnTo>
                    <a:pt x="792752" y="513073"/>
                  </a:lnTo>
                  <a:close/>
                </a:path>
                <a:path w="798195" h="922020">
                  <a:moveTo>
                    <a:pt x="797988" y="513073"/>
                  </a:moveTo>
                  <a:lnTo>
                    <a:pt x="792752" y="513073"/>
                  </a:lnTo>
                  <a:lnTo>
                    <a:pt x="792752" y="534015"/>
                  </a:lnTo>
                  <a:lnTo>
                    <a:pt x="797988" y="534015"/>
                  </a:lnTo>
                  <a:lnTo>
                    <a:pt x="797988" y="513073"/>
                  </a:lnTo>
                  <a:close/>
                </a:path>
                <a:path w="798195" h="922020">
                  <a:moveTo>
                    <a:pt x="792752" y="471189"/>
                  </a:moveTo>
                  <a:lnTo>
                    <a:pt x="787517" y="471189"/>
                  </a:lnTo>
                  <a:lnTo>
                    <a:pt x="787517" y="492131"/>
                  </a:lnTo>
                  <a:lnTo>
                    <a:pt x="792752" y="492131"/>
                  </a:lnTo>
                  <a:lnTo>
                    <a:pt x="792752" y="471189"/>
                  </a:lnTo>
                  <a:close/>
                </a:path>
                <a:path w="798195" h="922020">
                  <a:moveTo>
                    <a:pt x="797988" y="471189"/>
                  </a:moveTo>
                  <a:lnTo>
                    <a:pt x="792752" y="471189"/>
                  </a:lnTo>
                  <a:lnTo>
                    <a:pt x="792752" y="492131"/>
                  </a:lnTo>
                  <a:lnTo>
                    <a:pt x="797988" y="492131"/>
                  </a:lnTo>
                  <a:lnTo>
                    <a:pt x="797988" y="471189"/>
                  </a:lnTo>
                  <a:close/>
                </a:path>
                <a:path w="798195" h="922020">
                  <a:moveTo>
                    <a:pt x="792752" y="429306"/>
                  </a:moveTo>
                  <a:lnTo>
                    <a:pt x="787517" y="429306"/>
                  </a:lnTo>
                  <a:lnTo>
                    <a:pt x="787517" y="450248"/>
                  </a:lnTo>
                  <a:lnTo>
                    <a:pt x="792752" y="450248"/>
                  </a:lnTo>
                  <a:lnTo>
                    <a:pt x="792752" y="429306"/>
                  </a:lnTo>
                  <a:close/>
                </a:path>
                <a:path w="798195" h="922020">
                  <a:moveTo>
                    <a:pt x="797988" y="429306"/>
                  </a:moveTo>
                  <a:lnTo>
                    <a:pt x="792752" y="429306"/>
                  </a:lnTo>
                  <a:lnTo>
                    <a:pt x="792752" y="450248"/>
                  </a:lnTo>
                  <a:lnTo>
                    <a:pt x="797988" y="450248"/>
                  </a:lnTo>
                  <a:lnTo>
                    <a:pt x="797988" y="429306"/>
                  </a:lnTo>
                  <a:close/>
                </a:path>
                <a:path w="798195" h="922020">
                  <a:moveTo>
                    <a:pt x="792752" y="387422"/>
                  </a:moveTo>
                  <a:lnTo>
                    <a:pt x="787517" y="387422"/>
                  </a:lnTo>
                  <a:lnTo>
                    <a:pt x="787517" y="408364"/>
                  </a:lnTo>
                  <a:lnTo>
                    <a:pt x="792752" y="408364"/>
                  </a:lnTo>
                  <a:lnTo>
                    <a:pt x="792752" y="387422"/>
                  </a:lnTo>
                  <a:close/>
                </a:path>
                <a:path w="798195" h="922020">
                  <a:moveTo>
                    <a:pt x="797988" y="387422"/>
                  </a:moveTo>
                  <a:lnTo>
                    <a:pt x="792752" y="387422"/>
                  </a:lnTo>
                  <a:lnTo>
                    <a:pt x="792752" y="408364"/>
                  </a:lnTo>
                  <a:lnTo>
                    <a:pt x="797988" y="408364"/>
                  </a:lnTo>
                  <a:lnTo>
                    <a:pt x="797988" y="387422"/>
                  </a:lnTo>
                  <a:close/>
                </a:path>
                <a:path w="798195" h="922020">
                  <a:moveTo>
                    <a:pt x="792752" y="345539"/>
                  </a:moveTo>
                  <a:lnTo>
                    <a:pt x="787517" y="345539"/>
                  </a:lnTo>
                  <a:lnTo>
                    <a:pt x="787517" y="366480"/>
                  </a:lnTo>
                  <a:lnTo>
                    <a:pt x="792752" y="366480"/>
                  </a:lnTo>
                  <a:lnTo>
                    <a:pt x="792752" y="345539"/>
                  </a:lnTo>
                  <a:close/>
                </a:path>
                <a:path w="798195" h="922020">
                  <a:moveTo>
                    <a:pt x="797988" y="345539"/>
                  </a:moveTo>
                  <a:lnTo>
                    <a:pt x="792752" y="345539"/>
                  </a:lnTo>
                  <a:lnTo>
                    <a:pt x="792752" y="366480"/>
                  </a:lnTo>
                  <a:lnTo>
                    <a:pt x="797988" y="366480"/>
                  </a:lnTo>
                  <a:lnTo>
                    <a:pt x="797988" y="345539"/>
                  </a:lnTo>
                  <a:close/>
                </a:path>
                <a:path w="798195" h="922020">
                  <a:moveTo>
                    <a:pt x="792752" y="303655"/>
                  </a:moveTo>
                  <a:lnTo>
                    <a:pt x="787517" y="303655"/>
                  </a:lnTo>
                  <a:lnTo>
                    <a:pt x="787517" y="324597"/>
                  </a:lnTo>
                  <a:lnTo>
                    <a:pt x="792752" y="324597"/>
                  </a:lnTo>
                  <a:lnTo>
                    <a:pt x="792752" y="303655"/>
                  </a:lnTo>
                  <a:close/>
                </a:path>
                <a:path w="798195" h="922020">
                  <a:moveTo>
                    <a:pt x="797988" y="303655"/>
                  </a:moveTo>
                  <a:lnTo>
                    <a:pt x="792752" y="303655"/>
                  </a:lnTo>
                  <a:lnTo>
                    <a:pt x="792752" y="324597"/>
                  </a:lnTo>
                  <a:lnTo>
                    <a:pt x="797988" y="324597"/>
                  </a:lnTo>
                  <a:lnTo>
                    <a:pt x="797988" y="303655"/>
                  </a:lnTo>
                  <a:close/>
                </a:path>
                <a:path w="798195" h="922020">
                  <a:moveTo>
                    <a:pt x="792752" y="261772"/>
                  </a:moveTo>
                  <a:lnTo>
                    <a:pt x="787517" y="261772"/>
                  </a:lnTo>
                  <a:lnTo>
                    <a:pt x="787517" y="282713"/>
                  </a:lnTo>
                  <a:lnTo>
                    <a:pt x="792752" y="282713"/>
                  </a:lnTo>
                  <a:lnTo>
                    <a:pt x="792752" y="261772"/>
                  </a:lnTo>
                  <a:close/>
                </a:path>
                <a:path w="798195" h="922020">
                  <a:moveTo>
                    <a:pt x="797988" y="261772"/>
                  </a:moveTo>
                  <a:lnTo>
                    <a:pt x="792752" y="261772"/>
                  </a:lnTo>
                  <a:lnTo>
                    <a:pt x="792752" y="282713"/>
                  </a:lnTo>
                  <a:lnTo>
                    <a:pt x="797988" y="282713"/>
                  </a:lnTo>
                  <a:lnTo>
                    <a:pt x="797988" y="261772"/>
                  </a:lnTo>
                  <a:close/>
                </a:path>
                <a:path w="798195" h="922020">
                  <a:moveTo>
                    <a:pt x="750030" y="208716"/>
                  </a:moveTo>
                  <a:lnTo>
                    <a:pt x="747412" y="213250"/>
                  </a:lnTo>
                  <a:lnTo>
                    <a:pt x="765548" y="223720"/>
                  </a:lnTo>
                  <a:lnTo>
                    <a:pt x="768166" y="219187"/>
                  </a:lnTo>
                  <a:lnTo>
                    <a:pt x="750030" y="208716"/>
                  </a:lnTo>
                  <a:close/>
                </a:path>
                <a:path w="798195" h="922020">
                  <a:moveTo>
                    <a:pt x="752648" y="204182"/>
                  </a:moveTo>
                  <a:lnTo>
                    <a:pt x="750030" y="208716"/>
                  </a:lnTo>
                  <a:lnTo>
                    <a:pt x="768166" y="219187"/>
                  </a:lnTo>
                  <a:lnTo>
                    <a:pt x="770783" y="214653"/>
                  </a:lnTo>
                  <a:lnTo>
                    <a:pt x="752648" y="204182"/>
                  </a:lnTo>
                  <a:close/>
                </a:path>
                <a:path w="798195" h="922020">
                  <a:moveTo>
                    <a:pt x="713758" y="187774"/>
                  </a:moveTo>
                  <a:lnTo>
                    <a:pt x="711140" y="192308"/>
                  </a:lnTo>
                  <a:lnTo>
                    <a:pt x="729276" y="202779"/>
                  </a:lnTo>
                  <a:lnTo>
                    <a:pt x="731893" y="198245"/>
                  </a:lnTo>
                  <a:lnTo>
                    <a:pt x="713758" y="187774"/>
                  </a:lnTo>
                  <a:close/>
                </a:path>
                <a:path w="798195" h="922020">
                  <a:moveTo>
                    <a:pt x="716376" y="183240"/>
                  </a:moveTo>
                  <a:lnTo>
                    <a:pt x="713758" y="187774"/>
                  </a:lnTo>
                  <a:lnTo>
                    <a:pt x="731893" y="198245"/>
                  </a:lnTo>
                  <a:lnTo>
                    <a:pt x="734511" y="193711"/>
                  </a:lnTo>
                  <a:lnTo>
                    <a:pt x="716376" y="183240"/>
                  </a:lnTo>
                  <a:close/>
                </a:path>
                <a:path w="798195" h="922020">
                  <a:moveTo>
                    <a:pt x="677486" y="166832"/>
                  </a:moveTo>
                  <a:lnTo>
                    <a:pt x="674868" y="171366"/>
                  </a:lnTo>
                  <a:lnTo>
                    <a:pt x="693004" y="181837"/>
                  </a:lnTo>
                  <a:lnTo>
                    <a:pt x="695621" y="177303"/>
                  </a:lnTo>
                  <a:lnTo>
                    <a:pt x="677486" y="166832"/>
                  </a:lnTo>
                  <a:close/>
                </a:path>
                <a:path w="798195" h="922020">
                  <a:moveTo>
                    <a:pt x="680103" y="162298"/>
                  </a:moveTo>
                  <a:lnTo>
                    <a:pt x="677486" y="166832"/>
                  </a:lnTo>
                  <a:lnTo>
                    <a:pt x="695621" y="177303"/>
                  </a:lnTo>
                  <a:lnTo>
                    <a:pt x="698239" y="172769"/>
                  </a:lnTo>
                  <a:lnTo>
                    <a:pt x="680103" y="162298"/>
                  </a:lnTo>
                  <a:close/>
                </a:path>
                <a:path w="798195" h="922020">
                  <a:moveTo>
                    <a:pt x="641213" y="145890"/>
                  </a:moveTo>
                  <a:lnTo>
                    <a:pt x="638596" y="150424"/>
                  </a:lnTo>
                  <a:lnTo>
                    <a:pt x="656731" y="160895"/>
                  </a:lnTo>
                  <a:lnTo>
                    <a:pt x="659349" y="156361"/>
                  </a:lnTo>
                  <a:lnTo>
                    <a:pt x="641213" y="145890"/>
                  </a:lnTo>
                  <a:close/>
                </a:path>
                <a:path w="798195" h="922020">
                  <a:moveTo>
                    <a:pt x="643831" y="141357"/>
                  </a:moveTo>
                  <a:lnTo>
                    <a:pt x="641213" y="145890"/>
                  </a:lnTo>
                  <a:lnTo>
                    <a:pt x="659349" y="156361"/>
                  </a:lnTo>
                  <a:lnTo>
                    <a:pt x="661967" y="151827"/>
                  </a:lnTo>
                  <a:lnTo>
                    <a:pt x="643831" y="141357"/>
                  </a:lnTo>
                  <a:close/>
                </a:path>
                <a:path w="798195" h="922020">
                  <a:moveTo>
                    <a:pt x="604941" y="124949"/>
                  </a:moveTo>
                  <a:lnTo>
                    <a:pt x="602324" y="129482"/>
                  </a:lnTo>
                  <a:lnTo>
                    <a:pt x="620459" y="139953"/>
                  </a:lnTo>
                  <a:lnTo>
                    <a:pt x="623077" y="135419"/>
                  </a:lnTo>
                  <a:lnTo>
                    <a:pt x="604941" y="124949"/>
                  </a:lnTo>
                  <a:close/>
                </a:path>
                <a:path w="798195" h="922020">
                  <a:moveTo>
                    <a:pt x="607559" y="120415"/>
                  </a:moveTo>
                  <a:lnTo>
                    <a:pt x="604941" y="124949"/>
                  </a:lnTo>
                  <a:lnTo>
                    <a:pt x="623077" y="135419"/>
                  </a:lnTo>
                  <a:lnTo>
                    <a:pt x="625695" y="130885"/>
                  </a:lnTo>
                  <a:lnTo>
                    <a:pt x="607559" y="120415"/>
                  </a:lnTo>
                  <a:close/>
                </a:path>
                <a:path w="798195" h="922020">
                  <a:moveTo>
                    <a:pt x="568669" y="104007"/>
                  </a:moveTo>
                  <a:lnTo>
                    <a:pt x="566051" y="108541"/>
                  </a:lnTo>
                  <a:lnTo>
                    <a:pt x="584187" y="119012"/>
                  </a:lnTo>
                  <a:lnTo>
                    <a:pt x="586805" y="114478"/>
                  </a:lnTo>
                  <a:lnTo>
                    <a:pt x="568669" y="104007"/>
                  </a:lnTo>
                  <a:close/>
                </a:path>
                <a:path w="798195" h="922020">
                  <a:moveTo>
                    <a:pt x="571287" y="99473"/>
                  </a:moveTo>
                  <a:lnTo>
                    <a:pt x="568669" y="104007"/>
                  </a:lnTo>
                  <a:lnTo>
                    <a:pt x="586805" y="114478"/>
                  </a:lnTo>
                  <a:lnTo>
                    <a:pt x="589422" y="109944"/>
                  </a:lnTo>
                  <a:lnTo>
                    <a:pt x="571287" y="99473"/>
                  </a:lnTo>
                  <a:close/>
                </a:path>
                <a:path w="798195" h="922020">
                  <a:moveTo>
                    <a:pt x="532397" y="83065"/>
                  </a:moveTo>
                  <a:lnTo>
                    <a:pt x="529779" y="87599"/>
                  </a:lnTo>
                  <a:lnTo>
                    <a:pt x="547915" y="98070"/>
                  </a:lnTo>
                  <a:lnTo>
                    <a:pt x="550532" y="93536"/>
                  </a:lnTo>
                  <a:lnTo>
                    <a:pt x="532397" y="83065"/>
                  </a:lnTo>
                  <a:close/>
                </a:path>
                <a:path w="798195" h="922020">
                  <a:moveTo>
                    <a:pt x="535015" y="78531"/>
                  </a:moveTo>
                  <a:lnTo>
                    <a:pt x="532397" y="83065"/>
                  </a:lnTo>
                  <a:lnTo>
                    <a:pt x="550532" y="93536"/>
                  </a:lnTo>
                  <a:lnTo>
                    <a:pt x="553150" y="89002"/>
                  </a:lnTo>
                  <a:lnTo>
                    <a:pt x="535015" y="78531"/>
                  </a:lnTo>
                  <a:close/>
                </a:path>
                <a:path w="798195" h="922020">
                  <a:moveTo>
                    <a:pt x="496125" y="62123"/>
                  </a:moveTo>
                  <a:lnTo>
                    <a:pt x="493507" y="66657"/>
                  </a:lnTo>
                  <a:lnTo>
                    <a:pt x="511643" y="77128"/>
                  </a:lnTo>
                  <a:lnTo>
                    <a:pt x="514260" y="72594"/>
                  </a:lnTo>
                  <a:lnTo>
                    <a:pt x="496125" y="62123"/>
                  </a:lnTo>
                  <a:close/>
                </a:path>
                <a:path w="798195" h="922020">
                  <a:moveTo>
                    <a:pt x="498742" y="57589"/>
                  </a:moveTo>
                  <a:lnTo>
                    <a:pt x="496125" y="62123"/>
                  </a:lnTo>
                  <a:lnTo>
                    <a:pt x="514260" y="72594"/>
                  </a:lnTo>
                  <a:lnTo>
                    <a:pt x="516878" y="68060"/>
                  </a:lnTo>
                  <a:lnTo>
                    <a:pt x="498742" y="57589"/>
                  </a:lnTo>
                  <a:close/>
                </a:path>
                <a:path w="798195" h="922020">
                  <a:moveTo>
                    <a:pt x="459853" y="41181"/>
                  </a:moveTo>
                  <a:lnTo>
                    <a:pt x="457235" y="45715"/>
                  </a:lnTo>
                  <a:lnTo>
                    <a:pt x="475370" y="56186"/>
                  </a:lnTo>
                  <a:lnTo>
                    <a:pt x="477988" y="51652"/>
                  </a:lnTo>
                  <a:lnTo>
                    <a:pt x="459853" y="41181"/>
                  </a:lnTo>
                  <a:close/>
                </a:path>
                <a:path w="798195" h="922020">
                  <a:moveTo>
                    <a:pt x="462470" y="36648"/>
                  </a:moveTo>
                  <a:lnTo>
                    <a:pt x="459853" y="41181"/>
                  </a:lnTo>
                  <a:lnTo>
                    <a:pt x="477988" y="51652"/>
                  </a:lnTo>
                  <a:lnTo>
                    <a:pt x="480606" y="47118"/>
                  </a:lnTo>
                  <a:lnTo>
                    <a:pt x="462470" y="36648"/>
                  </a:lnTo>
                  <a:close/>
                </a:path>
                <a:path w="798195" h="922020">
                  <a:moveTo>
                    <a:pt x="423580" y="20240"/>
                  </a:moveTo>
                  <a:lnTo>
                    <a:pt x="420963" y="24774"/>
                  </a:lnTo>
                  <a:lnTo>
                    <a:pt x="439098" y="35245"/>
                  </a:lnTo>
                  <a:lnTo>
                    <a:pt x="441716" y="30711"/>
                  </a:lnTo>
                  <a:lnTo>
                    <a:pt x="423580" y="20240"/>
                  </a:lnTo>
                  <a:close/>
                </a:path>
                <a:path w="798195" h="922020">
                  <a:moveTo>
                    <a:pt x="426198" y="15706"/>
                  </a:moveTo>
                  <a:lnTo>
                    <a:pt x="423580" y="20240"/>
                  </a:lnTo>
                  <a:lnTo>
                    <a:pt x="441716" y="30711"/>
                  </a:lnTo>
                  <a:lnTo>
                    <a:pt x="444334" y="26177"/>
                  </a:lnTo>
                  <a:lnTo>
                    <a:pt x="426198" y="15706"/>
                  </a:lnTo>
                  <a:close/>
                </a:path>
              </a:pathLst>
            </a:custGeom>
            <a:solidFill>
              <a:srgbClr val="497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098099" y="4041761"/>
              <a:ext cx="798195" cy="922019"/>
            </a:xfrm>
            <a:custGeom>
              <a:avLst/>
              <a:gdLst/>
              <a:ahLst/>
              <a:cxnLst/>
              <a:rect l="l" t="t" r="r" b="b"/>
              <a:pathLst>
                <a:path w="798195" h="922020">
                  <a:moveTo>
                    <a:pt x="393758" y="9067"/>
                  </a:moveTo>
                  <a:lnTo>
                    <a:pt x="392544" y="9769"/>
                  </a:lnTo>
                  <a:lnTo>
                    <a:pt x="395161" y="14303"/>
                  </a:lnTo>
                  <a:lnTo>
                    <a:pt x="398994" y="12090"/>
                  </a:lnTo>
                  <a:lnTo>
                    <a:pt x="393758" y="9067"/>
                  </a:lnTo>
                  <a:close/>
                </a:path>
                <a:path w="798195" h="922020">
                  <a:moveTo>
                    <a:pt x="404229" y="9067"/>
                  </a:moveTo>
                  <a:lnTo>
                    <a:pt x="398994" y="12090"/>
                  </a:lnTo>
                  <a:lnTo>
                    <a:pt x="402826" y="14303"/>
                  </a:lnTo>
                  <a:lnTo>
                    <a:pt x="405444" y="9769"/>
                  </a:lnTo>
                  <a:lnTo>
                    <a:pt x="404229" y="9067"/>
                  </a:lnTo>
                  <a:close/>
                </a:path>
                <a:path w="798195" h="922020">
                  <a:moveTo>
                    <a:pt x="398994" y="6045"/>
                  </a:moveTo>
                  <a:lnTo>
                    <a:pt x="393758" y="9067"/>
                  </a:lnTo>
                  <a:lnTo>
                    <a:pt x="398994" y="12090"/>
                  </a:lnTo>
                  <a:lnTo>
                    <a:pt x="404229" y="9067"/>
                  </a:lnTo>
                  <a:lnTo>
                    <a:pt x="398994" y="6045"/>
                  </a:lnTo>
                  <a:close/>
                </a:path>
                <a:path w="798195" h="922020">
                  <a:moveTo>
                    <a:pt x="398994" y="0"/>
                  </a:moveTo>
                  <a:lnTo>
                    <a:pt x="389926" y="5235"/>
                  </a:lnTo>
                  <a:lnTo>
                    <a:pt x="392544" y="9769"/>
                  </a:lnTo>
                  <a:lnTo>
                    <a:pt x="393758" y="9067"/>
                  </a:lnTo>
                  <a:lnTo>
                    <a:pt x="398994" y="0"/>
                  </a:lnTo>
                  <a:close/>
                </a:path>
                <a:path w="798195" h="922020">
                  <a:moveTo>
                    <a:pt x="398994" y="0"/>
                  </a:moveTo>
                  <a:lnTo>
                    <a:pt x="404229" y="9067"/>
                  </a:lnTo>
                  <a:lnTo>
                    <a:pt x="405444" y="9769"/>
                  </a:lnTo>
                  <a:lnTo>
                    <a:pt x="408061" y="5235"/>
                  </a:lnTo>
                  <a:lnTo>
                    <a:pt x="398994" y="0"/>
                  </a:lnTo>
                  <a:close/>
                </a:path>
                <a:path w="798195" h="922020">
                  <a:moveTo>
                    <a:pt x="396376" y="4533"/>
                  </a:moveTo>
                  <a:lnTo>
                    <a:pt x="393758" y="9067"/>
                  </a:lnTo>
                  <a:lnTo>
                    <a:pt x="398994" y="6045"/>
                  </a:lnTo>
                  <a:lnTo>
                    <a:pt x="396376" y="4533"/>
                  </a:lnTo>
                  <a:close/>
                </a:path>
                <a:path w="798195" h="922020">
                  <a:moveTo>
                    <a:pt x="401611" y="4533"/>
                  </a:moveTo>
                  <a:lnTo>
                    <a:pt x="398994" y="6045"/>
                  </a:lnTo>
                  <a:lnTo>
                    <a:pt x="404229" y="9067"/>
                  </a:lnTo>
                  <a:lnTo>
                    <a:pt x="401611" y="4533"/>
                  </a:lnTo>
                  <a:close/>
                </a:path>
                <a:path w="798195" h="922020">
                  <a:moveTo>
                    <a:pt x="398994" y="0"/>
                  </a:moveTo>
                  <a:lnTo>
                    <a:pt x="396376" y="4533"/>
                  </a:lnTo>
                  <a:lnTo>
                    <a:pt x="398994" y="6045"/>
                  </a:lnTo>
                  <a:lnTo>
                    <a:pt x="401611" y="4533"/>
                  </a:lnTo>
                  <a:lnTo>
                    <a:pt x="398994" y="0"/>
                  </a:lnTo>
                  <a:close/>
                </a:path>
                <a:path w="798195" h="922020">
                  <a:moveTo>
                    <a:pt x="787517" y="236404"/>
                  </a:moveTo>
                  <a:lnTo>
                    <a:pt x="787517" y="240830"/>
                  </a:lnTo>
                  <a:lnTo>
                    <a:pt x="792752" y="240830"/>
                  </a:lnTo>
                  <a:lnTo>
                    <a:pt x="792752" y="239427"/>
                  </a:lnTo>
                  <a:lnTo>
                    <a:pt x="787517" y="236404"/>
                  </a:lnTo>
                  <a:close/>
                </a:path>
                <a:path w="798195" h="922020">
                  <a:moveTo>
                    <a:pt x="797988" y="230359"/>
                  </a:moveTo>
                  <a:lnTo>
                    <a:pt x="792752" y="239427"/>
                  </a:lnTo>
                  <a:lnTo>
                    <a:pt x="792752" y="240830"/>
                  </a:lnTo>
                  <a:lnTo>
                    <a:pt x="797988" y="240830"/>
                  </a:lnTo>
                  <a:lnTo>
                    <a:pt x="797988" y="230359"/>
                  </a:lnTo>
                  <a:close/>
                </a:path>
                <a:path w="798195" h="922020">
                  <a:moveTo>
                    <a:pt x="787517" y="230359"/>
                  </a:moveTo>
                  <a:lnTo>
                    <a:pt x="787517" y="236404"/>
                  </a:lnTo>
                  <a:lnTo>
                    <a:pt x="792752" y="239427"/>
                  </a:lnTo>
                  <a:lnTo>
                    <a:pt x="792752" y="233381"/>
                  </a:lnTo>
                  <a:lnTo>
                    <a:pt x="787517" y="230359"/>
                  </a:lnTo>
                  <a:close/>
                </a:path>
                <a:path w="798195" h="922020">
                  <a:moveTo>
                    <a:pt x="792752" y="233381"/>
                  </a:moveTo>
                  <a:lnTo>
                    <a:pt x="792752" y="239427"/>
                  </a:lnTo>
                  <a:lnTo>
                    <a:pt x="795370" y="234893"/>
                  </a:lnTo>
                  <a:lnTo>
                    <a:pt x="792752" y="233381"/>
                  </a:lnTo>
                  <a:close/>
                </a:path>
                <a:path w="798195" h="922020">
                  <a:moveTo>
                    <a:pt x="786302" y="229657"/>
                  </a:moveTo>
                  <a:lnTo>
                    <a:pt x="783685" y="234191"/>
                  </a:lnTo>
                  <a:lnTo>
                    <a:pt x="787517" y="236404"/>
                  </a:lnTo>
                  <a:lnTo>
                    <a:pt x="787517" y="230359"/>
                  </a:lnTo>
                  <a:lnTo>
                    <a:pt x="786302" y="229657"/>
                  </a:lnTo>
                  <a:close/>
                </a:path>
                <a:path w="798195" h="922020">
                  <a:moveTo>
                    <a:pt x="797988" y="230359"/>
                  </a:moveTo>
                  <a:lnTo>
                    <a:pt x="792752" y="230359"/>
                  </a:lnTo>
                  <a:lnTo>
                    <a:pt x="792752" y="233381"/>
                  </a:lnTo>
                  <a:lnTo>
                    <a:pt x="795370" y="234893"/>
                  </a:lnTo>
                  <a:lnTo>
                    <a:pt x="797988" y="230359"/>
                  </a:lnTo>
                  <a:close/>
                </a:path>
                <a:path w="798195" h="922020">
                  <a:moveTo>
                    <a:pt x="788920" y="225124"/>
                  </a:moveTo>
                  <a:lnTo>
                    <a:pt x="786302" y="229657"/>
                  </a:lnTo>
                  <a:lnTo>
                    <a:pt x="792752" y="233381"/>
                  </a:lnTo>
                  <a:lnTo>
                    <a:pt x="792752" y="230359"/>
                  </a:lnTo>
                  <a:lnTo>
                    <a:pt x="797988" y="230359"/>
                  </a:lnTo>
                  <a:lnTo>
                    <a:pt x="788920" y="225124"/>
                  </a:lnTo>
                  <a:close/>
                </a:path>
                <a:path w="798195" h="922020">
                  <a:moveTo>
                    <a:pt x="374407" y="20240"/>
                  </a:moveTo>
                  <a:lnTo>
                    <a:pt x="356271" y="30711"/>
                  </a:lnTo>
                  <a:lnTo>
                    <a:pt x="358889" y="35245"/>
                  </a:lnTo>
                  <a:lnTo>
                    <a:pt x="377025" y="24774"/>
                  </a:lnTo>
                  <a:lnTo>
                    <a:pt x="374407" y="20240"/>
                  </a:lnTo>
                  <a:close/>
                </a:path>
                <a:path w="798195" h="922020">
                  <a:moveTo>
                    <a:pt x="371789" y="15706"/>
                  </a:moveTo>
                  <a:lnTo>
                    <a:pt x="353654" y="26177"/>
                  </a:lnTo>
                  <a:lnTo>
                    <a:pt x="356271" y="30711"/>
                  </a:lnTo>
                  <a:lnTo>
                    <a:pt x="374407" y="20240"/>
                  </a:lnTo>
                  <a:lnTo>
                    <a:pt x="371789" y="15706"/>
                  </a:lnTo>
                  <a:close/>
                </a:path>
                <a:path w="798195" h="922020">
                  <a:moveTo>
                    <a:pt x="338135" y="41181"/>
                  </a:moveTo>
                  <a:lnTo>
                    <a:pt x="319999" y="51652"/>
                  </a:lnTo>
                  <a:lnTo>
                    <a:pt x="322617" y="56186"/>
                  </a:lnTo>
                  <a:lnTo>
                    <a:pt x="340752" y="45715"/>
                  </a:lnTo>
                  <a:lnTo>
                    <a:pt x="338135" y="41181"/>
                  </a:lnTo>
                  <a:close/>
                </a:path>
                <a:path w="798195" h="922020">
                  <a:moveTo>
                    <a:pt x="335517" y="36648"/>
                  </a:moveTo>
                  <a:lnTo>
                    <a:pt x="317381" y="47118"/>
                  </a:lnTo>
                  <a:lnTo>
                    <a:pt x="319999" y="51652"/>
                  </a:lnTo>
                  <a:lnTo>
                    <a:pt x="338135" y="41181"/>
                  </a:lnTo>
                  <a:lnTo>
                    <a:pt x="335517" y="36648"/>
                  </a:lnTo>
                  <a:close/>
                </a:path>
                <a:path w="798195" h="922020">
                  <a:moveTo>
                    <a:pt x="301863" y="62123"/>
                  </a:moveTo>
                  <a:lnTo>
                    <a:pt x="283727" y="72594"/>
                  </a:lnTo>
                  <a:lnTo>
                    <a:pt x="286345" y="77128"/>
                  </a:lnTo>
                  <a:lnTo>
                    <a:pt x="304480" y="66657"/>
                  </a:lnTo>
                  <a:lnTo>
                    <a:pt x="301863" y="62123"/>
                  </a:lnTo>
                  <a:close/>
                </a:path>
                <a:path w="798195" h="922020">
                  <a:moveTo>
                    <a:pt x="299245" y="57589"/>
                  </a:moveTo>
                  <a:lnTo>
                    <a:pt x="281109" y="68060"/>
                  </a:lnTo>
                  <a:lnTo>
                    <a:pt x="283727" y="72594"/>
                  </a:lnTo>
                  <a:lnTo>
                    <a:pt x="301863" y="62123"/>
                  </a:lnTo>
                  <a:lnTo>
                    <a:pt x="299245" y="57589"/>
                  </a:lnTo>
                  <a:close/>
                </a:path>
                <a:path w="798195" h="922020">
                  <a:moveTo>
                    <a:pt x="265590" y="83065"/>
                  </a:moveTo>
                  <a:lnTo>
                    <a:pt x="247455" y="93536"/>
                  </a:lnTo>
                  <a:lnTo>
                    <a:pt x="250073" y="98070"/>
                  </a:lnTo>
                  <a:lnTo>
                    <a:pt x="268208" y="87599"/>
                  </a:lnTo>
                  <a:lnTo>
                    <a:pt x="265590" y="83065"/>
                  </a:lnTo>
                  <a:close/>
                </a:path>
                <a:path w="798195" h="922020">
                  <a:moveTo>
                    <a:pt x="262973" y="78531"/>
                  </a:moveTo>
                  <a:lnTo>
                    <a:pt x="244837" y="89002"/>
                  </a:lnTo>
                  <a:lnTo>
                    <a:pt x="247455" y="93536"/>
                  </a:lnTo>
                  <a:lnTo>
                    <a:pt x="265590" y="83065"/>
                  </a:lnTo>
                  <a:lnTo>
                    <a:pt x="262973" y="78531"/>
                  </a:lnTo>
                  <a:close/>
                </a:path>
                <a:path w="798195" h="922020">
                  <a:moveTo>
                    <a:pt x="229318" y="104007"/>
                  </a:moveTo>
                  <a:lnTo>
                    <a:pt x="211183" y="114478"/>
                  </a:lnTo>
                  <a:lnTo>
                    <a:pt x="213800" y="119012"/>
                  </a:lnTo>
                  <a:lnTo>
                    <a:pt x="231936" y="108541"/>
                  </a:lnTo>
                  <a:lnTo>
                    <a:pt x="229318" y="104007"/>
                  </a:lnTo>
                  <a:close/>
                </a:path>
                <a:path w="798195" h="922020">
                  <a:moveTo>
                    <a:pt x="226701" y="99473"/>
                  </a:moveTo>
                  <a:lnTo>
                    <a:pt x="208565" y="109944"/>
                  </a:lnTo>
                  <a:lnTo>
                    <a:pt x="211183" y="114478"/>
                  </a:lnTo>
                  <a:lnTo>
                    <a:pt x="229318" y="104007"/>
                  </a:lnTo>
                  <a:lnTo>
                    <a:pt x="226701" y="99473"/>
                  </a:lnTo>
                  <a:close/>
                </a:path>
                <a:path w="798195" h="922020">
                  <a:moveTo>
                    <a:pt x="193046" y="124949"/>
                  </a:moveTo>
                  <a:lnTo>
                    <a:pt x="174910" y="135419"/>
                  </a:lnTo>
                  <a:lnTo>
                    <a:pt x="177528" y="139953"/>
                  </a:lnTo>
                  <a:lnTo>
                    <a:pt x="195664" y="129482"/>
                  </a:lnTo>
                  <a:lnTo>
                    <a:pt x="193046" y="124949"/>
                  </a:lnTo>
                  <a:close/>
                </a:path>
                <a:path w="798195" h="922020">
                  <a:moveTo>
                    <a:pt x="190428" y="120415"/>
                  </a:moveTo>
                  <a:lnTo>
                    <a:pt x="172293" y="130885"/>
                  </a:lnTo>
                  <a:lnTo>
                    <a:pt x="174910" y="135419"/>
                  </a:lnTo>
                  <a:lnTo>
                    <a:pt x="193046" y="124949"/>
                  </a:lnTo>
                  <a:lnTo>
                    <a:pt x="190428" y="120415"/>
                  </a:lnTo>
                  <a:close/>
                </a:path>
                <a:path w="798195" h="922020">
                  <a:moveTo>
                    <a:pt x="156774" y="145890"/>
                  </a:moveTo>
                  <a:lnTo>
                    <a:pt x="138638" y="156361"/>
                  </a:lnTo>
                  <a:lnTo>
                    <a:pt x="141256" y="160895"/>
                  </a:lnTo>
                  <a:lnTo>
                    <a:pt x="159392" y="150424"/>
                  </a:lnTo>
                  <a:lnTo>
                    <a:pt x="156774" y="145890"/>
                  </a:lnTo>
                  <a:close/>
                </a:path>
                <a:path w="798195" h="922020">
                  <a:moveTo>
                    <a:pt x="154156" y="141357"/>
                  </a:moveTo>
                  <a:lnTo>
                    <a:pt x="136020" y="151827"/>
                  </a:lnTo>
                  <a:lnTo>
                    <a:pt x="138638" y="156361"/>
                  </a:lnTo>
                  <a:lnTo>
                    <a:pt x="156774" y="145890"/>
                  </a:lnTo>
                  <a:lnTo>
                    <a:pt x="154156" y="141357"/>
                  </a:lnTo>
                  <a:close/>
                </a:path>
                <a:path w="798195" h="922020">
                  <a:moveTo>
                    <a:pt x="120502" y="166832"/>
                  </a:moveTo>
                  <a:lnTo>
                    <a:pt x="102366" y="177303"/>
                  </a:lnTo>
                  <a:lnTo>
                    <a:pt x="104984" y="181837"/>
                  </a:lnTo>
                  <a:lnTo>
                    <a:pt x="123119" y="171366"/>
                  </a:lnTo>
                  <a:lnTo>
                    <a:pt x="120502" y="166832"/>
                  </a:lnTo>
                  <a:close/>
                </a:path>
                <a:path w="798195" h="922020">
                  <a:moveTo>
                    <a:pt x="117884" y="162298"/>
                  </a:moveTo>
                  <a:lnTo>
                    <a:pt x="99748" y="172769"/>
                  </a:lnTo>
                  <a:lnTo>
                    <a:pt x="102366" y="177303"/>
                  </a:lnTo>
                  <a:lnTo>
                    <a:pt x="120502" y="166832"/>
                  </a:lnTo>
                  <a:lnTo>
                    <a:pt x="117884" y="162298"/>
                  </a:lnTo>
                  <a:close/>
                </a:path>
                <a:path w="798195" h="922020">
                  <a:moveTo>
                    <a:pt x="84229" y="187774"/>
                  </a:moveTo>
                  <a:lnTo>
                    <a:pt x="66094" y="198245"/>
                  </a:lnTo>
                  <a:lnTo>
                    <a:pt x="68712" y="202779"/>
                  </a:lnTo>
                  <a:lnTo>
                    <a:pt x="86847" y="192308"/>
                  </a:lnTo>
                  <a:lnTo>
                    <a:pt x="84229" y="187774"/>
                  </a:lnTo>
                  <a:close/>
                </a:path>
                <a:path w="798195" h="922020">
                  <a:moveTo>
                    <a:pt x="81612" y="183240"/>
                  </a:moveTo>
                  <a:lnTo>
                    <a:pt x="63476" y="193711"/>
                  </a:lnTo>
                  <a:lnTo>
                    <a:pt x="66094" y="198245"/>
                  </a:lnTo>
                  <a:lnTo>
                    <a:pt x="84229" y="187774"/>
                  </a:lnTo>
                  <a:lnTo>
                    <a:pt x="81612" y="183240"/>
                  </a:lnTo>
                  <a:close/>
                </a:path>
                <a:path w="798195" h="922020">
                  <a:moveTo>
                    <a:pt x="47957" y="208716"/>
                  </a:moveTo>
                  <a:lnTo>
                    <a:pt x="29822" y="219187"/>
                  </a:lnTo>
                  <a:lnTo>
                    <a:pt x="32439" y="223720"/>
                  </a:lnTo>
                  <a:lnTo>
                    <a:pt x="50575" y="213250"/>
                  </a:lnTo>
                  <a:lnTo>
                    <a:pt x="47957" y="208716"/>
                  </a:lnTo>
                  <a:close/>
                </a:path>
                <a:path w="798195" h="922020">
                  <a:moveTo>
                    <a:pt x="45340" y="204182"/>
                  </a:moveTo>
                  <a:lnTo>
                    <a:pt x="27204" y="214653"/>
                  </a:lnTo>
                  <a:lnTo>
                    <a:pt x="29822" y="219187"/>
                  </a:lnTo>
                  <a:lnTo>
                    <a:pt x="47957" y="208716"/>
                  </a:lnTo>
                  <a:lnTo>
                    <a:pt x="45340" y="204182"/>
                  </a:lnTo>
                  <a:close/>
                </a:path>
                <a:path w="798195" h="922020">
                  <a:moveTo>
                    <a:pt x="0" y="230359"/>
                  </a:moveTo>
                  <a:lnTo>
                    <a:pt x="0" y="240830"/>
                  </a:lnTo>
                  <a:lnTo>
                    <a:pt x="5235" y="240830"/>
                  </a:lnTo>
                  <a:lnTo>
                    <a:pt x="5235" y="239427"/>
                  </a:lnTo>
                  <a:lnTo>
                    <a:pt x="0" y="230359"/>
                  </a:lnTo>
                  <a:close/>
                </a:path>
                <a:path w="798195" h="922020">
                  <a:moveTo>
                    <a:pt x="10470" y="236404"/>
                  </a:moveTo>
                  <a:lnTo>
                    <a:pt x="5235" y="239427"/>
                  </a:lnTo>
                  <a:lnTo>
                    <a:pt x="5235" y="240830"/>
                  </a:lnTo>
                  <a:lnTo>
                    <a:pt x="10470" y="240830"/>
                  </a:lnTo>
                  <a:lnTo>
                    <a:pt x="10470" y="236404"/>
                  </a:lnTo>
                  <a:close/>
                </a:path>
                <a:path w="798195" h="922020">
                  <a:moveTo>
                    <a:pt x="5235" y="233381"/>
                  </a:moveTo>
                  <a:lnTo>
                    <a:pt x="2617" y="234893"/>
                  </a:lnTo>
                  <a:lnTo>
                    <a:pt x="5235" y="239427"/>
                  </a:lnTo>
                  <a:lnTo>
                    <a:pt x="5235" y="233381"/>
                  </a:lnTo>
                  <a:close/>
                </a:path>
                <a:path w="798195" h="922020">
                  <a:moveTo>
                    <a:pt x="11685" y="229657"/>
                  </a:moveTo>
                  <a:lnTo>
                    <a:pt x="5235" y="233381"/>
                  </a:lnTo>
                  <a:lnTo>
                    <a:pt x="5235" y="239427"/>
                  </a:lnTo>
                  <a:lnTo>
                    <a:pt x="10470" y="236404"/>
                  </a:lnTo>
                  <a:lnTo>
                    <a:pt x="10470" y="230359"/>
                  </a:lnTo>
                  <a:lnTo>
                    <a:pt x="12090" y="230359"/>
                  </a:lnTo>
                  <a:lnTo>
                    <a:pt x="11685" y="229657"/>
                  </a:lnTo>
                  <a:close/>
                </a:path>
                <a:path w="798195" h="922020">
                  <a:moveTo>
                    <a:pt x="12090" y="230359"/>
                  </a:moveTo>
                  <a:lnTo>
                    <a:pt x="10470" y="230359"/>
                  </a:lnTo>
                  <a:lnTo>
                    <a:pt x="10470" y="236404"/>
                  </a:lnTo>
                  <a:lnTo>
                    <a:pt x="14303" y="234191"/>
                  </a:lnTo>
                  <a:lnTo>
                    <a:pt x="12090" y="230359"/>
                  </a:lnTo>
                  <a:close/>
                </a:path>
                <a:path w="798195" h="922020">
                  <a:moveTo>
                    <a:pt x="9067" y="225124"/>
                  </a:moveTo>
                  <a:lnTo>
                    <a:pt x="0" y="230359"/>
                  </a:lnTo>
                  <a:lnTo>
                    <a:pt x="2617" y="234893"/>
                  </a:lnTo>
                  <a:lnTo>
                    <a:pt x="5235" y="233381"/>
                  </a:lnTo>
                  <a:lnTo>
                    <a:pt x="5235" y="230359"/>
                  </a:lnTo>
                  <a:lnTo>
                    <a:pt x="10470" y="230359"/>
                  </a:lnTo>
                  <a:lnTo>
                    <a:pt x="11685" y="229657"/>
                  </a:lnTo>
                  <a:lnTo>
                    <a:pt x="9067" y="225124"/>
                  </a:lnTo>
                  <a:close/>
                </a:path>
                <a:path w="798195" h="922020">
                  <a:moveTo>
                    <a:pt x="10470" y="230359"/>
                  </a:moveTo>
                  <a:lnTo>
                    <a:pt x="5235" y="230359"/>
                  </a:lnTo>
                  <a:lnTo>
                    <a:pt x="5235" y="233381"/>
                  </a:lnTo>
                  <a:lnTo>
                    <a:pt x="10470" y="230359"/>
                  </a:lnTo>
                  <a:close/>
                </a:path>
                <a:path w="798195" h="922020">
                  <a:moveTo>
                    <a:pt x="5235" y="261772"/>
                  </a:moveTo>
                  <a:lnTo>
                    <a:pt x="0" y="261772"/>
                  </a:lnTo>
                  <a:lnTo>
                    <a:pt x="0" y="282713"/>
                  </a:lnTo>
                  <a:lnTo>
                    <a:pt x="5235" y="282713"/>
                  </a:lnTo>
                  <a:lnTo>
                    <a:pt x="5235" y="261772"/>
                  </a:lnTo>
                  <a:close/>
                </a:path>
                <a:path w="798195" h="922020">
                  <a:moveTo>
                    <a:pt x="10470" y="261772"/>
                  </a:moveTo>
                  <a:lnTo>
                    <a:pt x="5235" y="261772"/>
                  </a:lnTo>
                  <a:lnTo>
                    <a:pt x="5235" y="282713"/>
                  </a:lnTo>
                  <a:lnTo>
                    <a:pt x="10470" y="282713"/>
                  </a:lnTo>
                  <a:lnTo>
                    <a:pt x="10470" y="261772"/>
                  </a:lnTo>
                  <a:close/>
                </a:path>
                <a:path w="798195" h="922020">
                  <a:moveTo>
                    <a:pt x="5235" y="303655"/>
                  </a:moveTo>
                  <a:lnTo>
                    <a:pt x="0" y="303655"/>
                  </a:lnTo>
                  <a:lnTo>
                    <a:pt x="0" y="324597"/>
                  </a:lnTo>
                  <a:lnTo>
                    <a:pt x="5235" y="324597"/>
                  </a:lnTo>
                  <a:lnTo>
                    <a:pt x="5235" y="303655"/>
                  </a:lnTo>
                  <a:close/>
                </a:path>
                <a:path w="798195" h="922020">
                  <a:moveTo>
                    <a:pt x="10470" y="303655"/>
                  </a:moveTo>
                  <a:lnTo>
                    <a:pt x="5235" y="303655"/>
                  </a:lnTo>
                  <a:lnTo>
                    <a:pt x="5235" y="324597"/>
                  </a:lnTo>
                  <a:lnTo>
                    <a:pt x="10470" y="324597"/>
                  </a:lnTo>
                  <a:lnTo>
                    <a:pt x="10470" y="303655"/>
                  </a:lnTo>
                  <a:close/>
                </a:path>
                <a:path w="798195" h="922020">
                  <a:moveTo>
                    <a:pt x="5235" y="345539"/>
                  </a:moveTo>
                  <a:lnTo>
                    <a:pt x="0" y="345539"/>
                  </a:lnTo>
                  <a:lnTo>
                    <a:pt x="0" y="366480"/>
                  </a:lnTo>
                  <a:lnTo>
                    <a:pt x="5235" y="366480"/>
                  </a:lnTo>
                  <a:lnTo>
                    <a:pt x="5235" y="345539"/>
                  </a:lnTo>
                  <a:close/>
                </a:path>
                <a:path w="798195" h="922020">
                  <a:moveTo>
                    <a:pt x="10470" y="345539"/>
                  </a:moveTo>
                  <a:lnTo>
                    <a:pt x="5235" y="345539"/>
                  </a:lnTo>
                  <a:lnTo>
                    <a:pt x="5235" y="366480"/>
                  </a:lnTo>
                  <a:lnTo>
                    <a:pt x="10470" y="366480"/>
                  </a:lnTo>
                  <a:lnTo>
                    <a:pt x="10470" y="345539"/>
                  </a:lnTo>
                  <a:close/>
                </a:path>
                <a:path w="798195" h="922020">
                  <a:moveTo>
                    <a:pt x="5235" y="387422"/>
                  </a:moveTo>
                  <a:lnTo>
                    <a:pt x="0" y="387422"/>
                  </a:lnTo>
                  <a:lnTo>
                    <a:pt x="0" y="408364"/>
                  </a:lnTo>
                  <a:lnTo>
                    <a:pt x="5235" y="408364"/>
                  </a:lnTo>
                  <a:lnTo>
                    <a:pt x="5235" y="387422"/>
                  </a:lnTo>
                  <a:close/>
                </a:path>
                <a:path w="798195" h="922020">
                  <a:moveTo>
                    <a:pt x="10470" y="387422"/>
                  </a:moveTo>
                  <a:lnTo>
                    <a:pt x="5235" y="387422"/>
                  </a:lnTo>
                  <a:lnTo>
                    <a:pt x="5235" y="408364"/>
                  </a:lnTo>
                  <a:lnTo>
                    <a:pt x="10470" y="408364"/>
                  </a:lnTo>
                  <a:lnTo>
                    <a:pt x="10470" y="387422"/>
                  </a:lnTo>
                  <a:close/>
                </a:path>
                <a:path w="798195" h="922020">
                  <a:moveTo>
                    <a:pt x="5235" y="429306"/>
                  </a:moveTo>
                  <a:lnTo>
                    <a:pt x="0" y="429306"/>
                  </a:lnTo>
                  <a:lnTo>
                    <a:pt x="0" y="450248"/>
                  </a:lnTo>
                  <a:lnTo>
                    <a:pt x="5235" y="450248"/>
                  </a:lnTo>
                  <a:lnTo>
                    <a:pt x="5235" y="429306"/>
                  </a:lnTo>
                  <a:close/>
                </a:path>
                <a:path w="798195" h="922020">
                  <a:moveTo>
                    <a:pt x="10470" y="429306"/>
                  </a:moveTo>
                  <a:lnTo>
                    <a:pt x="5235" y="429306"/>
                  </a:lnTo>
                  <a:lnTo>
                    <a:pt x="5235" y="450248"/>
                  </a:lnTo>
                  <a:lnTo>
                    <a:pt x="10470" y="450248"/>
                  </a:lnTo>
                  <a:lnTo>
                    <a:pt x="10470" y="429306"/>
                  </a:lnTo>
                  <a:close/>
                </a:path>
                <a:path w="798195" h="922020">
                  <a:moveTo>
                    <a:pt x="5235" y="471189"/>
                  </a:moveTo>
                  <a:lnTo>
                    <a:pt x="0" y="471189"/>
                  </a:lnTo>
                  <a:lnTo>
                    <a:pt x="0" y="492131"/>
                  </a:lnTo>
                  <a:lnTo>
                    <a:pt x="5235" y="492131"/>
                  </a:lnTo>
                  <a:lnTo>
                    <a:pt x="5235" y="471189"/>
                  </a:lnTo>
                  <a:close/>
                </a:path>
                <a:path w="798195" h="922020">
                  <a:moveTo>
                    <a:pt x="10470" y="471189"/>
                  </a:moveTo>
                  <a:lnTo>
                    <a:pt x="5235" y="471189"/>
                  </a:lnTo>
                  <a:lnTo>
                    <a:pt x="5235" y="492131"/>
                  </a:lnTo>
                  <a:lnTo>
                    <a:pt x="10470" y="492131"/>
                  </a:lnTo>
                  <a:lnTo>
                    <a:pt x="10470" y="471189"/>
                  </a:lnTo>
                  <a:close/>
                </a:path>
                <a:path w="798195" h="922020">
                  <a:moveTo>
                    <a:pt x="5235" y="513073"/>
                  </a:moveTo>
                  <a:lnTo>
                    <a:pt x="0" y="513073"/>
                  </a:lnTo>
                  <a:lnTo>
                    <a:pt x="0" y="534015"/>
                  </a:lnTo>
                  <a:lnTo>
                    <a:pt x="5235" y="534015"/>
                  </a:lnTo>
                  <a:lnTo>
                    <a:pt x="5235" y="513073"/>
                  </a:lnTo>
                  <a:close/>
                </a:path>
                <a:path w="798195" h="922020">
                  <a:moveTo>
                    <a:pt x="10470" y="513073"/>
                  </a:moveTo>
                  <a:lnTo>
                    <a:pt x="5235" y="513073"/>
                  </a:lnTo>
                  <a:lnTo>
                    <a:pt x="5235" y="534015"/>
                  </a:lnTo>
                  <a:lnTo>
                    <a:pt x="10470" y="534015"/>
                  </a:lnTo>
                  <a:lnTo>
                    <a:pt x="10470" y="513073"/>
                  </a:lnTo>
                  <a:close/>
                </a:path>
                <a:path w="798195" h="922020">
                  <a:moveTo>
                    <a:pt x="5235" y="554956"/>
                  </a:moveTo>
                  <a:lnTo>
                    <a:pt x="0" y="554956"/>
                  </a:lnTo>
                  <a:lnTo>
                    <a:pt x="0" y="575898"/>
                  </a:lnTo>
                  <a:lnTo>
                    <a:pt x="5235" y="575898"/>
                  </a:lnTo>
                  <a:lnTo>
                    <a:pt x="5235" y="554956"/>
                  </a:lnTo>
                  <a:close/>
                </a:path>
                <a:path w="798195" h="922020">
                  <a:moveTo>
                    <a:pt x="10470" y="554956"/>
                  </a:moveTo>
                  <a:lnTo>
                    <a:pt x="5235" y="554956"/>
                  </a:lnTo>
                  <a:lnTo>
                    <a:pt x="5235" y="575898"/>
                  </a:lnTo>
                  <a:lnTo>
                    <a:pt x="10470" y="575898"/>
                  </a:lnTo>
                  <a:lnTo>
                    <a:pt x="10470" y="554956"/>
                  </a:lnTo>
                  <a:close/>
                </a:path>
                <a:path w="798195" h="922020">
                  <a:moveTo>
                    <a:pt x="5235" y="596840"/>
                  </a:moveTo>
                  <a:lnTo>
                    <a:pt x="0" y="596840"/>
                  </a:lnTo>
                  <a:lnTo>
                    <a:pt x="0" y="617782"/>
                  </a:lnTo>
                  <a:lnTo>
                    <a:pt x="5235" y="617782"/>
                  </a:lnTo>
                  <a:lnTo>
                    <a:pt x="5235" y="596840"/>
                  </a:lnTo>
                  <a:close/>
                </a:path>
                <a:path w="798195" h="922020">
                  <a:moveTo>
                    <a:pt x="10470" y="596840"/>
                  </a:moveTo>
                  <a:lnTo>
                    <a:pt x="5235" y="596840"/>
                  </a:lnTo>
                  <a:lnTo>
                    <a:pt x="5235" y="617782"/>
                  </a:lnTo>
                  <a:lnTo>
                    <a:pt x="10470" y="617782"/>
                  </a:lnTo>
                  <a:lnTo>
                    <a:pt x="10470" y="596840"/>
                  </a:lnTo>
                  <a:close/>
                </a:path>
                <a:path w="798195" h="922020">
                  <a:moveTo>
                    <a:pt x="5235" y="638724"/>
                  </a:moveTo>
                  <a:lnTo>
                    <a:pt x="0" y="638724"/>
                  </a:lnTo>
                  <a:lnTo>
                    <a:pt x="0" y="659665"/>
                  </a:lnTo>
                  <a:lnTo>
                    <a:pt x="5235" y="659665"/>
                  </a:lnTo>
                  <a:lnTo>
                    <a:pt x="5235" y="638724"/>
                  </a:lnTo>
                  <a:close/>
                </a:path>
                <a:path w="798195" h="922020">
                  <a:moveTo>
                    <a:pt x="10470" y="638724"/>
                  </a:moveTo>
                  <a:lnTo>
                    <a:pt x="5235" y="638724"/>
                  </a:lnTo>
                  <a:lnTo>
                    <a:pt x="5235" y="659665"/>
                  </a:lnTo>
                  <a:lnTo>
                    <a:pt x="10470" y="659665"/>
                  </a:lnTo>
                  <a:lnTo>
                    <a:pt x="10470" y="638724"/>
                  </a:lnTo>
                  <a:close/>
                </a:path>
                <a:path w="798195" h="922020">
                  <a:moveTo>
                    <a:pt x="2617" y="686544"/>
                  </a:moveTo>
                  <a:lnTo>
                    <a:pt x="0" y="691078"/>
                  </a:lnTo>
                  <a:lnTo>
                    <a:pt x="9067" y="696313"/>
                  </a:lnTo>
                  <a:lnTo>
                    <a:pt x="11685" y="691779"/>
                  </a:lnTo>
                  <a:lnTo>
                    <a:pt x="10470" y="691078"/>
                  </a:lnTo>
                  <a:lnTo>
                    <a:pt x="5235" y="691078"/>
                  </a:lnTo>
                  <a:lnTo>
                    <a:pt x="5235" y="688055"/>
                  </a:lnTo>
                  <a:lnTo>
                    <a:pt x="2617" y="686544"/>
                  </a:lnTo>
                  <a:close/>
                </a:path>
                <a:path w="798195" h="922020">
                  <a:moveTo>
                    <a:pt x="10470" y="685033"/>
                  </a:moveTo>
                  <a:lnTo>
                    <a:pt x="10470" y="691078"/>
                  </a:lnTo>
                  <a:lnTo>
                    <a:pt x="11685" y="691779"/>
                  </a:lnTo>
                  <a:lnTo>
                    <a:pt x="14303" y="687246"/>
                  </a:lnTo>
                  <a:lnTo>
                    <a:pt x="10470" y="685033"/>
                  </a:lnTo>
                  <a:close/>
                </a:path>
                <a:path w="798195" h="922020">
                  <a:moveTo>
                    <a:pt x="5235" y="688055"/>
                  </a:moveTo>
                  <a:lnTo>
                    <a:pt x="5235" y="691078"/>
                  </a:lnTo>
                  <a:lnTo>
                    <a:pt x="10470" y="691078"/>
                  </a:lnTo>
                  <a:lnTo>
                    <a:pt x="5235" y="688055"/>
                  </a:lnTo>
                  <a:close/>
                </a:path>
                <a:path w="798195" h="922020">
                  <a:moveTo>
                    <a:pt x="5235" y="682010"/>
                  </a:moveTo>
                  <a:lnTo>
                    <a:pt x="5235" y="688055"/>
                  </a:lnTo>
                  <a:lnTo>
                    <a:pt x="10470" y="691078"/>
                  </a:lnTo>
                  <a:lnTo>
                    <a:pt x="10470" y="685033"/>
                  </a:lnTo>
                  <a:lnTo>
                    <a:pt x="5235" y="682010"/>
                  </a:lnTo>
                  <a:close/>
                </a:path>
                <a:path w="798195" h="922020">
                  <a:moveTo>
                    <a:pt x="5235" y="680607"/>
                  </a:moveTo>
                  <a:lnTo>
                    <a:pt x="0" y="680607"/>
                  </a:lnTo>
                  <a:lnTo>
                    <a:pt x="0" y="691078"/>
                  </a:lnTo>
                  <a:lnTo>
                    <a:pt x="5235" y="682010"/>
                  </a:lnTo>
                  <a:lnTo>
                    <a:pt x="5235" y="680607"/>
                  </a:lnTo>
                  <a:close/>
                </a:path>
                <a:path w="798195" h="922020">
                  <a:moveTo>
                    <a:pt x="5235" y="682010"/>
                  </a:moveTo>
                  <a:lnTo>
                    <a:pt x="2617" y="686544"/>
                  </a:lnTo>
                  <a:lnTo>
                    <a:pt x="5235" y="688055"/>
                  </a:lnTo>
                  <a:lnTo>
                    <a:pt x="5235" y="682010"/>
                  </a:lnTo>
                  <a:close/>
                </a:path>
                <a:path w="798195" h="922020">
                  <a:moveTo>
                    <a:pt x="10470" y="680607"/>
                  </a:moveTo>
                  <a:lnTo>
                    <a:pt x="5235" y="680607"/>
                  </a:lnTo>
                  <a:lnTo>
                    <a:pt x="5235" y="682010"/>
                  </a:lnTo>
                  <a:lnTo>
                    <a:pt x="10470" y="685033"/>
                  </a:lnTo>
                  <a:lnTo>
                    <a:pt x="10470" y="680607"/>
                  </a:lnTo>
                  <a:close/>
                </a:path>
                <a:path w="798195" h="922020">
                  <a:moveTo>
                    <a:pt x="29822" y="702250"/>
                  </a:moveTo>
                  <a:lnTo>
                    <a:pt x="27204" y="706784"/>
                  </a:lnTo>
                  <a:lnTo>
                    <a:pt x="45340" y="717255"/>
                  </a:lnTo>
                  <a:lnTo>
                    <a:pt x="47957" y="712721"/>
                  </a:lnTo>
                  <a:lnTo>
                    <a:pt x="29822" y="702250"/>
                  </a:lnTo>
                  <a:close/>
                </a:path>
                <a:path w="798195" h="922020">
                  <a:moveTo>
                    <a:pt x="32439" y="697716"/>
                  </a:moveTo>
                  <a:lnTo>
                    <a:pt x="29822" y="702250"/>
                  </a:lnTo>
                  <a:lnTo>
                    <a:pt x="47957" y="712721"/>
                  </a:lnTo>
                  <a:lnTo>
                    <a:pt x="50575" y="708187"/>
                  </a:lnTo>
                  <a:lnTo>
                    <a:pt x="32439" y="697716"/>
                  </a:lnTo>
                  <a:close/>
                </a:path>
                <a:path w="798195" h="922020">
                  <a:moveTo>
                    <a:pt x="66094" y="723192"/>
                  </a:moveTo>
                  <a:lnTo>
                    <a:pt x="63476" y="727726"/>
                  </a:lnTo>
                  <a:lnTo>
                    <a:pt x="81612" y="738197"/>
                  </a:lnTo>
                  <a:lnTo>
                    <a:pt x="84229" y="733663"/>
                  </a:lnTo>
                  <a:lnTo>
                    <a:pt x="66094" y="723192"/>
                  </a:lnTo>
                  <a:close/>
                </a:path>
                <a:path w="798195" h="922020">
                  <a:moveTo>
                    <a:pt x="68712" y="718658"/>
                  </a:moveTo>
                  <a:lnTo>
                    <a:pt x="66094" y="723192"/>
                  </a:lnTo>
                  <a:lnTo>
                    <a:pt x="84229" y="733663"/>
                  </a:lnTo>
                  <a:lnTo>
                    <a:pt x="86847" y="729129"/>
                  </a:lnTo>
                  <a:lnTo>
                    <a:pt x="68712" y="718658"/>
                  </a:lnTo>
                  <a:close/>
                </a:path>
                <a:path w="798195" h="922020">
                  <a:moveTo>
                    <a:pt x="102366" y="744134"/>
                  </a:moveTo>
                  <a:lnTo>
                    <a:pt x="99748" y="748668"/>
                  </a:lnTo>
                  <a:lnTo>
                    <a:pt x="117884" y="759139"/>
                  </a:lnTo>
                  <a:lnTo>
                    <a:pt x="120502" y="754605"/>
                  </a:lnTo>
                  <a:lnTo>
                    <a:pt x="102366" y="744134"/>
                  </a:lnTo>
                  <a:close/>
                </a:path>
                <a:path w="798195" h="922020">
                  <a:moveTo>
                    <a:pt x="104984" y="739600"/>
                  </a:moveTo>
                  <a:lnTo>
                    <a:pt x="102366" y="744134"/>
                  </a:lnTo>
                  <a:lnTo>
                    <a:pt x="120502" y="754605"/>
                  </a:lnTo>
                  <a:lnTo>
                    <a:pt x="123119" y="750071"/>
                  </a:lnTo>
                  <a:lnTo>
                    <a:pt x="104984" y="739600"/>
                  </a:lnTo>
                  <a:close/>
                </a:path>
                <a:path w="798195" h="922020">
                  <a:moveTo>
                    <a:pt x="138638" y="765076"/>
                  </a:moveTo>
                  <a:lnTo>
                    <a:pt x="136020" y="769610"/>
                  </a:lnTo>
                  <a:lnTo>
                    <a:pt x="154156" y="780080"/>
                  </a:lnTo>
                  <a:lnTo>
                    <a:pt x="156774" y="775547"/>
                  </a:lnTo>
                  <a:lnTo>
                    <a:pt x="138638" y="765076"/>
                  </a:lnTo>
                  <a:close/>
                </a:path>
                <a:path w="798195" h="922020">
                  <a:moveTo>
                    <a:pt x="141256" y="760542"/>
                  </a:moveTo>
                  <a:lnTo>
                    <a:pt x="138638" y="765076"/>
                  </a:lnTo>
                  <a:lnTo>
                    <a:pt x="156774" y="775547"/>
                  </a:lnTo>
                  <a:lnTo>
                    <a:pt x="159392" y="771013"/>
                  </a:lnTo>
                  <a:lnTo>
                    <a:pt x="141256" y="760542"/>
                  </a:lnTo>
                  <a:close/>
                </a:path>
                <a:path w="798195" h="922020">
                  <a:moveTo>
                    <a:pt x="174910" y="786017"/>
                  </a:moveTo>
                  <a:lnTo>
                    <a:pt x="172293" y="790551"/>
                  </a:lnTo>
                  <a:lnTo>
                    <a:pt x="190428" y="801022"/>
                  </a:lnTo>
                  <a:lnTo>
                    <a:pt x="193046" y="796488"/>
                  </a:lnTo>
                  <a:lnTo>
                    <a:pt x="174910" y="786017"/>
                  </a:lnTo>
                  <a:close/>
                </a:path>
                <a:path w="798195" h="922020">
                  <a:moveTo>
                    <a:pt x="177528" y="781484"/>
                  </a:moveTo>
                  <a:lnTo>
                    <a:pt x="174910" y="786017"/>
                  </a:lnTo>
                  <a:lnTo>
                    <a:pt x="193046" y="796488"/>
                  </a:lnTo>
                  <a:lnTo>
                    <a:pt x="195664" y="791954"/>
                  </a:lnTo>
                  <a:lnTo>
                    <a:pt x="177528" y="781484"/>
                  </a:lnTo>
                  <a:close/>
                </a:path>
                <a:path w="798195" h="922020">
                  <a:moveTo>
                    <a:pt x="211183" y="806959"/>
                  </a:moveTo>
                  <a:lnTo>
                    <a:pt x="208565" y="811493"/>
                  </a:lnTo>
                  <a:lnTo>
                    <a:pt x="226701" y="821964"/>
                  </a:lnTo>
                  <a:lnTo>
                    <a:pt x="229318" y="817430"/>
                  </a:lnTo>
                  <a:lnTo>
                    <a:pt x="211183" y="806959"/>
                  </a:lnTo>
                  <a:close/>
                </a:path>
                <a:path w="798195" h="922020">
                  <a:moveTo>
                    <a:pt x="213800" y="802425"/>
                  </a:moveTo>
                  <a:lnTo>
                    <a:pt x="211183" y="806959"/>
                  </a:lnTo>
                  <a:lnTo>
                    <a:pt x="229318" y="817430"/>
                  </a:lnTo>
                  <a:lnTo>
                    <a:pt x="231936" y="812896"/>
                  </a:lnTo>
                  <a:lnTo>
                    <a:pt x="213800" y="802425"/>
                  </a:lnTo>
                  <a:close/>
                </a:path>
                <a:path w="798195" h="922020">
                  <a:moveTo>
                    <a:pt x="247455" y="827901"/>
                  </a:moveTo>
                  <a:lnTo>
                    <a:pt x="244837" y="832435"/>
                  </a:lnTo>
                  <a:lnTo>
                    <a:pt x="262973" y="842906"/>
                  </a:lnTo>
                  <a:lnTo>
                    <a:pt x="265590" y="838372"/>
                  </a:lnTo>
                  <a:lnTo>
                    <a:pt x="247455" y="827901"/>
                  </a:lnTo>
                  <a:close/>
                </a:path>
                <a:path w="798195" h="922020">
                  <a:moveTo>
                    <a:pt x="250073" y="823367"/>
                  </a:moveTo>
                  <a:lnTo>
                    <a:pt x="247455" y="827901"/>
                  </a:lnTo>
                  <a:lnTo>
                    <a:pt x="265590" y="838372"/>
                  </a:lnTo>
                  <a:lnTo>
                    <a:pt x="268208" y="833838"/>
                  </a:lnTo>
                  <a:lnTo>
                    <a:pt x="250073" y="823367"/>
                  </a:lnTo>
                  <a:close/>
                </a:path>
                <a:path w="798195" h="922020">
                  <a:moveTo>
                    <a:pt x="283727" y="848843"/>
                  </a:moveTo>
                  <a:lnTo>
                    <a:pt x="281109" y="853377"/>
                  </a:lnTo>
                  <a:lnTo>
                    <a:pt x="299245" y="863847"/>
                  </a:lnTo>
                  <a:lnTo>
                    <a:pt x="301863" y="859314"/>
                  </a:lnTo>
                  <a:lnTo>
                    <a:pt x="283727" y="848843"/>
                  </a:lnTo>
                  <a:close/>
                </a:path>
                <a:path w="798195" h="922020">
                  <a:moveTo>
                    <a:pt x="286345" y="844309"/>
                  </a:moveTo>
                  <a:lnTo>
                    <a:pt x="283727" y="848843"/>
                  </a:lnTo>
                  <a:lnTo>
                    <a:pt x="301863" y="859314"/>
                  </a:lnTo>
                  <a:lnTo>
                    <a:pt x="304480" y="854780"/>
                  </a:lnTo>
                  <a:lnTo>
                    <a:pt x="286345" y="844309"/>
                  </a:lnTo>
                  <a:close/>
                </a:path>
                <a:path w="798195" h="922020">
                  <a:moveTo>
                    <a:pt x="319999" y="869785"/>
                  </a:moveTo>
                  <a:lnTo>
                    <a:pt x="317381" y="874319"/>
                  </a:lnTo>
                  <a:lnTo>
                    <a:pt x="335517" y="884789"/>
                  </a:lnTo>
                  <a:lnTo>
                    <a:pt x="338135" y="880255"/>
                  </a:lnTo>
                  <a:lnTo>
                    <a:pt x="319999" y="869785"/>
                  </a:lnTo>
                  <a:close/>
                </a:path>
                <a:path w="798195" h="922020">
                  <a:moveTo>
                    <a:pt x="322617" y="865251"/>
                  </a:moveTo>
                  <a:lnTo>
                    <a:pt x="319999" y="869785"/>
                  </a:lnTo>
                  <a:lnTo>
                    <a:pt x="338135" y="880255"/>
                  </a:lnTo>
                  <a:lnTo>
                    <a:pt x="340752" y="875722"/>
                  </a:lnTo>
                  <a:lnTo>
                    <a:pt x="322617" y="865251"/>
                  </a:lnTo>
                  <a:close/>
                </a:path>
                <a:path w="798195" h="922020">
                  <a:moveTo>
                    <a:pt x="356271" y="890726"/>
                  </a:moveTo>
                  <a:lnTo>
                    <a:pt x="353654" y="895260"/>
                  </a:lnTo>
                  <a:lnTo>
                    <a:pt x="371789" y="905731"/>
                  </a:lnTo>
                  <a:lnTo>
                    <a:pt x="374407" y="901197"/>
                  </a:lnTo>
                  <a:lnTo>
                    <a:pt x="356271" y="890726"/>
                  </a:lnTo>
                  <a:close/>
                </a:path>
                <a:path w="798195" h="922020">
                  <a:moveTo>
                    <a:pt x="358889" y="886192"/>
                  </a:moveTo>
                  <a:lnTo>
                    <a:pt x="356271" y="890726"/>
                  </a:lnTo>
                  <a:lnTo>
                    <a:pt x="374407" y="901197"/>
                  </a:lnTo>
                  <a:lnTo>
                    <a:pt x="377025" y="896663"/>
                  </a:lnTo>
                  <a:lnTo>
                    <a:pt x="358889" y="886192"/>
                  </a:lnTo>
                  <a:close/>
                </a:path>
                <a:path w="798195" h="922020">
                  <a:moveTo>
                    <a:pt x="405444" y="911668"/>
                  </a:moveTo>
                  <a:lnTo>
                    <a:pt x="404229" y="912369"/>
                  </a:lnTo>
                  <a:lnTo>
                    <a:pt x="398994" y="921437"/>
                  </a:lnTo>
                  <a:lnTo>
                    <a:pt x="408061" y="916202"/>
                  </a:lnTo>
                  <a:lnTo>
                    <a:pt x="405444" y="911668"/>
                  </a:lnTo>
                  <a:close/>
                </a:path>
                <a:path w="798195" h="922020">
                  <a:moveTo>
                    <a:pt x="392544" y="911668"/>
                  </a:moveTo>
                  <a:lnTo>
                    <a:pt x="389926" y="916202"/>
                  </a:lnTo>
                  <a:lnTo>
                    <a:pt x="398994" y="921437"/>
                  </a:lnTo>
                  <a:lnTo>
                    <a:pt x="393758" y="912369"/>
                  </a:lnTo>
                  <a:lnTo>
                    <a:pt x="392544" y="911668"/>
                  </a:lnTo>
                  <a:close/>
                </a:path>
                <a:path w="798195" h="922020">
                  <a:moveTo>
                    <a:pt x="396376" y="916904"/>
                  </a:moveTo>
                  <a:lnTo>
                    <a:pt x="398994" y="921437"/>
                  </a:lnTo>
                  <a:lnTo>
                    <a:pt x="396376" y="916904"/>
                  </a:lnTo>
                  <a:close/>
                </a:path>
                <a:path w="798195" h="922020">
                  <a:moveTo>
                    <a:pt x="398994" y="915392"/>
                  </a:moveTo>
                  <a:lnTo>
                    <a:pt x="396376" y="916904"/>
                  </a:lnTo>
                  <a:lnTo>
                    <a:pt x="398994" y="921437"/>
                  </a:lnTo>
                  <a:lnTo>
                    <a:pt x="401611" y="916904"/>
                  </a:lnTo>
                  <a:lnTo>
                    <a:pt x="398994" y="915392"/>
                  </a:lnTo>
                  <a:close/>
                </a:path>
                <a:path w="798195" h="922020">
                  <a:moveTo>
                    <a:pt x="404229" y="912369"/>
                  </a:moveTo>
                  <a:lnTo>
                    <a:pt x="398994" y="915392"/>
                  </a:lnTo>
                  <a:lnTo>
                    <a:pt x="401611" y="916904"/>
                  </a:lnTo>
                  <a:lnTo>
                    <a:pt x="404229" y="912369"/>
                  </a:lnTo>
                  <a:close/>
                </a:path>
                <a:path w="798195" h="922020">
                  <a:moveTo>
                    <a:pt x="393758" y="912369"/>
                  </a:moveTo>
                  <a:lnTo>
                    <a:pt x="396376" y="916904"/>
                  </a:lnTo>
                  <a:lnTo>
                    <a:pt x="398994" y="915392"/>
                  </a:lnTo>
                  <a:lnTo>
                    <a:pt x="393758" y="912369"/>
                  </a:lnTo>
                  <a:close/>
                </a:path>
                <a:path w="798195" h="922020">
                  <a:moveTo>
                    <a:pt x="398994" y="909347"/>
                  </a:moveTo>
                  <a:lnTo>
                    <a:pt x="393758" y="912369"/>
                  </a:lnTo>
                  <a:lnTo>
                    <a:pt x="398994" y="915392"/>
                  </a:lnTo>
                  <a:lnTo>
                    <a:pt x="404229" y="912369"/>
                  </a:lnTo>
                  <a:lnTo>
                    <a:pt x="398994" y="909347"/>
                  </a:lnTo>
                  <a:close/>
                </a:path>
                <a:path w="798195" h="922020">
                  <a:moveTo>
                    <a:pt x="395161" y="907134"/>
                  </a:moveTo>
                  <a:lnTo>
                    <a:pt x="392544" y="911668"/>
                  </a:lnTo>
                  <a:lnTo>
                    <a:pt x="393758" y="912369"/>
                  </a:lnTo>
                  <a:lnTo>
                    <a:pt x="398994" y="909347"/>
                  </a:lnTo>
                  <a:lnTo>
                    <a:pt x="395161" y="907134"/>
                  </a:lnTo>
                  <a:close/>
                </a:path>
                <a:path w="798195" h="922020">
                  <a:moveTo>
                    <a:pt x="402826" y="907134"/>
                  </a:moveTo>
                  <a:lnTo>
                    <a:pt x="398994" y="909347"/>
                  </a:lnTo>
                  <a:lnTo>
                    <a:pt x="404229" y="912369"/>
                  </a:lnTo>
                  <a:lnTo>
                    <a:pt x="405444" y="911668"/>
                  </a:lnTo>
                  <a:lnTo>
                    <a:pt x="402826" y="907134"/>
                  </a:lnTo>
                  <a:close/>
                </a:path>
                <a:path w="798195" h="922020">
                  <a:moveTo>
                    <a:pt x="441716" y="890726"/>
                  </a:moveTo>
                  <a:lnTo>
                    <a:pt x="423580" y="901197"/>
                  </a:lnTo>
                  <a:lnTo>
                    <a:pt x="426198" y="905731"/>
                  </a:lnTo>
                  <a:lnTo>
                    <a:pt x="444334" y="895260"/>
                  </a:lnTo>
                  <a:lnTo>
                    <a:pt x="441716" y="890726"/>
                  </a:lnTo>
                  <a:close/>
                </a:path>
                <a:path w="798195" h="922020">
                  <a:moveTo>
                    <a:pt x="439098" y="886192"/>
                  </a:moveTo>
                  <a:lnTo>
                    <a:pt x="420963" y="896663"/>
                  </a:lnTo>
                  <a:lnTo>
                    <a:pt x="423580" y="901197"/>
                  </a:lnTo>
                  <a:lnTo>
                    <a:pt x="441716" y="890726"/>
                  </a:lnTo>
                  <a:lnTo>
                    <a:pt x="439098" y="886192"/>
                  </a:lnTo>
                  <a:close/>
                </a:path>
                <a:path w="798195" h="922020">
                  <a:moveTo>
                    <a:pt x="477988" y="869785"/>
                  </a:moveTo>
                  <a:lnTo>
                    <a:pt x="459853" y="880255"/>
                  </a:lnTo>
                  <a:lnTo>
                    <a:pt x="462470" y="884789"/>
                  </a:lnTo>
                  <a:lnTo>
                    <a:pt x="480606" y="874319"/>
                  </a:lnTo>
                  <a:lnTo>
                    <a:pt x="477988" y="869785"/>
                  </a:lnTo>
                  <a:close/>
                </a:path>
                <a:path w="798195" h="922020">
                  <a:moveTo>
                    <a:pt x="475370" y="865251"/>
                  </a:moveTo>
                  <a:lnTo>
                    <a:pt x="457235" y="875722"/>
                  </a:lnTo>
                  <a:lnTo>
                    <a:pt x="459853" y="880255"/>
                  </a:lnTo>
                  <a:lnTo>
                    <a:pt x="477988" y="869785"/>
                  </a:lnTo>
                  <a:lnTo>
                    <a:pt x="475370" y="865251"/>
                  </a:lnTo>
                  <a:close/>
                </a:path>
                <a:path w="798195" h="922020">
                  <a:moveTo>
                    <a:pt x="514260" y="848843"/>
                  </a:moveTo>
                  <a:lnTo>
                    <a:pt x="496125" y="859314"/>
                  </a:lnTo>
                  <a:lnTo>
                    <a:pt x="498742" y="863847"/>
                  </a:lnTo>
                  <a:lnTo>
                    <a:pt x="516878" y="853377"/>
                  </a:lnTo>
                  <a:lnTo>
                    <a:pt x="514260" y="848843"/>
                  </a:lnTo>
                  <a:close/>
                </a:path>
                <a:path w="798195" h="922020">
                  <a:moveTo>
                    <a:pt x="511643" y="844309"/>
                  </a:moveTo>
                  <a:lnTo>
                    <a:pt x="493507" y="854780"/>
                  </a:lnTo>
                  <a:lnTo>
                    <a:pt x="496125" y="859314"/>
                  </a:lnTo>
                  <a:lnTo>
                    <a:pt x="514260" y="848843"/>
                  </a:lnTo>
                  <a:lnTo>
                    <a:pt x="511643" y="844309"/>
                  </a:lnTo>
                  <a:close/>
                </a:path>
                <a:path w="798195" h="922020">
                  <a:moveTo>
                    <a:pt x="550532" y="827901"/>
                  </a:moveTo>
                  <a:lnTo>
                    <a:pt x="532397" y="838372"/>
                  </a:lnTo>
                  <a:lnTo>
                    <a:pt x="535015" y="842906"/>
                  </a:lnTo>
                  <a:lnTo>
                    <a:pt x="553150" y="832435"/>
                  </a:lnTo>
                  <a:lnTo>
                    <a:pt x="550532" y="827901"/>
                  </a:lnTo>
                  <a:close/>
                </a:path>
                <a:path w="798195" h="922020">
                  <a:moveTo>
                    <a:pt x="547915" y="823367"/>
                  </a:moveTo>
                  <a:lnTo>
                    <a:pt x="529779" y="833838"/>
                  </a:lnTo>
                  <a:lnTo>
                    <a:pt x="532397" y="838372"/>
                  </a:lnTo>
                  <a:lnTo>
                    <a:pt x="550532" y="827901"/>
                  </a:lnTo>
                  <a:lnTo>
                    <a:pt x="547915" y="823367"/>
                  </a:lnTo>
                  <a:close/>
                </a:path>
                <a:path w="798195" h="922020">
                  <a:moveTo>
                    <a:pt x="586805" y="806959"/>
                  </a:moveTo>
                  <a:lnTo>
                    <a:pt x="568669" y="817430"/>
                  </a:lnTo>
                  <a:lnTo>
                    <a:pt x="571287" y="821964"/>
                  </a:lnTo>
                  <a:lnTo>
                    <a:pt x="589422" y="811493"/>
                  </a:lnTo>
                  <a:lnTo>
                    <a:pt x="586805" y="806959"/>
                  </a:lnTo>
                  <a:close/>
                </a:path>
                <a:path w="798195" h="922020">
                  <a:moveTo>
                    <a:pt x="584187" y="802425"/>
                  </a:moveTo>
                  <a:lnTo>
                    <a:pt x="566051" y="812896"/>
                  </a:lnTo>
                  <a:lnTo>
                    <a:pt x="568669" y="817430"/>
                  </a:lnTo>
                  <a:lnTo>
                    <a:pt x="586805" y="806959"/>
                  </a:lnTo>
                  <a:lnTo>
                    <a:pt x="584187" y="802425"/>
                  </a:lnTo>
                  <a:close/>
                </a:path>
                <a:path w="798195" h="922020">
                  <a:moveTo>
                    <a:pt x="623077" y="786017"/>
                  </a:moveTo>
                  <a:lnTo>
                    <a:pt x="604941" y="796488"/>
                  </a:lnTo>
                  <a:lnTo>
                    <a:pt x="607559" y="801022"/>
                  </a:lnTo>
                  <a:lnTo>
                    <a:pt x="625695" y="790551"/>
                  </a:lnTo>
                  <a:lnTo>
                    <a:pt x="623077" y="786017"/>
                  </a:lnTo>
                  <a:close/>
                </a:path>
                <a:path w="798195" h="922020">
                  <a:moveTo>
                    <a:pt x="620459" y="781484"/>
                  </a:moveTo>
                  <a:lnTo>
                    <a:pt x="602324" y="791954"/>
                  </a:lnTo>
                  <a:lnTo>
                    <a:pt x="604941" y="796488"/>
                  </a:lnTo>
                  <a:lnTo>
                    <a:pt x="623077" y="786017"/>
                  </a:lnTo>
                  <a:lnTo>
                    <a:pt x="620459" y="781484"/>
                  </a:lnTo>
                  <a:close/>
                </a:path>
                <a:path w="798195" h="922020">
                  <a:moveTo>
                    <a:pt x="659349" y="765076"/>
                  </a:moveTo>
                  <a:lnTo>
                    <a:pt x="641213" y="775547"/>
                  </a:lnTo>
                  <a:lnTo>
                    <a:pt x="643831" y="780080"/>
                  </a:lnTo>
                  <a:lnTo>
                    <a:pt x="661967" y="769610"/>
                  </a:lnTo>
                  <a:lnTo>
                    <a:pt x="659349" y="765076"/>
                  </a:lnTo>
                  <a:close/>
                </a:path>
                <a:path w="798195" h="922020">
                  <a:moveTo>
                    <a:pt x="656731" y="760542"/>
                  </a:moveTo>
                  <a:lnTo>
                    <a:pt x="638596" y="771013"/>
                  </a:lnTo>
                  <a:lnTo>
                    <a:pt x="641213" y="775547"/>
                  </a:lnTo>
                  <a:lnTo>
                    <a:pt x="659349" y="765076"/>
                  </a:lnTo>
                  <a:lnTo>
                    <a:pt x="656731" y="760542"/>
                  </a:lnTo>
                  <a:close/>
                </a:path>
                <a:path w="798195" h="922020">
                  <a:moveTo>
                    <a:pt x="695621" y="744134"/>
                  </a:moveTo>
                  <a:lnTo>
                    <a:pt x="677486" y="754605"/>
                  </a:lnTo>
                  <a:lnTo>
                    <a:pt x="680103" y="759139"/>
                  </a:lnTo>
                  <a:lnTo>
                    <a:pt x="698239" y="748668"/>
                  </a:lnTo>
                  <a:lnTo>
                    <a:pt x="695621" y="744134"/>
                  </a:lnTo>
                  <a:close/>
                </a:path>
                <a:path w="798195" h="922020">
                  <a:moveTo>
                    <a:pt x="693004" y="739600"/>
                  </a:moveTo>
                  <a:lnTo>
                    <a:pt x="674868" y="750071"/>
                  </a:lnTo>
                  <a:lnTo>
                    <a:pt x="677486" y="754605"/>
                  </a:lnTo>
                  <a:lnTo>
                    <a:pt x="695621" y="744134"/>
                  </a:lnTo>
                  <a:lnTo>
                    <a:pt x="693004" y="739600"/>
                  </a:lnTo>
                  <a:close/>
                </a:path>
                <a:path w="798195" h="922020">
                  <a:moveTo>
                    <a:pt x="731893" y="723192"/>
                  </a:moveTo>
                  <a:lnTo>
                    <a:pt x="713758" y="733663"/>
                  </a:lnTo>
                  <a:lnTo>
                    <a:pt x="716376" y="738197"/>
                  </a:lnTo>
                  <a:lnTo>
                    <a:pt x="734511" y="727726"/>
                  </a:lnTo>
                  <a:lnTo>
                    <a:pt x="731893" y="723192"/>
                  </a:lnTo>
                  <a:close/>
                </a:path>
                <a:path w="798195" h="922020">
                  <a:moveTo>
                    <a:pt x="729276" y="718658"/>
                  </a:moveTo>
                  <a:lnTo>
                    <a:pt x="711140" y="729129"/>
                  </a:lnTo>
                  <a:lnTo>
                    <a:pt x="713758" y="733663"/>
                  </a:lnTo>
                  <a:lnTo>
                    <a:pt x="731893" y="723192"/>
                  </a:lnTo>
                  <a:lnTo>
                    <a:pt x="729276" y="718658"/>
                  </a:lnTo>
                  <a:close/>
                </a:path>
                <a:path w="798195" h="922020">
                  <a:moveTo>
                    <a:pt x="768166" y="702250"/>
                  </a:moveTo>
                  <a:lnTo>
                    <a:pt x="750030" y="712721"/>
                  </a:lnTo>
                  <a:lnTo>
                    <a:pt x="752648" y="717255"/>
                  </a:lnTo>
                  <a:lnTo>
                    <a:pt x="770783" y="706784"/>
                  </a:lnTo>
                  <a:lnTo>
                    <a:pt x="768166" y="702250"/>
                  </a:lnTo>
                  <a:close/>
                </a:path>
                <a:path w="798195" h="922020">
                  <a:moveTo>
                    <a:pt x="765548" y="697716"/>
                  </a:moveTo>
                  <a:lnTo>
                    <a:pt x="747412" y="708187"/>
                  </a:lnTo>
                  <a:lnTo>
                    <a:pt x="750030" y="712721"/>
                  </a:lnTo>
                  <a:lnTo>
                    <a:pt x="768166" y="702250"/>
                  </a:lnTo>
                  <a:lnTo>
                    <a:pt x="765548" y="697716"/>
                  </a:lnTo>
                  <a:close/>
                </a:path>
                <a:path w="798195" h="922020">
                  <a:moveTo>
                    <a:pt x="792752" y="691078"/>
                  </a:moveTo>
                  <a:lnTo>
                    <a:pt x="787517" y="691078"/>
                  </a:lnTo>
                  <a:lnTo>
                    <a:pt x="786302" y="691779"/>
                  </a:lnTo>
                  <a:lnTo>
                    <a:pt x="788920" y="696313"/>
                  </a:lnTo>
                  <a:lnTo>
                    <a:pt x="797988" y="691078"/>
                  </a:lnTo>
                  <a:lnTo>
                    <a:pt x="792752" y="691078"/>
                  </a:lnTo>
                  <a:close/>
                </a:path>
                <a:path w="798195" h="922020">
                  <a:moveTo>
                    <a:pt x="787517" y="685033"/>
                  </a:moveTo>
                  <a:lnTo>
                    <a:pt x="783685" y="687246"/>
                  </a:lnTo>
                  <a:lnTo>
                    <a:pt x="786302" y="691779"/>
                  </a:lnTo>
                  <a:lnTo>
                    <a:pt x="787517" y="691078"/>
                  </a:lnTo>
                  <a:lnTo>
                    <a:pt x="787517" y="685033"/>
                  </a:lnTo>
                  <a:close/>
                </a:path>
                <a:path w="798195" h="922020">
                  <a:moveTo>
                    <a:pt x="792752" y="682010"/>
                  </a:moveTo>
                  <a:lnTo>
                    <a:pt x="787517" y="685033"/>
                  </a:lnTo>
                  <a:lnTo>
                    <a:pt x="787517" y="691078"/>
                  </a:lnTo>
                  <a:lnTo>
                    <a:pt x="792752" y="688055"/>
                  </a:lnTo>
                  <a:lnTo>
                    <a:pt x="792752" y="682010"/>
                  </a:lnTo>
                  <a:close/>
                </a:path>
                <a:path w="798195" h="922020">
                  <a:moveTo>
                    <a:pt x="797988" y="691078"/>
                  </a:moveTo>
                  <a:lnTo>
                    <a:pt x="792752" y="691078"/>
                  </a:lnTo>
                  <a:lnTo>
                    <a:pt x="797988" y="691078"/>
                  </a:lnTo>
                  <a:close/>
                </a:path>
                <a:path w="798195" h="922020">
                  <a:moveTo>
                    <a:pt x="792752" y="688055"/>
                  </a:moveTo>
                  <a:lnTo>
                    <a:pt x="787517" y="691078"/>
                  </a:lnTo>
                  <a:lnTo>
                    <a:pt x="792752" y="691078"/>
                  </a:lnTo>
                  <a:lnTo>
                    <a:pt x="792752" y="688055"/>
                  </a:lnTo>
                  <a:close/>
                </a:path>
                <a:path w="798195" h="922020">
                  <a:moveTo>
                    <a:pt x="795370" y="686544"/>
                  </a:moveTo>
                  <a:lnTo>
                    <a:pt x="792752" y="688055"/>
                  </a:lnTo>
                  <a:lnTo>
                    <a:pt x="792752" y="691078"/>
                  </a:lnTo>
                  <a:lnTo>
                    <a:pt x="797988" y="691078"/>
                  </a:lnTo>
                  <a:lnTo>
                    <a:pt x="795370" y="686544"/>
                  </a:lnTo>
                  <a:close/>
                </a:path>
                <a:path w="798195" h="922020">
                  <a:moveTo>
                    <a:pt x="797988" y="680607"/>
                  </a:moveTo>
                  <a:lnTo>
                    <a:pt x="792752" y="680607"/>
                  </a:lnTo>
                  <a:lnTo>
                    <a:pt x="792752" y="682010"/>
                  </a:lnTo>
                  <a:lnTo>
                    <a:pt x="797988" y="691078"/>
                  </a:lnTo>
                  <a:lnTo>
                    <a:pt x="797988" y="680607"/>
                  </a:lnTo>
                  <a:close/>
                </a:path>
                <a:path w="798195" h="922020">
                  <a:moveTo>
                    <a:pt x="792752" y="682010"/>
                  </a:moveTo>
                  <a:lnTo>
                    <a:pt x="792752" y="688055"/>
                  </a:lnTo>
                  <a:lnTo>
                    <a:pt x="795370" y="686544"/>
                  </a:lnTo>
                  <a:lnTo>
                    <a:pt x="792752" y="682010"/>
                  </a:lnTo>
                  <a:close/>
                </a:path>
                <a:path w="798195" h="922020">
                  <a:moveTo>
                    <a:pt x="792752" y="680607"/>
                  </a:moveTo>
                  <a:lnTo>
                    <a:pt x="787517" y="680607"/>
                  </a:lnTo>
                  <a:lnTo>
                    <a:pt x="787517" y="685033"/>
                  </a:lnTo>
                  <a:lnTo>
                    <a:pt x="792752" y="682010"/>
                  </a:lnTo>
                  <a:lnTo>
                    <a:pt x="792752" y="680607"/>
                  </a:lnTo>
                  <a:close/>
                </a:path>
                <a:path w="798195" h="922020">
                  <a:moveTo>
                    <a:pt x="792752" y="638724"/>
                  </a:moveTo>
                  <a:lnTo>
                    <a:pt x="787517" y="638724"/>
                  </a:lnTo>
                  <a:lnTo>
                    <a:pt x="787517" y="659665"/>
                  </a:lnTo>
                  <a:lnTo>
                    <a:pt x="792752" y="659665"/>
                  </a:lnTo>
                  <a:lnTo>
                    <a:pt x="792752" y="638724"/>
                  </a:lnTo>
                  <a:close/>
                </a:path>
                <a:path w="798195" h="922020">
                  <a:moveTo>
                    <a:pt x="797988" y="638724"/>
                  </a:moveTo>
                  <a:lnTo>
                    <a:pt x="792752" y="638724"/>
                  </a:lnTo>
                  <a:lnTo>
                    <a:pt x="792752" y="659665"/>
                  </a:lnTo>
                  <a:lnTo>
                    <a:pt x="797988" y="659665"/>
                  </a:lnTo>
                  <a:lnTo>
                    <a:pt x="797988" y="638724"/>
                  </a:lnTo>
                  <a:close/>
                </a:path>
                <a:path w="798195" h="922020">
                  <a:moveTo>
                    <a:pt x="792752" y="596840"/>
                  </a:moveTo>
                  <a:lnTo>
                    <a:pt x="787517" y="596840"/>
                  </a:lnTo>
                  <a:lnTo>
                    <a:pt x="787517" y="617782"/>
                  </a:lnTo>
                  <a:lnTo>
                    <a:pt x="792752" y="617782"/>
                  </a:lnTo>
                  <a:lnTo>
                    <a:pt x="792752" y="596840"/>
                  </a:lnTo>
                  <a:close/>
                </a:path>
                <a:path w="798195" h="922020">
                  <a:moveTo>
                    <a:pt x="797988" y="596840"/>
                  </a:moveTo>
                  <a:lnTo>
                    <a:pt x="792752" y="596840"/>
                  </a:lnTo>
                  <a:lnTo>
                    <a:pt x="792752" y="617782"/>
                  </a:lnTo>
                  <a:lnTo>
                    <a:pt x="797988" y="617782"/>
                  </a:lnTo>
                  <a:lnTo>
                    <a:pt x="797988" y="596840"/>
                  </a:lnTo>
                  <a:close/>
                </a:path>
                <a:path w="798195" h="922020">
                  <a:moveTo>
                    <a:pt x="792752" y="554956"/>
                  </a:moveTo>
                  <a:lnTo>
                    <a:pt x="787517" y="554956"/>
                  </a:lnTo>
                  <a:lnTo>
                    <a:pt x="787517" y="575898"/>
                  </a:lnTo>
                  <a:lnTo>
                    <a:pt x="792752" y="575898"/>
                  </a:lnTo>
                  <a:lnTo>
                    <a:pt x="792752" y="554956"/>
                  </a:lnTo>
                  <a:close/>
                </a:path>
                <a:path w="798195" h="922020">
                  <a:moveTo>
                    <a:pt x="797988" y="554956"/>
                  </a:moveTo>
                  <a:lnTo>
                    <a:pt x="792752" y="554956"/>
                  </a:lnTo>
                  <a:lnTo>
                    <a:pt x="792752" y="575898"/>
                  </a:lnTo>
                  <a:lnTo>
                    <a:pt x="797988" y="575898"/>
                  </a:lnTo>
                  <a:lnTo>
                    <a:pt x="797988" y="554956"/>
                  </a:lnTo>
                  <a:close/>
                </a:path>
                <a:path w="798195" h="922020">
                  <a:moveTo>
                    <a:pt x="792752" y="513073"/>
                  </a:moveTo>
                  <a:lnTo>
                    <a:pt x="787517" y="513073"/>
                  </a:lnTo>
                  <a:lnTo>
                    <a:pt x="787517" y="534015"/>
                  </a:lnTo>
                  <a:lnTo>
                    <a:pt x="792752" y="534015"/>
                  </a:lnTo>
                  <a:lnTo>
                    <a:pt x="792752" y="513073"/>
                  </a:lnTo>
                  <a:close/>
                </a:path>
                <a:path w="798195" h="922020">
                  <a:moveTo>
                    <a:pt x="797988" y="513073"/>
                  </a:moveTo>
                  <a:lnTo>
                    <a:pt x="792752" y="513073"/>
                  </a:lnTo>
                  <a:lnTo>
                    <a:pt x="792752" y="534015"/>
                  </a:lnTo>
                  <a:lnTo>
                    <a:pt x="797988" y="534015"/>
                  </a:lnTo>
                  <a:lnTo>
                    <a:pt x="797988" y="513073"/>
                  </a:lnTo>
                  <a:close/>
                </a:path>
                <a:path w="798195" h="922020">
                  <a:moveTo>
                    <a:pt x="792752" y="471189"/>
                  </a:moveTo>
                  <a:lnTo>
                    <a:pt x="787517" y="471189"/>
                  </a:lnTo>
                  <a:lnTo>
                    <a:pt x="787517" y="492131"/>
                  </a:lnTo>
                  <a:lnTo>
                    <a:pt x="792752" y="492131"/>
                  </a:lnTo>
                  <a:lnTo>
                    <a:pt x="792752" y="471189"/>
                  </a:lnTo>
                  <a:close/>
                </a:path>
                <a:path w="798195" h="922020">
                  <a:moveTo>
                    <a:pt x="797988" y="471189"/>
                  </a:moveTo>
                  <a:lnTo>
                    <a:pt x="792752" y="471189"/>
                  </a:lnTo>
                  <a:lnTo>
                    <a:pt x="792752" y="492131"/>
                  </a:lnTo>
                  <a:lnTo>
                    <a:pt x="797988" y="492131"/>
                  </a:lnTo>
                  <a:lnTo>
                    <a:pt x="797988" y="471189"/>
                  </a:lnTo>
                  <a:close/>
                </a:path>
                <a:path w="798195" h="922020">
                  <a:moveTo>
                    <a:pt x="792752" y="429306"/>
                  </a:moveTo>
                  <a:lnTo>
                    <a:pt x="787517" y="429306"/>
                  </a:lnTo>
                  <a:lnTo>
                    <a:pt x="787517" y="450248"/>
                  </a:lnTo>
                  <a:lnTo>
                    <a:pt x="792752" y="450248"/>
                  </a:lnTo>
                  <a:lnTo>
                    <a:pt x="792752" y="429306"/>
                  </a:lnTo>
                  <a:close/>
                </a:path>
                <a:path w="798195" h="922020">
                  <a:moveTo>
                    <a:pt x="797988" y="429306"/>
                  </a:moveTo>
                  <a:lnTo>
                    <a:pt x="792752" y="429306"/>
                  </a:lnTo>
                  <a:lnTo>
                    <a:pt x="792752" y="450248"/>
                  </a:lnTo>
                  <a:lnTo>
                    <a:pt x="797988" y="450248"/>
                  </a:lnTo>
                  <a:lnTo>
                    <a:pt x="797988" y="429306"/>
                  </a:lnTo>
                  <a:close/>
                </a:path>
                <a:path w="798195" h="922020">
                  <a:moveTo>
                    <a:pt x="792752" y="387422"/>
                  </a:moveTo>
                  <a:lnTo>
                    <a:pt x="787517" y="387422"/>
                  </a:lnTo>
                  <a:lnTo>
                    <a:pt x="787517" y="408364"/>
                  </a:lnTo>
                  <a:lnTo>
                    <a:pt x="792752" y="408364"/>
                  </a:lnTo>
                  <a:lnTo>
                    <a:pt x="792752" y="387422"/>
                  </a:lnTo>
                  <a:close/>
                </a:path>
                <a:path w="798195" h="922020">
                  <a:moveTo>
                    <a:pt x="797988" y="387422"/>
                  </a:moveTo>
                  <a:lnTo>
                    <a:pt x="792752" y="387422"/>
                  </a:lnTo>
                  <a:lnTo>
                    <a:pt x="792752" y="408364"/>
                  </a:lnTo>
                  <a:lnTo>
                    <a:pt x="797988" y="408364"/>
                  </a:lnTo>
                  <a:lnTo>
                    <a:pt x="797988" y="387422"/>
                  </a:lnTo>
                  <a:close/>
                </a:path>
                <a:path w="798195" h="922020">
                  <a:moveTo>
                    <a:pt x="792752" y="345539"/>
                  </a:moveTo>
                  <a:lnTo>
                    <a:pt x="787517" y="345539"/>
                  </a:lnTo>
                  <a:lnTo>
                    <a:pt x="787517" y="366480"/>
                  </a:lnTo>
                  <a:lnTo>
                    <a:pt x="792752" y="366480"/>
                  </a:lnTo>
                  <a:lnTo>
                    <a:pt x="792752" y="345539"/>
                  </a:lnTo>
                  <a:close/>
                </a:path>
                <a:path w="798195" h="922020">
                  <a:moveTo>
                    <a:pt x="797988" y="345539"/>
                  </a:moveTo>
                  <a:lnTo>
                    <a:pt x="792752" y="345539"/>
                  </a:lnTo>
                  <a:lnTo>
                    <a:pt x="792752" y="366480"/>
                  </a:lnTo>
                  <a:lnTo>
                    <a:pt x="797988" y="366480"/>
                  </a:lnTo>
                  <a:lnTo>
                    <a:pt x="797988" y="345539"/>
                  </a:lnTo>
                  <a:close/>
                </a:path>
                <a:path w="798195" h="922020">
                  <a:moveTo>
                    <a:pt x="792752" y="303655"/>
                  </a:moveTo>
                  <a:lnTo>
                    <a:pt x="787517" y="303655"/>
                  </a:lnTo>
                  <a:lnTo>
                    <a:pt x="787517" y="324597"/>
                  </a:lnTo>
                  <a:lnTo>
                    <a:pt x="792752" y="324597"/>
                  </a:lnTo>
                  <a:lnTo>
                    <a:pt x="792752" y="303655"/>
                  </a:lnTo>
                  <a:close/>
                </a:path>
                <a:path w="798195" h="922020">
                  <a:moveTo>
                    <a:pt x="797988" y="303655"/>
                  </a:moveTo>
                  <a:lnTo>
                    <a:pt x="792752" y="303655"/>
                  </a:lnTo>
                  <a:lnTo>
                    <a:pt x="792752" y="324597"/>
                  </a:lnTo>
                  <a:lnTo>
                    <a:pt x="797988" y="324597"/>
                  </a:lnTo>
                  <a:lnTo>
                    <a:pt x="797988" y="303655"/>
                  </a:lnTo>
                  <a:close/>
                </a:path>
                <a:path w="798195" h="922020">
                  <a:moveTo>
                    <a:pt x="792752" y="261772"/>
                  </a:moveTo>
                  <a:lnTo>
                    <a:pt x="787517" y="261772"/>
                  </a:lnTo>
                  <a:lnTo>
                    <a:pt x="787517" y="282713"/>
                  </a:lnTo>
                  <a:lnTo>
                    <a:pt x="792752" y="282713"/>
                  </a:lnTo>
                  <a:lnTo>
                    <a:pt x="792752" y="261772"/>
                  </a:lnTo>
                  <a:close/>
                </a:path>
                <a:path w="798195" h="922020">
                  <a:moveTo>
                    <a:pt x="797988" y="261772"/>
                  </a:moveTo>
                  <a:lnTo>
                    <a:pt x="792752" y="261772"/>
                  </a:lnTo>
                  <a:lnTo>
                    <a:pt x="792752" y="282713"/>
                  </a:lnTo>
                  <a:lnTo>
                    <a:pt x="797988" y="282713"/>
                  </a:lnTo>
                  <a:lnTo>
                    <a:pt x="797988" y="261772"/>
                  </a:lnTo>
                  <a:close/>
                </a:path>
                <a:path w="798195" h="922020">
                  <a:moveTo>
                    <a:pt x="750030" y="208716"/>
                  </a:moveTo>
                  <a:lnTo>
                    <a:pt x="747412" y="213250"/>
                  </a:lnTo>
                  <a:lnTo>
                    <a:pt x="765548" y="223720"/>
                  </a:lnTo>
                  <a:lnTo>
                    <a:pt x="768166" y="219187"/>
                  </a:lnTo>
                  <a:lnTo>
                    <a:pt x="750030" y="208716"/>
                  </a:lnTo>
                  <a:close/>
                </a:path>
                <a:path w="798195" h="922020">
                  <a:moveTo>
                    <a:pt x="752648" y="204182"/>
                  </a:moveTo>
                  <a:lnTo>
                    <a:pt x="750030" y="208716"/>
                  </a:lnTo>
                  <a:lnTo>
                    <a:pt x="768166" y="219187"/>
                  </a:lnTo>
                  <a:lnTo>
                    <a:pt x="770783" y="214653"/>
                  </a:lnTo>
                  <a:lnTo>
                    <a:pt x="752648" y="204182"/>
                  </a:lnTo>
                  <a:close/>
                </a:path>
                <a:path w="798195" h="922020">
                  <a:moveTo>
                    <a:pt x="713758" y="187774"/>
                  </a:moveTo>
                  <a:lnTo>
                    <a:pt x="711140" y="192308"/>
                  </a:lnTo>
                  <a:lnTo>
                    <a:pt x="729276" y="202779"/>
                  </a:lnTo>
                  <a:lnTo>
                    <a:pt x="731893" y="198245"/>
                  </a:lnTo>
                  <a:lnTo>
                    <a:pt x="713758" y="187774"/>
                  </a:lnTo>
                  <a:close/>
                </a:path>
                <a:path w="798195" h="922020">
                  <a:moveTo>
                    <a:pt x="716376" y="183240"/>
                  </a:moveTo>
                  <a:lnTo>
                    <a:pt x="713758" y="187774"/>
                  </a:lnTo>
                  <a:lnTo>
                    <a:pt x="731893" y="198245"/>
                  </a:lnTo>
                  <a:lnTo>
                    <a:pt x="734511" y="193711"/>
                  </a:lnTo>
                  <a:lnTo>
                    <a:pt x="716376" y="183240"/>
                  </a:lnTo>
                  <a:close/>
                </a:path>
                <a:path w="798195" h="922020">
                  <a:moveTo>
                    <a:pt x="677486" y="166832"/>
                  </a:moveTo>
                  <a:lnTo>
                    <a:pt x="674868" y="171366"/>
                  </a:lnTo>
                  <a:lnTo>
                    <a:pt x="693004" y="181837"/>
                  </a:lnTo>
                  <a:lnTo>
                    <a:pt x="695621" y="177303"/>
                  </a:lnTo>
                  <a:lnTo>
                    <a:pt x="677486" y="166832"/>
                  </a:lnTo>
                  <a:close/>
                </a:path>
                <a:path w="798195" h="922020">
                  <a:moveTo>
                    <a:pt x="680103" y="162298"/>
                  </a:moveTo>
                  <a:lnTo>
                    <a:pt x="677486" y="166832"/>
                  </a:lnTo>
                  <a:lnTo>
                    <a:pt x="695621" y="177303"/>
                  </a:lnTo>
                  <a:lnTo>
                    <a:pt x="698239" y="172769"/>
                  </a:lnTo>
                  <a:lnTo>
                    <a:pt x="680103" y="162298"/>
                  </a:lnTo>
                  <a:close/>
                </a:path>
                <a:path w="798195" h="922020">
                  <a:moveTo>
                    <a:pt x="641213" y="145890"/>
                  </a:moveTo>
                  <a:lnTo>
                    <a:pt x="638596" y="150424"/>
                  </a:lnTo>
                  <a:lnTo>
                    <a:pt x="656731" y="160895"/>
                  </a:lnTo>
                  <a:lnTo>
                    <a:pt x="659349" y="156361"/>
                  </a:lnTo>
                  <a:lnTo>
                    <a:pt x="641213" y="145890"/>
                  </a:lnTo>
                  <a:close/>
                </a:path>
                <a:path w="798195" h="922020">
                  <a:moveTo>
                    <a:pt x="643831" y="141357"/>
                  </a:moveTo>
                  <a:lnTo>
                    <a:pt x="641213" y="145890"/>
                  </a:lnTo>
                  <a:lnTo>
                    <a:pt x="659349" y="156361"/>
                  </a:lnTo>
                  <a:lnTo>
                    <a:pt x="661967" y="151827"/>
                  </a:lnTo>
                  <a:lnTo>
                    <a:pt x="643831" y="141357"/>
                  </a:lnTo>
                  <a:close/>
                </a:path>
                <a:path w="798195" h="922020">
                  <a:moveTo>
                    <a:pt x="604941" y="124949"/>
                  </a:moveTo>
                  <a:lnTo>
                    <a:pt x="602324" y="129482"/>
                  </a:lnTo>
                  <a:lnTo>
                    <a:pt x="620459" y="139953"/>
                  </a:lnTo>
                  <a:lnTo>
                    <a:pt x="623077" y="135419"/>
                  </a:lnTo>
                  <a:lnTo>
                    <a:pt x="604941" y="124949"/>
                  </a:lnTo>
                  <a:close/>
                </a:path>
                <a:path w="798195" h="922020">
                  <a:moveTo>
                    <a:pt x="607559" y="120415"/>
                  </a:moveTo>
                  <a:lnTo>
                    <a:pt x="604941" y="124949"/>
                  </a:lnTo>
                  <a:lnTo>
                    <a:pt x="623077" y="135419"/>
                  </a:lnTo>
                  <a:lnTo>
                    <a:pt x="625695" y="130885"/>
                  </a:lnTo>
                  <a:lnTo>
                    <a:pt x="607559" y="120415"/>
                  </a:lnTo>
                  <a:close/>
                </a:path>
                <a:path w="798195" h="922020">
                  <a:moveTo>
                    <a:pt x="568669" y="104007"/>
                  </a:moveTo>
                  <a:lnTo>
                    <a:pt x="566051" y="108541"/>
                  </a:lnTo>
                  <a:lnTo>
                    <a:pt x="584187" y="119012"/>
                  </a:lnTo>
                  <a:lnTo>
                    <a:pt x="586805" y="114478"/>
                  </a:lnTo>
                  <a:lnTo>
                    <a:pt x="568669" y="104007"/>
                  </a:lnTo>
                  <a:close/>
                </a:path>
                <a:path w="798195" h="922020">
                  <a:moveTo>
                    <a:pt x="571287" y="99473"/>
                  </a:moveTo>
                  <a:lnTo>
                    <a:pt x="568669" y="104007"/>
                  </a:lnTo>
                  <a:lnTo>
                    <a:pt x="586805" y="114478"/>
                  </a:lnTo>
                  <a:lnTo>
                    <a:pt x="589422" y="109944"/>
                  </a:lnTo>
                  <a:lnTo>
                    <a:pt x="571287" y="99473"/>
                  </a:lnTo>
                  <a:close/>
                </a:path>
                <a:path w="798195" h="922020">
                  <a:moveTo>
                    <a:pt x="532397" y="83065"/>
                  </a:moveTo>
                  <a:lnTo>
                    <a:pt x="529779" y="87599"/>
                  </a:lnTo>
                  <a:lnTo>
                    <a:pt x="547915" y="98070"/>
                  </a:lnTo>
                  <a:lnTo>
                    <a:pt x="550532" y="93536"/>
                  </a:lnTo>
                  <a:lnTo>
                    <a:pt x="532397" y="83065"/>
                  </a:lnTo>
                  <a:close/>
                </a:path>
                <a:path w="798195" h="922020">
                  <a:moveTo>
                    <a:pt x="535015" y="78531"/>
                  </a:moveTo>
                  <a:lnTo>
                    <a:pt x="532397" y="83065"/>
                  </a:lnTo>
                  <a:lnTo>
                    <a:pt x="550532" y="93536"/>
                  </a:lnTo>
                  <a:lnTo>
                    <a:pt x="553150" y="89002"/>
                  </a:lnTo>
                  <a:lnTo>
                    <a:pt x="535015" y="78531"/>
                  </a:lnTo>
                  <a:close/>
                </a:path>
                <a:path w="798195" h="922020">
                  <a:moveTo>
                    <a:pt x="496125" y="62123"/>
                  </a:moveTo>
                  <a:lnTo>
                    <a:pt x="493507" y="66657"/>
                  </a:lnTo>
                  <a:lnTo>
                    <a:pt x="511643" y="77128"/>
                  </a:lnTo>
                  <a:lnTo>
                    <a:pt x="514260" y="72594"/>
                  </a:lnTo>
                  <a:lnTo>
                    <a:pt x="496125" y="62123"/>
                  </a:lnTo>
                  <a:close/>
                </a:path>
                <a:path w="798195" h="922020">
                  <a:moveTo>
                    <a:pt x="498742" y="57589"/>
                  </a:moveTo>
                  <a:lnTo>
                    <a:pt x="496125" y="62123"/>
                  </a:lnTo>
                  <a:lnTo>
                    <a:pt x="514260" y="72594"/>
                  </a:lnTo>
                  <a:lnTo>
                    <a:pt x="516878" y="68060"/>
                  </a:lnTo>
                  <a:lnTo>
                    <a:pt x="498742" y="57589"/>
                  </a:lnTo>
                  <a:close/>
                </a:path>
                <a:path w="798195" h="922020">
                  <a:moveTo>
                    <a:pt x="459853" y="41181"/>
                  </a:moveTo>
                  <a:lnTo>
                    <a:pt x="457235" y="45715"/>
                  </a:lnTo>
                  <a:lnTo>
                    <a:pt x="475370" y="56186"/>
                  </a:lnTo>
                  <a:lnTo>
                    <a:pt x="477988" y="51652"/>
                  </a:lnTo>
                  <a:lnTo>
                    <a:pt x="459853" y="41181"/>
                  </a:lnTo>
                  <a:close/>
                </a:path>
                <a:path w="798195" h="922020">
                  <a:moveTo>
                    <a:pt x="462470" y="36648"/>
                  </a:moveTo>
                  <a:lnTo>
                    <a:pt x="459853" y="41181"/>
                  </a:lnTo>
                  <a:lnTo>
                    <a:pt x="477988" y="51652"/>
                  </a:lnTo>
                  <a:lnTo>
                    <a:pt x="480606" y="47118"/>
                  </a:lnTo>
                  <a:lnTo>
                    <a:pt x="462470" y="36648"/>
                  </a:lnTo>
                  <a:close/>
                </a:path>
                <a:path w="798195" h="922020">
                  <a:moveTo>
                    <a:pt x="423580" y="20240"/>
                  </a:moveTo>
                  <a:lnTo>
                    <a:pt x="420963" y="24774"/>
                  </a:lnTo>
                  <a:lnTo>
                    <a:pt x="439098" y="35245"/>
                  </a:lnTo>
                  <a:lnTo>
                    <a:pt x="441716" y="30711"/>
                  </a:lnTo>
                  <a:lnTo>
                    <a:pt x="423580" y="20240"/>
                  </a:lnTo>
                  <a:close/>
                </a:path>
                <a:path w="798195" h="922020">
                  <a:moveTo>
                    <a:pt x="426198" y="15706"/>
                  </a:moveTo>
                  <a:lnTo>
                    <a:pt x="423580" y="20240"/>
                  </a:lnTo>
                  <a:lnTo>
                    <a:pt x="441716" y="30711"/>
                  </a:lnTo>
                  <a:lnTo>
                    <a:pt x="444334" y="26177"/>
                  </a:lnTo>
                  <a:lnTo>
                    <a:pt x="426198" y="15706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297595" y="4272121"/>
              <a:ext cx="399415" cy="461009"/>
            </a:xfrm>
            <a:custGeom>
              <a:avLst/>
              <a:gdLst/>
              <a:ahLst/>
              <a:cxnLst/>
              <a:rect l="l" t="t" r="r" b="b"/>
              <a:pathLst>
                <a:path w="399415" h="461010">
                  <a:moveTo>
                    <a:pt x="199497" y="0"/>
                  </a:moveTo>
                  <a:lnTo>
                    <a:pt x="0" y="115179"/>
                  </a:lnTo>
                  <a:lnTo>
                    <a:pt x="0" y="345539"/>
                  </a:lnTo>
                  <a:lnTo>
                    <a:pt x="199497" y="460718"/>
                  </a:lnTo>
                  <a:lnTo>
                    <a:pt x="398995" y="345539"/>
                  </a:lnTo>
                  <a:lnTo>
                    <a:pt x="398995" y="115179"/>
                  </a:lnTo>
                  <a:lnTo>
                    <a:pt x="199497" y="0"/>
                  </a:lnTo>
                  <a:close/>
                </a:path>
              </a:pathLst>
            </a:custGeom>
            <a:solidFill>
              <a:srgbClr val="497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297595" y="4272121"/>
              <a:ext cx="399415" cy="461009"/>
            </a:xfrm>
            <a:custGeom>
              <a:avLst/>
              <a:gdLst/>
              <a:ahLst/>
              <a:cxnLst/>
              <a:rect l="l" t="t" r="r" b="b"/>
              <a:pathLst>
                <a:path w="399415" h="461010">
                  <a:moveTo>
                    <a:pt x="199497" y="0"/>
                  </a:moveTo>
                  <a:lnTo>
                    <a:pt x="0" y="115179"/>
                  </a:lnTo>
                  <a:lnTo>
                    <a:pt x="0" y="345539"/>
                  </a:lnTo>
                  <a:lnTo>
                    <a:pt x="199497" y="460718"/>
                  </a:lnTo>
                  <a:lnTo>
                    <a:pt x="398995" y="345539"/>
                  </a:lnTo>
                  <a:lnTo>
                    <a:pt x="398995" y="115179"/>
                  </a:lnTo>
                  <a:lnTo>
                    <a:pt x="199497" y="0"/>
                  </a:lnTo>
                  <a:close/>
                </a:path>
              </a:pathLst>
            </a:custGeom>
            <a:solidFill>
              <a:srgbClr val="F6F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297595" y="4272121"/>
              <a:ext cx="399415" cy="461009"/>
            </a:xfrm>
            <a:custGeom>
              <a:avLst/>
              <a:gdLst/>
              <a:ahLst/>
              <a:cxnLst/>
              <a:rect l="l" t="t" r="r" b="b"/>
              <a:pathLst>
                <a:path w="399415" h="461010">
                  <a:moveTo>
                    <a:pt x="194262" y="9067"/>
                  </a:moveTo>
                  <a:lnTo>
                    <a:pt x="193802" y="9332"/>
                  </a:lnTo>
                  <a:lnTo>
                    <a:pt x="196420" y="13867"/>
                  </a:lnTo>
                  <a:lnTo>
                    <a:pt x="199497" y="12090"/>
                  </a:lnTo>
                  <a:lnTo>
                    <a:pt x="194262" y="9067"/>
                  </a:lnTo>
                  <a:close/>
                </a:path>
                <a:path w="399415" h="461010">
                  <a:moveTo>
                    <a:pt x="204732" y="9067"/>
                  </a:moveTo>
                  <a:lnTo>
                    <a:pt x="199497" y="12090"/>
                  </a:lnTo>
                  <a:lnTo>
                    <a:pt x="202574" y="13867"/>
                  </a:lnTo>
                  <a:lnTo>
                    <a:pt x="205193" y="9332"/>
                  </a:lnTo>
                  <a:lnTo>
                    <a:pt x="204732" y="9067"/>
                  </a:lnTo>
                  <a:close/>
                </a:path>
                <a:path w="399415" h="461010">
                  <a:moveTo>
                    <a:pt x="199497" y="6045"/>
                  </a:moveTo>
                  <a:lnTo>
                    <a:pt x="194262" y="9067"/>
                  </a:lnTo>
                  <a:lnTo>
                    <a:pt x="199497" y="12090"/>
                  </a:lnTo>
                  <a:lnTo>
                    <a:pt x="204732" y="9067"/>
                  </a:lnTo>
                  <a:lnTo>
                    <a:pt x="199497" y="6045"/>
                  </a:lnTo>
                  <a:close/>
                </a:path>
                <a:path w="399415" h="461010">
                  <a:moveTo>
                    <a:pt x="191185" y="4799"/>
                  </a:moveTo>
                  <a:lnTo>
                    <a:pt x="193802" y="9332"/>
                  </a:lnTo>
                  <a:lnTo>
                    <a:pt x="191185" y="4799"/>
                  </a:lnTo>
                  <a:close/>
                </a:path>
                <a:path w="399415" h="461010">
                  <a:moveTo>
                    <a:pt x="199497" y="0"/>
                  </a:moveTo>
                  <a:lnTo>
                    <a:pt x="191185" y="4799"/>
                  </a:lnTo>
                  <a:lnTo>
                    <a:pt x="193802" y="9332"/>
                  </a:lnTo>
                  <a:lnTo>
                    <a:pt x="194262" y="9067"/>
                  </a:lnTo>
                  <a:lnTo>
                    <a:pt x="196879" y="4533"/>
                  </a:lnTo>
                  <a:lnTo>
                    <a:pt x="199497" y="0"/>
                  </a:lnTo>
                  <a:close/>
                </a:path>
                <a:path w="399415" h="461010">
                  <a:moveTo>
                    <a:pt x="199497" y="0"/>
                  </a:moveTo>
                  <a:lnTo>
                    <a:pt x="204733" y="9067"/>
                  </a:lnTo>
                  <a:lnTo>
                    <a:pt x="205192" y="9332"/>
                  </a:lnTo>
                  <a:lnTo>
                    <a:pt x="207810" y="4799"/>
                  </a:lnTo>
                  <a:lnTo>
                    <a:pt x="199497" y="0"/>
                  </a:lnTo>
                  <a:close/>
                </a:path>
                <a:path w="399415" h="461010">
                  <a:moveTo>
                    <a:pt x="202115" y="4533"/>
                  </a:moveTo>
                  <a:lnTo>
                    <a:pt x="199497" y="6045"/>
                  </a:lnTo>
                  <a:lnTo>
                    <a:pt x="204732" y="9067"/>
                  </a:lnTo>
                  <a:lnTo>
                    <a:pt x="202115" y="4533"/>
                  </a:lnTo>
                  <a:close/>
                </a:path>
                <a:path w="399415" h="461010">
                  <a:moveTo>
                    <a:pt x="196879" y="4533"/>
                  </a:moveTo>
                  <a:lnTo>
                    <a:pt x="194262" y="9067"/>
                  </a:lnTo>
                  <a:lnTo>
                    <a:pt x="199497" y="6045"/>
                  </a:lnTo>
                  <a:lnTo>
                    <a:pt x="196879" y="4533"/>
                  </a:lnTo>
                  <a:close/>
                </a:path>
                <a:path w="399415" h="461010">
                  <a:moveTo>
                    <a:pt x="199497" y="0"/>
                  </a:moveTo>
                  <a:lnTo>
                    <a:pt x="196879" y="4533"/>
                  </a:lnTo>
                  <a:lnTo>
                    <a:pt x="199497" y="6045"/>
                  </a:lnTo>
                  <a:lnTo>
                    <a:pt x="202115" y="4533"/>
                  </a:lnTo>
                  <a:lnTo>
                    <a:pt x="199497" y="0"/>
                  </a:lnTo>
                  <a:close/>
                </a:path>
                <a:path w="399415" h="461010">
                  <a:moveTo>
                    <a:pt x="388524" y="121225"/>
                  </a:moveTo>
                  <a:lnTo>
                    <a:pt x="388524" y="124778"/>
                  </a:lnTo>
                  <a:lnTo>
                    <a:pt x="393759" y="124778"/>
                  </a:lnTo>
                  <a:lnTo>
                    <a:pt x="393759" y="124247"/>
                  </a:lnTo>
                  <a:lnTo>
                    <a:pt x="388524" y="121225"/>
                  </a:lnTo>
                  <a:close/>
                </a:path>
                <a:path w="399415" h="461010">
                  <a:moveTo>
                    <a:pt x="398995" y="115179"/>
                  </a:moveTo>
                  <a:lnTo>
                    <a:pt x="393759" y="124247"/>
                  </a:lnTo>
                  <a:lnTo>
                    <a:pt x="393759" y="124778"/>
                  </a:lnTo>
                  <a:lnTo>
                    <a:pt x="398995" y="124778"/>
                  </a:lnTo>
                  <a:lnTo>
                    <a:pt x="398995" y="115179"/>
                  </a:lnTo>
                  <a:close/>
                </a:path>
                <a:path w="399415" h="461010">
                  <a:moveTo>
                    <a:pt x="388524" y="115180"/>
                  </a:moveTo>
                  <a:lnTo>
                    <a:pt x="388524" y="121225"/>
                  </a:lnTo>
                  <a:lnTo>
                    <a:pt x="393759" y="124247"/>
                  </a:lnTo>
                  <a:lnTo>
                    <a:pt x="393759" y="118202"/>
                  </a:lnTo>
                  <a:lnTo>
                    <a:pt x="388524" y="115180"/>
                  </a:lnTo>
                  <a:close/>
                </a:path>
                <a:path w="399415" h="461010">
                  <a:moveTo>
                    <a:pt x="393759" y="118202"/>
                  </a:moveTo>
                  <a:lnTo>
                    <a:pt x="393759" y="124247"/>
                  </a:lnTo>
                  <a:lnTo>
                    <a:pt x="396377" y="119713"/>
                  </a:lnTo>
                  <a:lnTo>
                    <a:pt x="393759" y="118202"/>
                  </a:lnTo>
                  <a:close/>
                </a:path>
                <a:path w="399415" h="461010">
                  <a:moveTo>
                    <a:pt x="390682" y="110380"/>
                  </a:moveTo>
                  <a:lnTo>
                    <a:pt x="385446" y="119448"/>
                  </a:lnTo>
                  <a:lnTo>
                    <a:pt x="388524" y="121225"/>
                  </a:lnTo>
                  <a:lnTo>
                    <a:pt x="388523" y="115179"/>
                  </a:lnTo>
                  <a:lnTo>
                    <a:pt x="388064" y="114914"/>
                  </a:lnTo>
                  <a:lnTo>
                    <a:pt x="390682" y="110380"/>
                  </a:lnTo>
                  <a:close/>
                </a:path>
                <a:path w="399415" h="461010">
                  <a:moveTo>
                    <a:pt x="398995" y="115179"/>
                  </a:moveTo>
                  <a:lnTo>
                    <a:pt x="393759" y="115179"/>
                  </a:lnTo>
                  <a:lnTo>
                    <a:pt x="393759" y="118202"/>
                  </a:lnTo>
                  <a:lnTo>
                    <a:pt x="396377" y="119713"/>
                  </a:lnTo>
                  <a:lnTo>
                    <a:pt x="398995" y="115179"/>
                  </a:lnTo>
                  <a:close/>
                </a:path>
                <a:path w="399415" h="461010">
                  <a:moveTo>
                    <a:pt x="393759" y="115179"/>
                  </a:moveTo>
                  <a:lnTo>
                    <a:pt x="388524" y="115179"/>
                  </a:lnTo>
                  <a:lnTo>
                    <a:pt x="393759" y="118202"/>
                  </a:lnTo>
                  <a:lnTo>
                    <a:pt x="393759" y="115179"/>
                  </a:lnTo>
                  <a:close/>
                </a:path>
                <a:path w="399415" h="461010">
                  <a:moveTo>
                    <a:pt x="390682" y="110380"/>
                  </a:moveTo>
                  <a:lnTo>
                    <a:pt x="388064" y="114914"/>
                  </a:lnTo>
                  <a:lnTo>
                    <a:pt x="388524" y="115180"/>
                  </a:lnTo>
                  <a:lnTo>
                    <a:pt x="398995" y="115179"/>
                  </a:lnTo>
                  <a:lnTo>
                    <a:pt x="390682" y="110380"/>
                  </a:lnTo>
                  <a:close/>
                </a:path>
                <a:path w="399415" h="461010">
                  <a:moveTo>
                    <a:pt x="177177" y="18931"/>
                  </a:moveTo>
                  <a:lnTo>
                    <a:pt x="160553" y="28530"/>
                  </a:lnTo>
                  <a:lnTo>
                    <a:pt x="163170" y="33063"/>
                  </a:lnTo>
                  <a:lnTo>
                    <a:pt x="179795" y="23465"/>
                  </a:lnTo>
                  <a:lnTo>
                    <a:pt x="177177" y="18931"/>
                  </a:lnTo>
                  <a:close/>
                </a:path>
                <a:path w="399415" h="461010">
                  <a:moveTo>
                    <a:pt x="174560" y="14397"/>
                  </a:moveTo>
                  <a:lnTo>
                    <a:pt x="157935" y="23995"/>
                  </a:lnTo>
                  <a:lnTo>
                    <a:pt x="160553" y="28529"/>
                  </a:lnTo>
                  <a:lnTo>
                    <a:pt x="177177" y="18931"/>
                  </a:lnTo>
                  <a:lnTo>
                    <a:pt x="174560" y="14397"/>
                  </a:lnTo>
                  <a:close/>
                </a:path>
                <a:path w="399415" h="461010">
                  <a:moveTo>
                    <a:pt x="143928" y="38127"/>
                  </a:moveTo>
                  <a:lnTo>
                    <a:pt x="127303" y="47726"/>
                  </a:lnTo>
                  <a:lnTo>
                    <a:pt x="129921" y="52260"/>
                  </a:lnTo>
                  <a:lnTo>
                    <a:pt x="146546" y="42662"/>
                  </a:lnTo>
                  <a:lnTo>
                    <a:pt x="143928" y="38127"/>
                  </a:lnTo>
                  <a:close/>
                </a:path>
                <a:path w="399415" h="461010">
                  <a:moveTo>
                    <a:pt x="141310" y="33594"/>
                  </a:moveTo>
                  <a:lnTo>
                    <a:pt x="124686" y="43192"/>
                  </a:lnTo>
                  <a:lnTo>
                    <a:pt x="127303" y="47726"/>
                  </a:lnTo>
                  <a:lnTo>
                    <a:pt x="143928" y="38127"/>
                  </a:lnTo>
                  <a:lnTo>
                    <a:pt x="141310" y="33594"/>
                  </a:lnTo>
                  <a:close/>
                </a:path>
                <a:path w="399415" h="461010">
                  <a:moveTo>
                    <a:pt x="108061" y="52790"/>
                  </a:moveTo>
                  <a:lnTo>
                    <a:pt x="110679" y="57324"/>
                  </a:lnTo>
                  <a:lnTo>
                    <a:pt x="94054" y="66922"/>
                  </a:lnTo>
                  <a:lnTo>
                    <a:pt x="96672" y="71457"/>
                  </a:lnTo>
                  <a:lnTo>
                    <a:pt x="113297" y="61858"/>
                  </a:lnTo>
                  <a:lnTo>
                    <a:pt x="108061" y="52790"/>
                  </a:lnTo>
                  <a:close/>
                </a:path>
                <a:path w="399415" h="461010">
                  <a:moveTo>
                    <a:pt x="91437" y="62388"/>
                  </a:moveTo>
                  <a:lnTo>
                    <a:pt x="94054" y="66922"/>
                  </a:lnTo>
                  <a:lnTo>
                    <a:pt x="91437" y="62388"/>
                  </a:lnTo>
                  <a:close/>
                </a:path>
                <a:path w="399415" h="461010">
                  <a:moveTo>
                    <a:pt x="108061" y="52790"/>
                  </a:moveTo>
                  <a:lnTo>
                    <a:pt x="91437" y="62388"/>
                  </a:lnTo>
                  <a:lnTo>
                    <a:pt x="94054" y="66922"/>
                  </a:lnTo>
                  <a:lnTo>
                    <a:pt x="110679" y="57324"/>
                  </a:lnTo>
                  <a:lnTo>
                    <a:pt x="108061" y="52790"/>
                  </a:lnTo>
                  <a:close/>
                </a:path>
                <a:path w="399415" h="461010">
                  <a:moveTo>
                    <a:pt x="77430" y="76521"/>
                  </a:moveTo>
                  <a:lnTo>
                    <a:pt x="60804" y="86119"/>
                  </a:lnTo>
                  <a:lnTo>
                    <a:pt x="63422" y="90653"/>
                  </a:lnTo>
                  <a:lnTo>
                    <a:pt x="80047" y="81055"/>
                  </a:lnTo>
                  <a:lnTo>
                    <a:pt x="77430" y="76521"/>
                  </a:lnTo>
                  <a:close/>
                </a:path>
                <a:path w="399415" h="461010">
                  <a:moveTo>
                    <a:pt x="74812" y="71986"/>
                  </a:moveTo>
                  <a:lnTo>
                    <a:pt x="58186" y="81585"/>
                  </a:lnTo>
                  <a:lnTo>
                    <a:pt x="60804" y="86119"/>
                  </a:lnTo>
                  <a:lnTo>
                    <a:pt x="77430" y="76521"/>
                  </a:lnTo>
                  <a:lnTo>
                    <a:pt x="74812" y="71986"/>
                  </a:lnTo>
                  <a:close/>
                </a:path>
                <a:path w="399415" h="461010">
                  <a:moveTo>
                    <a:pt x="44179" y="95717"/>
                  </a:moveTo>
                  <a:lnTo>
                    <a:pt x="27555" y="105316"/>
                  </a:lnTo>
                  <a:lnTo>
                    <a:pt x="30172" y="109850"/>
                  </a:lnTo>
                  <a:lnTo>
                    <a:pt x="46797" y="100252"/>
                  </a:lnTo>
                  <a:lnTo>
                    <a:pt x="44179" y="95717"/>
                  </a:lnTo>
                  <a:close/>
                </a:path>
                <a:path w="399415" h="461010">
                  <a:moveTo>
                    <a:pt x="41561" y="91183"/>
                  </a:moveTo>
                  <a:lnTo>
                    <a:pt x="24937" y="100782"/>
                  </a:lnTo>
                  <a:lnTo>
                    <a:pt x="27555" y="105316"/>
                  </a:lnTo>
                  <a:lnTo>
                    <a:pt x="44179" y="95717"/>
                  </a:lnTo>
                  <a:lnTo>
                    <a:pt x="41561" y="91183"/>
                  </a:lnTo>
                  <a:close/>
                </a:path>
                <a:path w="399415" h="461010">
                  <a:moveTo>
                    <a:pt x="0" y="115179"/>
                  </a:moveTo>
                  <a:lnTo>
                    <a:pt x="0" y="124778"/>
                  </a:lnTo>
                  <a:lnTo>
                    <a:pt x="5235" y="124778"/>
                  </a:lnTo>
                  <a:lnTo>
                    <a:pt x="5235" y="124247"/>
                  </a:lnTo>
                  <a:lnTo>
                    <a:pt x="0" y="115179"/>
                  </a:lnTo>
                  <a:close/>
                </a:path>
                <a:path w="399415" h="461010">
                  <a:moveTo>
                    <a:pt x="10470" y="121225"/>
                  </a:moveTo>
                  <a:lnTo>
                    <a:pt x="5235" y="124247"/>
                  </a:lnTo>
                  <a:lnTo>
                    <a:pt x="5235" y="124778"/>
                  </a:lnTo>
                  <a:lnTo>
                    <a:pt x="10470" y="124778"/>
                  </a:lnTo>
                  <a:lnTo>
                    <a:pt x="10470" y="121225"/>
                  </a:lnTo>
                  <a:close/>
                </a:path>
                <a:path w="399415" h="461010">
                  <a:moveTo>
                    <a:pt x="5235" y="118202"/>
                  </a:moveTo>
                  <a:lnTo>
                    <a:pt x="2617" y="119713"/>
                  </a:lnTo>
                  <a:lnTo>
                    <a:pt x="5235" y="124247"/>
                  </a:lnTo>
                  <a:lnTo>
                    <a:pt x="5235" y="118202"/>
                  </a:lnTo>
                  <a:close/>
                </a:path>
                <a:path w="399415" h="461010">
                  <a:moveTo>
                    <a:pt x="10470" y="115180"/>
                  </a:moveTo>
                  <a:lnTo>
                    <a:pt x="5235" y="118202"/>
                  </a:lnTo>
                  <a:lnTo>
                    <a:pt x="5235" y="124247"/>
                  </a:lnTo>
                  <a:lnTo>
                    <a:pt x="10470" y="121225"/>
                  </a:lnTo>
                  <a:lnTo>
                    <a:pt x="10470" y="115180"/>
                  </a:lnTo>
                  <a:close/>
                </a:path>
                <a:path w="399415" h="461010">
                  <a:moveTo>
                    <a:pt x="8312" y="110380"/>
                  </a:moveTo>
                  <a:lnTo>
                    <a:pt x="10930" y="114914"/>
                  </a:lnTo>
                  <a:lnTo>
                    <a:pt x="10471" y="115179"/>
                  </a:lnTo>
                  <a:lnTo>
                    <a:pt x="10470" y="121225"/>
                  </a:lnTo>
                  <a:lnTo>
                    <a:pt x="13548" y="119448"/>
                  </a:lnTo>
                  <a:lnTo>
                    <a:pt x="8312" y="110380"/>
                  </a:lnTo>
                  <a:close/>
                </a:path>
                <a:path w="399415" h="461010">
                  <a:moveTo>
                    <a:pt x="8312" y="110380"/>
                  </a:moveTo>
                  <a:lnTo>
                    <a:pt x="0" y="115180"/>
                  </a:lnTo>
                  <a:lnTo>
                    <a:pt x="2617" y="119713"/>
                  </a:lnTo>
                  <a:lnTo>
                    <a:pt x="5235" y="118202"/>
                  </a:lnTo>
                  <a:lnTo>
                    <a:pt x="5235" y="115179"/>
                  </a:lnTo>
                  <a:lnTo>
                    <a:pt x="10471" y="115179"/>
                  </a:lnTo>
                  <a:lnTo>
                    <a:pt x="10930" y="114914"/>
                  </a:lnTo>
                  <a:lnTo>
                    <a:pt x="8312" y="110380"/>
                  </a:lnTo>
                  <a:close/>
                </a:path>
                <a:path w="399415" h="461010">
                  <a:moveTo>
                    <a:pt x="10470" y="115179"/>
                  </a:moveTo>
                  <a:lnTo>
                    <a:pt x="5235" y="115179"/>
                  </a:lnTo>
                  <a:lnTo>
                    <a:pt x="5235" y="118202"/>
                  </a:lnTo>
                  <a:lnTo>
                    <a:pt x="10470" y="115180"/>
                  </a:lnTo>
                  <a:close/>
                </a:path>
                <a:path w="399415" h="461010">
                  <a:moveTo>
                    <a:pt x="5235" y="143974"/>
                  </a:moveTo>
                  <a:lnTo>
                    <a:pt x="0" y="143974"/>
                  </a:lnTo>
                  <a:lnTo>
                    <a:pt x="0" y="163170"/>
                  </a:lnTo>
                  <a:lnTo>
                    <a:pt x="5235" y="163170"/>
                  </a:lnTo>
                  <a:lnTo>
                    <a:pt x="5235" y="143974"/>
                  </a:lnTo>
                  <a:close/>
                </a:path>
                <a:path w="399415" h="461010">
                  <a:moveTo>
                    <a:pt x="10470" y="143974"/>
                  </a:moveTo>
                  <a:lnTo>
                    <a:pt x="5235" y="143974"/>
                  </a:lnTo>
                  <a:lnTo>
                    <a:pt x="5235" y="163170"/>
                  </a:lnTo>
                  <a:lnTo>
                    <a:pt x="10470" y="163170"/>
                  </a:lnTo>
                  <a:lnTo>
                    <a:pt x="10470" y="143974"/>
                  </a:lnTo>
                  <a:close/>
                </a:path>
                <a:path w="399415" h="461010">
                  <a:moveTo>
                    <a:pt x="5235" y="182368"/>
                  </a:moveTo>
                  <a:lnTo>
                    <a:pt x="0" y="182368"/>
                  </a:lnTo>
                  <a:lnTo>
                    <a:pt x="0" y="201564"/>
                  </a:lnTo>
                  <a:lnTo>
                    <a:pt x="5235" y="201564"/>
                  </a:lnTo>
                  <a:lnTo>
                    <a:pt x="5235" y="182368"/>
                  </a:lnTo>
                  <a:close/>
                </a:path>
                <a:path w="399415" h="461010">
                  <a:moveTo>
                    <a:pt x="10470" y="182368"/>
                  </a:moveTo>
                  <a:lnTo>
                    <a:pt x="5235" y="182368"/>
                  </a:lnTo>
                  <a:lnTo>
                    <a:pt x="5235" y="201564"/>
                  </a:lnTo>
                  <a:lnTo>
                    <a:pt x="10470" y="201564"/>
                  </a:lnTo>
                  <a:lnTo>
                    <a:pt x="10470" y="182368"/>
                  </a:lnTo>
                  <a:close/>
                </a:path>
                <a:path w="399415" h="461010">
                  <a:moveTo>
                    <a:pt x="5235" y="220760"/>
                  </a:moveTo>
                  <a:lnTo>
                    <a:pt x="0" y="220760"/>
                  </a:lnTo>
                  <a:lnTo>
                    <a:pt x="0" y="239958"/>
                  </a:lnTo>
                  <a:lnTo>
                    <a:pt x="5235" y="239958"/>
                  </a:lnTo>
                  <a:lnTo>
                    <a:pt x="5235" y="220760"/>
                  </a:lnTo>
                  <a:close/>
                </a:path>
                <a:path w="399415" h="461010">
                  <a:moveTo>
                    <a:pt x="10470" y="220760"/>
                  </a:moveTo>
                  <a:lnTo>
                    <a:pt x="5235" y="220760"/>
                  </a:lnTo>
                  <a:lnTo>
                    <a:pt x="5235" y="239958"/>
                  </a:lnTo>
                  <a:lnTo>
                    <a:pt x="10470" y="239958"/>
                  </a:lnTo>
                  <a:lnTo>
                    <a:pt x="10470" y="220760"/>
                  </a:lnTo>
                  <a:close/>
                </a:path>
                <a:path w="399415" h="461010">
                  <a:moveTo>
                    <a:pt x="5235" y="259154"/>
                  </a:moveTo>
                  <a:lnTo>
                    <a:pt x="0" y="259154"/>
                  </a:lnTo>
                  <a:lnTo>
                    <a:pt x="0" y="278350"/>
                  </a:lnTo>
                  <a:lnTo>
                    <a:pt x="5235" y="278350"/>
                  </a:lnTo>
                  <a:lnTo>
                    <a:pt x="5235" y="259154"/>
                  </a:lnTo>
                  <a:close/>
                </a:path>
                <a:path w="399415" h="461010">
                  <a:moveTo>
                    <a:pt x="10470" y="259154"/>
                  </a:moveTo>
                  <a:lnTo>
                    <a:pt x="5235" y="259154"/>
                  </a:lnTo>
                  <a:lnTo>
                    <a:pt x="5235" y="278350"/>
                  </a:lnTo>
                  <a:lnTo>
                    <a:pt x="10470" y="278350"/>
                  </a:lnTo>
                  <a:lnTo>
                    <a:pt x="10470" y="259154"/>
                  </a:lnTo>
                  <a:close/>
                </a:path>
                <a:path w="399415" h="461010">
                  <a:moveTo>
                    <a:pt x="5235" y="297548"/>
                  </a:moveTo>
                  <a:lnTo>
                    <a:pt x="0" y="297548"/>
                  </a:lnTo>
                  <a:lnTo>
                    <a:pt x="0" y="316744"/>
                  </a:lnTo>
                  <a:lnTo>
                    <a:pt x="5235" y="316744"/>
                  </a:lnTo>
                  <a:lnTo>
                    <a:pt x="5235" y="297548"/>
                  </a:lnTo>
                  <a:close/>
                </a:path>
                <a:path w="399415" h="461010">
                  <a:moveTo>
                    <a:pt x="10470" y="297548"/>
                  </a:moveTo>
                  <a:lnTo>
                    <a:pt x="5235" y="297548"/>
                  </a:lnTo>
                  <a:lnTo>
                    <a:pt x="5235" y="316744"/>
                  </a:lnTo>
                  <a:lnTo>
                    <a:pt x="10470" y="316744"/>
                  </a:lnTo>
                  <a:lnTo>
                    <a:pt x="10470" y="297548"/>
                  </a:lnTo>
                  <a:close/>
                </a:path>
                <a:path w="399415" h="461010">
                  <a:moveTo>
                    <a:pt x="10470" y="339493"/>
                  </a:moveTo>
                  <a:lnTo>
                    <a:pt x="10471" y="345539"/>
                  </a:lnTo>
                  <a:lnTo>
                    <a:pt x="10930" y="345804"/>
                  </a:lnTo>
                  <a:lnTo>
                    <a:pt x="8312" y="350338"/>
                  </a:lnTo>
                  <a:lnTo>
                    <a:pt x="13548" y="341270"/>
                  </a:lnTo>
                  <a:lnTo>
                    <a:pt x="10470" y="339493"/>
                  </a:lnTo>
                  <a:close/>
                </a:path>
                <a:path w="399415" h="461010">
                  <a:moveTo>
                    <a:pt x="458" y="345804"/>
                  </a:moveTo>
                  <a:lnTo>
                    <a:pt x="8312" y="350338"/>
                  </a:lnTo>
                  <a:lnTo>
                    <a:pt x="458" y="345804"/>
                  </a:lnTo>
                  <a:close/>
                </a:path>
                <a:path w="399415" h="461010">
                  <a:moveTo>
                    <a:pt x="2617" y="341005"/>
                  </a:moveTo>
                  <a:lnTo>
                    <a:pt x="0" y="345539"/>
                  </a:lnTo>
                  <a:lnTo>
                    <a:pt x="8312" y="350338"/>
                  </a:lnTo>
                  <a:lnTo>
                    <a:pt x="10930" y="345804"/>
                  </a:lnTo>
                  <a:lnTo>
                    <a:pt x="10471" y="345539"/>
                  </a:lnTo>
                  <a:lnTo>
                    <a:pt x="5235" y="345539"/>
                  </a:lnTo>
                  <a:lnTo>
                    <a:pt x="5235" y="342516"/>
                  </a:lnTo>
                  <a:lnTo>
                    <a:pt x="2617" y="341005"/>
                  </a:lnTo>
                  <a:close/>
                </a:path>
                <a:path w="399415" h="461010">
                  <a:moveTo>
                    <a:pt x="5235" y="342516"/>
                  </a:moveTo>
                  <a:lnTo>
                    <a:pt x="5235" y="345539"/>
                  </a:lnTo>
                  <a:lnTo>
                    <a:pt x="10470" y="345539"/>
                  </a:lnTo>
                  <a:lnTo>
                    <a:pt x="5235" y="342516"/>
                  </a:lnTo>
                  <a:close/>
                </a:path>
                <a:path w="399415" h="461010">
                  <a:moveTo>
                    <a:pt x="5235" y="335940"/>
                  </a:moveTo>
                  <a:lnTo>
                    <a:pt x="0" y="335940"/>
                  </a:lnTo>
                  <a:lnTo>
                    <a:pt x="0" y="345539"/>
                  </a:lnTo>
                  <a:lnTo>
                    <a:pt x="5235" y="336471"/>
                  </a:lnTo>
                  <a:lnTo>
                    <a:pt x="5235" y="335940"/>
                  </a:lnTo>
                  <a:close/>
                </a:path>
                <a:path w="399415" h="461010">
                  <a:moveTo>
                    <a:pt x="5235" y="336471"/>
                  </a:moveTo>
                  <a:lnTo>
                    <a:pt x="5235" y="342516"/>
                  </a:lnTo>
                  <a:lnTo>
                    <a:pt x="10470" y="345538"/>
                  </a:lnTo>
                  <a:lnTo>
                    <a:pt x="10470" y="339493"/>
                  </a:lnTo>
                  <a:lnTo>
                    <a:pt x="5235" y="336471"/>
                  </a:lnTo>
                  <a:close/>
                </a:path>
                <a:path w="399415" h="461010">
                  <a:moveTo>
                    <a:pt x="5235" y="336471"/>
                  </a:moveTo>
                  <a:lnTo>
                    <a:pt x="2617" y="341005"/>
                  </a:lnTo>
                  <a:lnTo>
                    <a:pt x="5235" y="342516"/>
                  </a:lnTo>
                  <a:lnTo>
                    <a:pt x="5235" y="336471"/>
                  </a:lnTo>
                  <a:close/>
                </a:path>
                <a:path w="399415" h="461010">
                  <a:moveTo>
                    <a:pt x="10470" y="335940"/>
                  </a:moveTo>
                  <a:lnTo>
                    <a:pt x="5235" y="335940"/>
                  </a:lnTo>
                  <a:lnTo>
                    <a:pt x="5235" y="336471"/>
                  </a:lnTo>
                  <a:lnTo>
                    <a:pt x="10470" y="339493"/>
                  </a:lnTo>
                  <a:lnTo>
                    <a:pt x="10470" y="335940"/>
                  </a:lnTo>
                  <a:close/>
                </a:path>
                <a:path w="399415" h="461010">
                  <a:moveTo>
                    <a:pt x="27555" y="355402"/>
                  </a:moveTo>
                  <a:lnTo>
                    <a:pt x="24937" y="359936"/>
                  </a:lnTo>
                  <a:lnTo>
                    <a:pt x="41561" y="369534"/>
                  </a:lnTo>
                  <a:lnTo>
                    <a:pt x="44179" y="365001"/>
                  </a:lnTo>
                  <a:lnTo>
                    <a:pt x="27555" y="355402"/>
                  </a:lnTo>
                  <a:close/>
                </a:path>
                <a:path w="399415" h="461010">
                  <a:moveTo>
                    <a:pt x="30172" y="350868"/>
                  </a:moveTo>
                  <a:lnTo>
                    <a:pt x="27555" y="355402"/>
                  </a:lnTo>
                  <a:lnTo>
                    <a:pt x="44179" y="365001"/>
                  </a:lnTo>
                  <a:lnTo>
                    <a:pt x="46797" y="360466"/>
                  </a:lnTo>
                  <a:lnTo>
                    <a:pt x="30172" y="350868"/>
                  </a:lnTo>
                  <a:close/>
                </a:path>
                <a:path w="399415" h="461010">
                  <a:moveTo>
                    <a:pt x="60804" y="374599"/>
                  </a:moveTo>
                  <a:lnTo>
                    <a:pt x="58186" y="379133"/>
                  </a:lnTo>
                  <a:lnTo>
                    <a:pt x="74812" y="388731"/>
                  </a:lnTo>
                  <a:lnTo>
                    <a:pt x="77430" y="384197"/>
                  </a:lnTo>
                  <a:lnTo>
                    <a:pt x="60804" y="374599"/>
                  </a:lnTo>
                  <a:close/>
                </a:path>
                <a:path w="399415" h="461010">
                  <a:moveTo>
                    <a:pt x="63422" y="370065"/>
                  </a:moveTo>
                  <a:lnTo>
                    <a:pt x="60804" y="374599"/>
                  </a:lnTo>
                  <a:lnTo>
                    <a:pt x="77430" y="384197"/>
                  </a:lnTo>
                  <a:lnTo>
                    <a:pt x="80047" y="379663"/>
                  </a:lnTo>
                  <a:lnTo>
                    <a:pt x="63422" y="370065"/>
                  </a:lnTo>
                  <a:close/>
                </a:path>
                <a:path w="399415" h="461010">
                  <a:moveTo>
                    <a:pt x="104526" y="393796"/>
                  </a:moveTo>
                  <a:lnTo>
                    <a:pt x="94054" y="393796"/>
                  </a:lnTo>
                  <a:lnTo>
                    <a:pt x="110679" y="403394"/>
                  </a:lnTo>
                  <a:lnTo>
                    <a:pt x="108061" y="407928"/>
                  </a:lnTo>
                  <a:lnTo>
                    <a:pt x="113297" y="398860"/>
                  </a:lnTo>
                  <a:lnTo>
                    <a:pt x="104526" y="393796"/>
                  </a:lnTo>
                  <a:close/>
                </a:path>
                <a:path w="399415" h="461010">
                  <a:moveTo>
                    <a:pt x="94054" y="393796"/>
                  </a:moveTo>
                  <a:lnTo>
                    <a:pt x="91437" y="398330"/>
                  </a:lnTo>
                  <a:lnTo>
                    <a:pt x="108061" y="407928"/>
                  </a:lnTo>
                  <a:lnTo>
                    <a:pt x="110679" y="403394"/>
                  </a:lnTo>
                  <a:lnTo>
                    <a:pt x="94054" y="393796"/>
                  </a:lnTo>
                  <a:close/>
                </a:path>
                <a:path w="399415" h="461010">
                  <a:moveTo>
                    <a:pt x="96672" y="389261"/>
                  </a:moveTo>
                  <a:lnTo>
                    <a:pt x="91437" y="398330"/>
                  </a:lnTo>
                  <a:lnTo>
                    <a:pt x="94054" y="393796"/>
                  </a:lnTo>
                  <a:lnTo>
                    <a:pt x="104526" y="393796"/>
                  </a:lnTo>
                  <a:lnTo>
                    <a:pt x="96672" y="389261"/>
                  </a:lnTo>
                  <a:close/>
                </a:path>
                <a:path w="399415" h="461010">
                  <a:moveTo>
                    <a:pt x="127303" y="412992"/>
                  </a:moveTo>
                  <a:lnTo>
                    <a:pt x="124686" y="417526"/>
                  </a:lnTo>
                  <a:lnTo>
                    <a:pt x="141310" y="427124"/>
                  </a:lnTo>
                  <a:lnTo>
                    <a:pt x="143928" y="422591"/>
                  </a:lnTo>
                  <a:lnTo>
                    <a:pt x="127303" y="412992"/>
                  </a:lnTo>
                  <a:close/>
                </a:path>
                <a:path w="399415" h="461010">
                  <a:moveTo>
                    <a:pt x="129921" y="408458"/>
                  </a:moveTo>
                  <a:lnTo>
                    <a:pt x="127303" y="412992"/>
                  </a:lnTo>
                  <a:lnTo>
                    <a:pt x="143928" y="422591"/>
                  </a:lnTo>
                  <a:lnTo>
                    <a:pt x="146546" y="418056"/>
                  </a:lnTo>
                  <a:lnTo>
                    <a:pt x="129921" y="408458"/>
                  </a:lnTo>
                  <a:close/>
                </a:path>
                <a:path w="399415" h="461010">
                  <a:moveTo>
                    <a:pt x="160553" y="432189"/>
                  </a:moveTo>
                  <a:lnTo>
                    <a:pt x="157935" y="436723"/>
                  </a:lnTo>
                  <a:lnTo>
                    <a:pt x="174560" y="446321"/>
                  </a:lnTo>
                  <a:lnTo>
                    <a:pt x="177177" y="441787"/>
                  </a:lnTo>
                  <a:lnTo>
                    <a:pt x="160553" y="432189"/>
                  </a:lnTo>
                  <a:close/>
                </a:path>
                <a:path w="399415" h="461010">
                  <a:moveTo>
                    <a:pt x="163170" y="427655"/>
                  </a:moveTo>
                  <a:lnTo>
                    <a:pt x="160553" y="432189"/>
                  </a:lnTo>
                  <a:lnTo>
                    <a:pt x="177177" y="441787"/>
                  </a:lnTo>
                  <a:lnTo>
                    <a:pt x="179795" y="437253"/>
                  </a:lnTo>
                  <a:lnTo>
                    <a:pt x="163170" y="427655"/>
                  </a:lnTo>
                  <a:close/>
                </a:path>
                <a:path w="399415" h="461010">
                  <a:moveTo>
                    <a:pt x="205192" y="451386"/>
                  </a:moveTo>
                  <a:lnTo>
                    <a:pt x="204732" y="451651"/>
                  </a:lnTo>
                  <a:lnTo>
                    <a:pt x="199497" y="460718"/>
                  </a:lnTo>
                  <a:lnTo>
                    <a:pt x="207810" y="455919"/>
                  </a:lnTo>
                  <a:lnTo>
                    <a:pt x="205192" y="451386"/>
                  </a:lnTo>
                  <a:close/>
                </a:path>
                <a:path w="399415" h="461010">
                  <a:moveTo>
                    <a:pt x="193802" y="451386"/>
                  </a:moveTo>
                  <a:lnTo>
                    <a:pt x="191185" y="455919"/>
                  </a:lnTo>
                  <a:lnTo>
                    <a:pt x="199497" y="460718"/>
                  </a:lnTo>
                  <a:lnTo>
                    <a:pt x="196879" y="456185"/>
                  </a:lnTo>
                  <a:lnTo>
                    <a:pt x="194261" y="451651"/>
                  </a:lnTo>
                  <a:lnTo>
                    <a:pt x="193802" y="451386"/>
                  </a:lnTo>
                  <a:close/>
                </a:path>
                <a:path w="399415" h="461010">
                  <a:moveTo>
                    <a:pt x="196879" y="456185"/>
                  </a:moveTo>
                  <a:lnTo>
                    <a:pt x="199497" y="460718"/>
                  </a:lnTo>
                  <a:lnTo>
                    <a:pt x="196879" y="456185"/>
                  </a:lnTo>
                  <a:close/>
                </a:path>
                <a:path w="399415" h="461010">
                  <a:moveTo>
                    <a:pt x="199497" y="454673"/>
                  </a:moveTo>
                  <a:lnTo>
                    <a:pt x="196879" y="456185"/>
                  </a:lnTo>
                  <a:lnTo>
                    <a:pt x="199497" y="460718"/>
                  </a:lnTo>
                  <a:lnTo>
                    <a:pt x="202115" y="456185"/>
                  </a:lnTo>
                  <a:lnTo>
                    <a:pt x="199497" y="454673"/>
                  </a:lnTo>
                  <a:close/>
                </a:path>
                <a:path w="399415" h="461010">
                  <a:moveTo>
                    <a:pt x="204732" y="451651"/>
                  </a:moveTo>
                  <a:lnTo>
                    <a:pt x="199497" y="454673"/>
                  </a:lnTo>
                  <a:lnTo>
                    <a:pt x="202115" y="456185"/>
                  </a:lnTo>
                  <a:lnTo>
                    <a:pt x="204732" y="451651"/>
                  </a:lnTo>
                  <a:close/>
                </a:path>
                <a:path w="399415" h="461010">
                  <a:moveTo>
                    <a:pt x="194262" y="451651"/>
                  </a:moveTo>
                  <a:lnTo>
                    <a:pt x="196879" y="456185"/>
                  </a:lnTo>
                  <a:lnTo>
                    <a:pt x="199497" y="454673"/>
                  </a:lnTo>
                  <a:lnTo>
                    <a:pt x="194262" y="451651"/>
                  </a:lnTo>
                  <a:close/>
                </a:path>
                <a:path w="399415" h="461010">
                  <a:moveTo>
                    <a:pt x="205193" y="451386"/>
                  </a:moveTo>
                  <a:lnTo>
                    <a:pt x="207810" y="455919"/>
                  </a:lnTo>
                  <a:lnTo>
                    <a:pt x="205193" y="451386"/>
                  </a:lnTo>
                  <a:close/>
                </a:path>
                <a:path w="399415" h="461010">
                  <a:moveTo>
                    <a:pt x="196420" y="446851"/>
                  </a:moveTo>
                  <a:lnTo>
                    <a:pt x="191185" y="455919"/>
                  </a:lnTo>
                  <a:lnTo>
                    <a:pt x="193802" y="451386"/>
                  </a:lnTo>
                  <a:lnTo>
                    <a:pt x="194720" y="451386"/>
                  </a:lnTo>
                  <a:lnTo>
                    <a:pt x="199497" y="448628"/>
                  </a:lnTo>
                  <a:lnTo>
                    <a:pt x="196420" y="446851"/>
                  </a:lnTo>
                  <a:close/>
                </a:path>
                <a:path w="399415" h="461010">
                  <a:moveTo>
                    <a:pt x="199497" y="448628"/>
                  </a:moveTo>
                  <a:lnTo>
                    <a:pt x="194262" y="451651"/>
                  </a:lnTo>
                  <a:lnTo>
                    <a:pt x="199497" y="454673"/>
                  </a:lnTo>
                  <a:lnTo>
                    <a:pt x="204733" y="451651"/>
                  </a:lnTo>
                  <a:lnTo>
                    <a:pt x="199497" y="448628"/>
                  </a:lnTo>
                  <a:close/>
                </a:path>
                <a:path w="399415" h="461010">
                  <a:moveTo>
                    <a:pt x="194720" y="451386"/>
                  </a:moveTo>
                  <a:lnTo>
                    <a:pt x="193802" y="451386"/>
                  </a:lnTo>
                  <a:lnTo>
                    <a:pt x="194262" y="451651"/>
                  </a:lnTo>
                  <a:lnTo>
                    <a:pt x="194720" y="451386"/>
                  </a:lnTo>
                  <a:close/>
                </a:path>
                <a:path w="399415" h="461010">
                  <a:moveTo>
                    <a:pt x="202574" y="446851"/>
                  </a:moveTo>
                  <a:lnTo>
                    <a:pt x="199497" y="448628"/>
                  </a:lnTo>
                  <a:lnTo>
                    <a:pt x="204733" y="451651"/>
                  </a:lnTo>
                  <a:lnTo>
                    <a:pt x="205192" y="451386"/>
                  </a:lnTo>
                  <a:lnTo>
                    <a:pt x="202574" y="446851"/>
                  </a:lnTo>
                  <a:close/>
                </a:path>
                <a:path w="399415" h="461010">
                  <a:moveTo>
                    <a:pt x="238441" y="432189"/>
                  </a:moveTo>
                  <a:lnTo>
                    <a:pt x="221817" y="441787"/>
                  </a:lnTo>
                  <a:lnTo>
                    <a:pt x="224434" y="446321"/>
                  </a:lnTo>
                  <a:lnTo>
                    <a:pt x="241059" y="436723"/>
                  </a:lnTo>
                  <a:lnTo>
                    <a:pt x="238441" y="432189"/>
                  </a:lnTo>
                  <a:close/>
                </a:path>
                <a:path w="399415" h="461010">
                  <a:moveTo>
                    <a:pt x="235824" y="427655"/>
                  </a:moveTo>
                  <a:lnTo>
                    <a:pt x="219199" y="437253"/>
                  </a:lnTo>
                  <a:lnTo>
                    <a:pt x="221817" y="441787"/>
                  </a:lnTo>
                  <a:lnTo>
                    <a:pt x="238441" y="432188"/>
                  </a:lnTo>
                  <a:lnTo>
                    <a:pt x="235824" y="427655"/>
                  </a:lnTo>
                  <a:close/>
                </a:path>
                <a:path w="399415" h="461010">
                  <a:moveTo>
                    <a:pt x="271691" y="412992"/>
                  </a:moveTo>
                  <a:lnTo>
                    <a:pt x="255067" y="422591"/>
                  </a:lnTo>
                  <a:lnTo>
                    <a:pt x="257684" y="427124"/>
                  </a:lnTo>
                  <a:lnTo>
                    <a:pt x="274308" y="417526"/>
                  </a:lnTo>
                  <a:lnTo>
                    <a:pt x="271691" y="412992"/>
                  </a:lnTo>
                  <a:close/>
                </a:path>
                <a:path w="399415" h="461010">
                  <a:moveTo>
                    <a:pt x="269073" y="408458"/>
                  </a:moveTo>
                  <a:lnTo>
                    <a:pt x="252448" y="418056"/>
                  </a:lnTo>
                  <a:lnTo>
                    <a:pt x="255066" y="422591"/>
                  </a:lnTo>
                  <a:lnTo>
                    <a:pt x="271691" y="412992"/>
                  </a:lnTo>
                  <a:lnTo>
                    <a:pt x="269073" y="408458"/>
                  </a:lnTo>
                  <a:close/>
                </a:path>
                <a:path w="399415" h="461010">
                  <a:moveTo>
                    <a:pt x="302322" y="389261"/>
                  </a:moveTo>
                  <a:lnTo>
                    <a:pt x="285698" y="398860"/>
                  </a:lnTo>
                  <a:lnTo>
                    <a:pt x="290933" y="407928"/>
                  </a:lnTo>
                  <a:lnTo>
                    <a:pt x="288315" y="403394"/>
                  </a:lnTo>
                  <a:lnTo>
                    <a:pt x="304940" y="393796"/>
                  </a:lnTo>
                  <a:lnTo>
                    <a:pt x="302322" y="389261"/>
                  </a:lnTo>
                  <a:close/>
                </a:path>
                <a:path w="399415" h="461010">
                  <a:moveTo>
                    <a:pt x="304940" y="393796"/>
                  </a:moveTo>
                  <a:lnTo>
                    <a:pt x="288315" y="403394"/>
                  </a:lnTo>
                  <a:lnTo>
                    <a:pt x="290933" y="407928"/>
                  </a:lnTo>
                  <a:lnTo>
                    <a:pt x="307558" y="398330"/>
                  </a:lnTo>
                  <a:lnTo>
                    <a:pt x="304940" y="393796"/>
                  </a:lnTo>
                  <a:close/>
                </a:path>
                <a:path w="399415" h="461010">
                  <a:moveTo>
                    <a:pt x="304940" y="393796"/>
                  </a:moveTo>
                  <a:lnTo>
                    <a:pt x="307558" y="398330"/>
                  </a:lnTo>
                  <a:lnTo>
                    <a:pt x="304940" y="393796"/>
                  </a:lnTo>
                  <a:close/>
                </a:path>
                <a:path w="399415" h="461010">
                  <a:moveTo>
                    <a:pt x="338190" y="374599"/>
                  </a:moveTo>
                  <a:lnTo>
                    <a:pt x="321565" y="384197"/>
                  </a:lnTo>
                  <a:lnTo>
                    <a:pt x="324182" y="388731"/>
                  </a:lnTo>
                  <a:lnTo>
                    <a:pt x="340808" y="379133"/>
                  </a:lnTo>
                  <a:lnTo>
                    <a:pt x="338190" y="374599"/>
                  </a:lnTo>
                  <a:close/>
                </a:path>
                <a:path w="399415" h="461010">
                  <a:moveTo>
                    <a:pt x="335573" y="370065"/>
                  </a:moveTo>
                  <a:lnTo>
                    <a:pt x="318947" y="379663"/>
                  </a:lnTo>
                  <a:lnTo>
                    <a:pt x="321565" y="384197"/>
                  </a:lnTo>
                  <a:lnTo>
                    <a:pt x="338190" y="374599"/>
                  </a:lnTo>
                  <a:lnTo>
                    <a:pt x="335573" y="370065"/>
                  </a:lnTo>
                  <a:close/>
                </a:path>
                <a:path w="399415" h="461010">
                  <a:moveTo>
                    <a:pt x="371439" y="355402"/>
                  </a:moveTo>
                  <a:lnTo>
                    <a:pt x="354815" y="365001"/>
                  </a:lnTo>
                  <a:lnTo>
                    <a:pt x="357433" y="369534"/>
                  </a:lnTo>
                  <a:lnTo>
                    <a:pt x="374057" y="359936"/>
                  </a:lnTo>
                  <a:lnTo>
                    <a:pt x="371439" y="355402"/>
                  </a:lnTo>
                  <a:close/>
                </a:path>
                <a:path w="399415" h="461010">
                  <a:moveTo>
                    <a:pt x="368822" y="350868"/>
                  </a:moveTo>
                  <a:lnTo>
                    <a:pt x="352197" y="360466"/>
                  </a:lnTo>
                  <a:lnTo>
                    <a:pt x="354815" y="365001"/>
                  </a:lnTo>
                  <a:lnTo>
                    <a:pt x="371439" y="355402"/>
                  </a:lnTo>
                  <a:lnTo>
                    <a:pt x="368822" y="350868"/>
                  </a:lnTo>
                  <a:close/>
                </a:path>
                <a:path w="399415" h="461010">
                  <a:moveTo>
                    <a:pt x="388524" y="339493"/>
                  </a:moveTo>
                  <a:lnTo>
                    <a:pt x="385446" y="341270"/>
                  </a:lnTo>
                  <a:lnTo>
                    <a:pt x="390682" y="350338"/>
                  </a:lnTo>
                  <a:lnTo>
                    <a:pt x="388064" y="345804"/>
                  </a:lnTo>
                  <a:lnTo>
                    <a:pt x="388523" y="345539"/>
                  </a:lnTo>
                  <a:lnTo>
                    <a:pt x="388524" y="339493"/>
                  </a:lnTo>
                  <a:close/>
                </a:path>
                <a:path w="399415" h="461010">
                  <a:moveTo>
                    <a:pt x="398995" y="345539"/>
                  </a:moveTo>
                  <a:lnTo>
                    <a:pt x="393759" y="345539"/>
                  </a:lnTo>
                  <a:lnTo>
                    <a:pt x="388523" y="345539"/>
                  </a:lnTo>
                  <a:lnTo>
                    <a:pt x="388064" y="345804"/>
                  </a:lnTo>
                  <a:lnTo>
                    <a:pt x="390682" y="350338"/>
                  </a:lnTo>
                  <a:lnTo>
                    <a:pt x="398995" y="345539"/>
                  </a:lnTo>
                  <a:close/>
                </a:path>
                <a:path w="399415" h="461010">
                  <a:moveTo>
                    <a:pt x="388524" y="345538"/>
                  </a:moveTo>
                  <a:close/>
                </a:path>
                <a:path w="399415" h="461010">
                  <a:moveTo>
                    <a:pt x="393759" y="342516"/>
                  </a:moveTo>
                  <a:lnTo>
                    <a:pt x="388524" y="345538"/>
                  </a:lnTo>
                  <a:lnTo>
                    <a:pt x="393759" y="345539"/>
                  </a:lnTo>
                  <a:lnTo>
                    <a:pt x="393759" y="342516"/>
                  </a:lnTo>
                  <a:close/>
                </a:path>
                <a:path w="399415" h="461010">
                  <a:moveTo>
                    <a:pt x="393759" y="345539"/>
                  </a:moveTo>
                  <a:lnTo>
                    <a:pt x="388524" y="345539"/>
                  </a:lnTo>
                  <a:lnTo>
                    <a:pt x="393759" y="345539"/>
                  </a:lnTo>
                  <a:close/>
                </a:path>
                <a:path w="399415" h="461010">
                  <a:moveTo>
                    <a:pt x="398995" y="345539"/>
                  </a:moveTo>
                  <a:lnTo>
                    <a:pt x="393759" y="345539"/>
                  </a:lnTo>
                  <a:lnTo>
                    <a:pt x="398995" y="345539"/>
                  </a:lnTo>
                  <a:close/>
                </a:path>
                <a:path w="399415" h="461010">
                  <a:moveTo>
                    <a:pt x="396377" y="341005"/>
                  </a:moveTo>
                  <a:lnTo>
                    <a:pt x="393759" y="342516"/>
                  </a:lnTo>
                  <a:lnTo>
                    <a:pt x="393759" y="345539"/>
                  </a:lnTo>
                  <a:lnTo>
                    <a:pt x="398995" y="345539"/>
                  </a:lnTo>
                  <a:lnTo>
                    <a:pt x="396377" y="341005"/>
                  </a:lnTo>
                  <a:close/>
                </a:path>
                <a:path w="399415" h="461010">
                  <a:moveTo>
                    <a:pt x="398995" y="335940"/>
                  </a:moveTo>
                  <a:lnTo>
                    <a:pt x="393759" y="335940"/>
                  </a:lnTo>
                  <a:lnTo>
                    <a:pt x="393759" y="336471"/>
                  </a:lnTo>
                  <a:lnTo>
                    <a:pt x="398995" y="345539"/>
                  </a:lnTo>
                  <a:lnTo>
                    <a:pt x="398995" y="335940"/>
                  </a:lnTo>
                  <a:close/>
                </a:path>
                <a:path w="399415" h="461010">
                  <a:moveTo>
                    <a:pt x="393759" y="336471"/>
                  </a:moveTo>
                  <a:lnTo>
                    <a:pt x="388524" y="339493"/>
                  </a:lnTo>
                  <a:lnTo>
                    <a:pt x="388524" y="345538"/>
                  </a:lnTo>
                  <a:lnTo>
                    <a:pt x="393759" y="342516"/>
                  </a:lnTo>
                  <a:lnTo>
                    <a:pt x="393759" y="336471"/>
                  </a:lnTo>
                  <a:close/>
                </a:path>
                <a:path w="399415" h="461010">
                  <a:moveTo>
                    <a:pt x="393759" y="336471"/>
                  </a:moveTo>
                  <a:lnTo>
                    <a:pt x="393759" y="342516"/>
                  </a:lnTo>
                  <a:lnTo>
                    <a:pt x="396377" y="341005"/>
                  </a:lnTo>
                  <a:lnTo>
                    <a:pt x="393759" y="336471"/>
                  </a:lnTo>
                  <a:close/>
                </a:path>
                <a:path w="399415" h="461010">
                  <a:moveTo>
                    <a:pt x="393759" y="335940"/>
                  </a:moveTo>
                  <a:lnTo>
                    <a:pt x="388524" y="335940"/>
                  </a:lnTo>
                  <a:lnTo>
                    <a:pt x="388524" y="339493"/>
                  </a:lnTo>
                  <a:lnTo>
                    <a:pt x="393759" y="336471"/>
                  </a:lnTo>
                  <a:lnTo>
                    <a:pt x="393759" y="335940"/>
                  </a:lnTo>
                  <a:close/>
                </a:path>
                <a:path w="399415" h="461010">
                  <a:moveTo>
                    <a:pt x="393759" y="297548"/>
                  </a:moveTo>
                  <a:lnTo>
                    <a:pt x="388524" y="297548"/>
                  </a:lnTo>
                  <a:lnTo>
                    <a:pt x="388524" y="316744"/>
                  </a:lnTo>
                  <a:lnTo>
                    <a:pt x="393759" y="316744"/>
                  </a:lnTo>
                  <a:lnTo>
                    <a:pt x="393759" y="297548"/>
                  </a:lnTo>
                  <a:close/>
                </a:path>
                <a:path w="399415" h="461010">
                  <a:moveTo>
                    <a:pt x="398995" y="297548"/>
                  </a:moveTo>
                  <a:lnTo>
                    <a:pt x="393759" y="297548"/>
                  </a:lnTo>
                  <a:lnTo>
                    <a:pt x="393759" y="316744"/>
                  </a:lnTo>
                  <a:lnTo>
                    <a:pt x="398995" y="316744"/>
                  </a:lnTo>
                  <a:lnTo>
                    <a:pt x="398995" y="297548"/>
                  </a:lnTo>
                  <a:close/>
                </a:path>
                <a:path w="399415" h="461010">
                  <a:moveTo>
                    <a:pt x="393759" y="259154"/>
                  </a:moveTo>
                  <a:lnTo>
                    <a:pt x="388524" y="259154"/>
                  </a:lnTo>
                  <a:lnTo>
                    <a:pt x="388524" y="278350"/>
                  </a:lnTo>
                  <a:lnTo>
                    <a:pt x="393759" y="278350"/>
                  </a:lnTo>
                  <a:lnTo>
                    <a:pt x="393759" y="259154"/>
                  </a:lnTo>
                  <a:close/>
                </a:path>
                <a:path w="399415" h="461010">
                  <a:moveTo>
                    <a:pt x="398995" y="259154"/>
                  </a:moveTo>
                  <a:lnTo>
                    <a:pt x="393759" y="259154"/>
                  </a:lnTo>
                  <a:lnTo>
                    <a:pt x="393759" y="278350"/>
                  </a:lnTo>
                  <a:lnTo>
                    <a:pt x="398995" y="278350"/>
                  </a:lnTo>
                  <a:lnTo>
                    <a:pt x="398995" y="259154"/>
                  </a:lnTo>
                  <a:close/>
                </a:path>
                <a:path w="399415" h="461010">
                  <a:moveTo>
                    <a:pt x="393759" y="220760"/>
                  </a:moveTo>
                  <a:lnTo>
                    <a:pt x="388524" y="220760"/>
                  </a:lnTo>
                  <a:lnTo>
                    <a:pt x="388524" y="239958"/>
                  </a:lnTo>
                  <a:lnTo>
                    <a:pt x="393759" y="239958"/>
                  </a:lnTo>
                  <a:lnTo>
                    <a:pt x="393759" y="220760"/>
                  </a:lnTo>
                  <a:close/>
                </a:path>
                <a:path w="399415" h="461010">
                  <a:moveTo>
                    <a:pt x="398995" y="220760"/>
                  </a:moveTo>
                  <a:lnTo>
                    <a:pt x="393759" y="220760"/>
                  </a:lnTo>
                  <a:lnTo>
                    <a:pt x="393759" y="239958"/>
                  </a:lnTo>
                  <a:lnTo>
                    <a:pt x="398995" y="239958"/>
                  </a:lnTo>
                  <a:lnTo>
                    <a:pt x="398995" y="220760"/>
                  </a:lnTo>
                  <a:close/>
                </a:path>
                <a:path w="399415" h="461010">
                  <a:moveTo>
                    <a:pt x="393759" y="182368"/>
                  </a:moveTo>
                  <a:lnTo>
                    <a:pt x="388524" y="182368"/>
                  </a:lnTo>
                  <a:lnTo>
                    <a:pt x="388524" y="201564"/>
                  </a:lnTo>
                  <a:lnTo>
                    <a:pt x="393759" y="201564"/>
                  </a:lnTo>
                  <a:lnTo>
                    <a:pt x="393759" y="182368"/>
                  </a:lnTo>
                  <a:close/>
                </a:path>
                <a:path w="399415" h="461010">
                  <a:moveTo>
                    <a:pt x="398995" y="182368"/>
                  </a:moveTo>
                  <a:lnTo>
                    <a:pt x="393759" y="182368"/>
                  </a:lnTo>
                  <a:lnTo>
                    <a:pt x="393759" y="201564"/>
                  </a:lnTo>
                  <a:lnTo>
                    <a:pt x="398995" y="201564"/>
                  </a:lnTo>
                  <a:lnTo>
                    <a:pt x="398995" y="182368"/>
                  </a:lnTo>
                  <a:close/>
                </a:path>
                <a:path w="399415" h="461010">
                  <a:moveTo>
                    <a:pt x="393759" y="143974"/>
                  </a:moveTo>
                  <a:lnTo>
                    <a:pt x="388524" y="143974"/>
                  </a:lnTo>
                  <a:lnTo>
                    <a:pt x="388524" y="163170"/>
                  </a:lnTo>
                  <a:lnTo>
                    <a:pt x="393759" y="163170"/>
                  </a:lnTo>
                  <a:lnTo>
                    <a:pt x="393759" y="143974"/>
                  </a:lnTo>
                  <a:close/>
                </a:path>
                <a:path w="399415" h="461010">
                  <a:moveTo>
                    <a:pt x="398995" y="143974"/>
                  </a:moveTo>
                  <a:lnTo>
                    <a:pt x="393759" y="143974"/>
                  </a:lnTo>
                  <a:lnTo>
                    <a:pt x="393759" y="163170"/>
                  </a:lnTo>
                  <a:lnTo>
                    <a:pt x="398995" y="163170"/>
                  </a:lnTo>
                  <a:lnTo>
                    <a:pt x="398995" y="143974"/>
                  </a:lnTo>
                  <a:close/>
                </a:path>
                <a:path w="399415" h="461010">
                  <a:moveTo>
                    <a:pt x="354815" y="95717"/>
                  </a:moveTo>
                  <a:lnTo>
                    <a:pt x="352197" y="100252"/>
                  </a:lnTo>
                  <a:lnTo>
                    <a:pt x="368822" y="109850"/>
                  </a:lnTo>
                  <a:lnTo>
                    <a:pt x="371439" y="105316"/>
                  </a:lnTo>
                  <a:lnTo>
                    <a:pt x="354815" y="95717"/>
                  </a:lnTo>
                  <a:close/>
                </a:path>
                <a:path w="399415" h="461010">
                  <a:moveTo>
                    <a:pt x="357433" y="91183"/>
                  </a:moveTo>
                  <a:lnTo>
                    <a:pt x="354815" y="95717"/>
                  </a:lnTo>
                  <a:lnTo>
                    <a:pt x="371439" y="105316"/>
                  </a:lnTo>
                  <a:lnTo>
                    <a:pt x="374057" y="100782"/>
                  </a:lnTo>
                  <a:lnTo>
                    <a:pt x="357433" y="91183"/>
                  </a:lnTo>
                  <a:close/>
                </a:path>
                <a:path w="399415" h="461010">
                  <a:moveTo>
                    <a:pt x="321565" y="76521"/>
                  </a:moveTo>
                  <a:lnTo>
                    <a:pt x="318947" y="81055"/>
                  </a:lnTo>
                  <a:lnTo>
                    <a:pt x="335573" y="90653"/>
                  </a:lnTo>
                  <a:lnTo>
                    <a:pt x="338190" y="86119"/>
                  </a:lnTo>
                  <a:lnTo>
                    <a:pt x="321565" y="76521"/>
                  </a:lnTo>
                  <a:close/>
                </a:path>
                <a:path w="399415" h="461010">
                  <a:moveTo>
                    <a:pt x="324182" y="71986"/>
                  </a:moveTo>
                  <a:lnTo>
                    <a:pt x="321565" y="76521"/>
                  </a:lnTo>
                  <a:lnTo>
                    <a:pt x="338190" y="86119"/>
                  </a:lnTo>
                  <a:lnTo>
                    <a:pt x="340808" y="81585"/>
                  </a:lnTo>
                  <a:lnTo>
                    <a:pt x="324182" y="71986"/>
                  </a:lnTo>
                  <a:close/>
                </a:path>
                <a:path w="399415" h="461010">
                  <a:moveTo>
                    <a:pt x="290933" y="52790"/>
                  </a:moveTo>
                  <a:lnTo>
                    <a:pt x="285698" y="61858"/>
                  </a:lnTo>
                  <a:lnTo>
                    <a:pt x="302322" y="71457"/>
                  </a:lnTo>
                  <a:lnTo>
                    <a:pt x="304940" y="66922"/>
                  </a:lnTo>
                  <a:lnTo>
                    <a:pt x="288315" y="57324"/>
                  </a:lnTo>
                  <a:lnTo>
                    <a:pt x="290933" y="52790"/>
                  </a:lnTo>
                  <a:close/>
                </a:path>
                <a:path w="399415" h="461010">
                  <a:moveTo>
                    <a:pt x="290933" y="52790"/>
                  </a:moveTo>
                  <a:lnTo>
                    <a:pt x="288315" y="57324"/>
                  </a:lnTo>
                  <a:lnTo>
                    <a:pt x="304940" y="66922"/>
                  </a:lnTo>
                  <a:lnTo>
                    <a:pt x="307558" y="62388"/>
                  </a:lnTo>
                  <a:lnTo>
                    <a:pt x="290933" y="52790"/>
                  </a:lnTo>
                  <a:close/>
                </a:path>
                <a:path w="399415" h="461010">
                  <a:moveTo>
                    <a:pt x="307558" y="62388"/>
                  </a:moveTo>
                  <a:lnTo>
                    <a:pt x="304940" y="66922"/>
                  </a:lnTo>
                  <a:lnTo>
                    <a:pt x="307558" y="62388"/>
                  </a:lnTo>
                  <a:close/>
                </a:path>
                <a:path w="399415" h="461010">
                  <a:moveTo>
                    <a:pt x="255066" y="38127"/>
                  </a:moveTo>
                  <a:lnTo>
                    <a:pt x="252448" y="42662"/>
                  </a:lnTo>
                  <a:lnTo>
                    <a:pt x="269073" y="52260"/>
                  </a:lnTo>
                  <a:lnTo>
                    <a:pt x="271691" y="47726"/>
                  </a:lnTo>
                  <a:lnTo>
                    <a:pt x="255066" y="38127"/>
                  </a:lnTo>
                  <a:close/>
                </a:path>
                <a:path w="399415" h="461010">
                  <a:moveTo>
                    <a:pt x="257684" y="33594"/>
                  </a:moveTo>
                  <a:lnTo>
                    <a:pt x="255066" y="38127"/>
                  </a:lnTo>
                  <a:lnTo>
                    <a:pt x="271691" y="47726"/>
                  </a:lnTo>
                  <a:lnTo>
                    <a:pt x="274308" y="43192"/>
                  </a:lnTo>
                  <a:lnTo>
                    <a:pt x="257684" y="33594"/>
                  </a:lnTo>
                  <a:close/>
                </a:path>
                <a:path w="399415" h="461010">
                  <a:moveTo>
                    <a:pt x="221817" y="18931"/>
                  </a:moveTo>
                  <a:lnTo>
                    <a:pt x="219199" y="23465"/>
                  </a:lnTo>
                  <a:lnTo>
                    <a:pt x="235824" y="33063"/>
                  </a:lnTo>
                  <a:lnTo>
                    <a:pt x="238441" y="28529"/>
                  </a:lnTo>
                  <a:lnTo>
                    <a:pt x="221817" y="18931"/>
                  </a:lnTo>
                  <a:close/>
                </a:path>
                <a:path w="399415" h="461010">
                  <a:moveTo>
                    <a:pt x="224434" y="14397"/>
                  </a:moveTo>
                  <a:lnTo>
                    <a:pt x="221817" y="18931"/>
                  </a:lnTo>
                  <a:lnTo>
                    <a:pt x="238441" y="28529"/>
                  </a:lnTo>
                  <a:lnTo>
                    <a:pt x="241059" y="23995"/>
                  </a:lnTo>
                  <a:lnTo>
                    <a:pt x="224434" y="14397"/>
                  </a:lnTo>
                  <a:close/>
                </a:path>
              </a:pathLst>
            </a:custGeom>
            <a:solidFill>
              <a:srgbClr val="497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297595" y="4272121"/>
              <a:ext cx="399415" cy="461009"/>
            </a:xfrm>
            <a:custGeom>
              <a:avLst/>
              <a:gdLst/>
              <a:ahLst/>
              <a:cxnLst/>
              <a:rect l="l" t="t" r="r" b="b"/>
              <a:pathLst>
                <a:path w="399415" h="461010">
                  <a:moveTo>
                    <a:pt x="194262" y="9067"/>
                  </a:moveTo>
                  <a:lnTo>
                    <a:pt x="193802" y="9332"/>
                  </a:lnTo>
                  <a:lnTo>
                    <a:pt x="196420" y="13867"/>
                  </a:lnTo>
                  <a:lnTo>
                    <a:pt x="199497" y="12090"/>
                  </a:lnTo>
                  <a:lnTo>
                    <a:pt x="194262" y="9067"/>
                  </a:lnTo>
                  <a:close/>
                </a:path>
                <a:path w="399415" h="461010">
                  <a:moveTo>
                    <a:pt x="204732" y="9067"/>
                  </a:moveTo>
                  <a:lnTo>
                    <a:pt x="199497" y="12090"/>
                  </a:lnTo>
                  <a:lnTo>
                    <a:pt x="202574" y="13867"/>
                  </a:lnTo>
                  <a:lnTo>
                    <a:pt x="205193" y="9332"/>
                  </a:lnTo>
                  <a:lnTo>
                    <a:pt x="204732" y="9067"/>
                  </a:lnTo>
                  <a:close/>
                </a:path>
                <a:path w="399415" h="461010">
                  <a:moveTo>
                    <a:pt x="199497" y="6045"/>
                  </a:moveTo>
                  <a:lnTo>
                    <a:pt x="194262" y="9067"/>
                  </a:lnTo>
                  <a:lnTo>
                    <a:pt x="199497" y="12090"/>
                  </a:lnTo>
                  <a:lnTo>
                    <a:pt x="204732" y="9067"/>
                  </a:lnTo>
                  <a:lnTo>
                    <a:pt x="199497" y="6045"/>
                  </a:lnTo>
                  <a:close/>
                </a:path>
                <a:path w="399415" h="461010">
                  <a:moveTo>
                    <a:pt x="191185" y="4799"/>
                  </a:moveTo>
                  <a:lnTo>
                    <a:pt x="193802" y="9332"/>
                  </a:lnTo>
                  <a:lnTo>
                    <a:pt x="191185" y="4799"/>
                  </a:lnTo>
                  <a:close/>
                </a:path>
                <a:path w="399415" h="461010">
                  <a:moveTo>
                    <a:pt x="199497" y="0"/>
                  </a:moveTo>
                  <a:lnTo>
                    <a:pt x="191185" y="4799"/>
                  </a:lnTo>
                  <a:lnTo>
                    <a:pt x="193802" y="9332"/>
                  </a:lnTo>
                  <a:lnTo>
                    <a:pt x="194262" y="9067"/>
                  </a:lnTo>
                  <a:lnTo>
                    <a:pt x="196879" y="4533"/>
                  </a:lnTo>
                  <a:lnTo>
                    <a:pt x="199497" y="0"/>
                  </a:lnTo>
                  <a:close/>
                </a:path>
                <a:path w="399415" h="461010">
                  <a:moveTo>
                    <a:pt x="199497" y="0"/>
                  </a:moveTo>
                  <a:lnTo>
                    <a:pt x="204733" y="9067"/>
                  </a:lnTo>
                  <a:lnTo>
                    <a:pt x="205192" y="9332"/>
                  </a:lnTo>
                  <a:lnTo>
                    <a:pt x="207810" y="4799"/>
                  </a:lnTo>
                  <a:lnTo>
                    <a:pt x="199497" y="0"/>
                  </a:lnTo>
                  <a:close/>
                </a:path>
                <a:path w="399415" h="461010">
                  <a:moveTo>
                    <a:pt x="202115" y="4533"/>
                  </a:moveTo>
                  <a:lnTo>
                    <a:pt x="199497" y="6045"/>
                  </a:lnTo>
                  <a:lnTo>
                    <a:pt x="204732" y="9067"/>
                  </a:lnTo>
                  <a:lnTo>
                    <a:pt x="202115" y="4533"/>
                  </a:lnTo>
                  <a:close/>
                </a:path>
                <a:path w="399415" h="461010">
                  <a:moveTo>
                    <a:pt x="196879" y="4533"/>
                  </a:moveTo>
                  <a:lnTo>
                    <a:pt x="194262" y="9067"/>
                  </a:lnTo>
                  <a:lnTo>
                    <a:pt x="199497" y="6045"/>
                  </a:lnTo>
                  <a:lnTo>
                    <a:pt x="196879" y="4533"/>
                  </a:lnTo>
                  <a:close/>
                </a:path>
                <a:path w="399415" h="461010">
                  <a:moveTo>
                    <a:pt x="199497" y="0"/>
                  </a:moveTo>
                  <a:lnTo>
                    <a:pt x="196879" y="4533"/>
                  </a:lnTo>
                  <a:lnTo>
                    <a:pt x="199497" y="6045"/>
                  </a:lnTo>
                  <a:lnTo>
                    <a:pt x="202115" y="4533"/>
                  </a:lnTo>
                  <a:lnTo>
                    <a:pt x="199497" y="0"/>
                  </a:lnTo>
                  <a:close/>
                </a:path>
                <a:path w="399415" h="461010">
                  <a:moveTo>
                    <a:pt x="388524" y="121225"/>
                  </a:moveTo>
                  <a:lnTo>
                    <a:pt x="388524" y="124778"/>
                  </a:lnTo>
                  <a:lnTo>
                    <a:pt x="393759" y="124778"/>
                  </a:lnTo>
                  <a:lnTo>
                    <a:pt x="393759" y="124247"/>
                  </a:lnTo>
                  <a:lnTo>
                    <a:pt x="388524" y="121225"/>
                  </a:lnTo>
                  <a:close/>
                </a:path>
                <a:path w="399415" h="461010">
                  <a:moveTo>
                    <a:pt x="398995" y="115179"/>
                  </a:moveTo>
                  <a:lnTo>
                    <a:pt x="393759" y="124247"/>
                  </a:lnTo>
                  <a:lnTo>
                    <a:pt x="393759" y="124778"/>
                  </a:lnTo>
                  <a:lnTo>
                    <a:pt x="398995" y="124778"/>
                  </a:lnTo>
                  <a:lnTo>
                    <a:pt x="398995" y="115179"/>
                  </a:lnTo>
                  <a:close/>
                </a:path>
                <a:path w="399415" h="461010">
                  <a:moveTo>
                    <a:pt x="388524" y="115180"/>
                  </a:moveTo>
                  <a:lnTo>
                    <a:pt x="388524" y="121225"/>
                  </a:lnTo>
                  <a:lnTo>
                    <a:pt x="393759" y="124247"/>
                  </a:lnTo>
                  <a:lnTo>
                    <a:pt x="393759" y="118202"/>
                  </a:lnTo>
                  <a:lnTo>
                    <a:pt x="388524" y="115180"/>
                  </a:lnTo>
                  <a:close/>
                </a:path>
                <a:path w="399415" h="461010">
                  <a:moveTo>
                    <a:pt x="393759" y="118202"/>
                  </a:moveTo>
                  <a:lnTo>
                    <a:pt x="393759" y="124247"/>
                  </a:lnTo>
                  <a:lnTo>
                    <a:pt x="396377" y="119713"/>
                  </a:lnTo>
                  <a:lnTo>
                    <a:pt x="393759" y="118202"/>
                  </a:lnTo>
                  <a:close/>
                </a:path>
                <a:path w="399415" h="461010">
                  <a:moveTo>
                    <a:pt x="390682" y="110380"/>
                  </a:moveTo>
                  <a:lnTo>
                    <a:pt x="385446" y="119448"/>
                  </a:lnTo>
                  <a:lnTo>
                    <a:pt x="388524" y="121225"/>
                  </a:lnTo>
                  <a:lnTo>
                    <a:pt x="388523" y="115179"/>
                  </a:lnTo>
                  <a:lnTo>
                    <a:pt x="388064" y="114914"/>
                  </a:lnTo>
                  <a:lnTo>
                    <a:pt x="390682" y="110380"/>
                  </a:lnTo>
                  <a:close/>
                </a:path>
                <a:path w="399415" h="461010">
                  <a:moveTo>
                    <a:pt x="398995" y="115179"/>
                  </a:moveTo>
                  <a:lnTo>
                    <a:pt x="393759" y="115179"/>
                  </a:lnTo>
                  <a:lnTo>
                    <a:pt x="393759" y="118202"/>
                  </a:lnTo>
                  <a:lnTo>
                    <a:pt x="396377" y="119713"/>
                  </a:lnTo>
                  <a:lnTo>
                    <a:pt x="398995" y="115179"/>
                  </a:lnTo>
                  <a:close/>
                </a:path>
                <a:path w="399415" h="461010">
                  <a:moveTo>
                    <a:pt x="393759" y="115179"/>
                  </a:moveTo>
                  <a:lnTo>
                    <a:pt x="388524" y="115179"/>
                  </a:lnTo>
                  <a:lnTo>
                    <a:pt x="393759" y="118202"/>
                  </a:lnTo>
                  <a:lnTo>
                    <a:pt x="393759" y="115179"/>
                  </a:lnTo>
                  <a:close/>
                </a:path>
                <a:path w="399415" h="461010">
                  <a:moveTo>
                    <a:pt x="390682" y="110380"/>
                  </a:moveTo>
                  <a:lnTo>
                    <a:pt x="388064" y="114914"/>
                  </a:lnTo>
                  <a:lnTo>
                    <a:pt x="388524" y="115180"/>
                  </a:lnTo>
                  <a:lnTo>
                    <a:pt x="398995" y="115179"/>
                  </a:lnTo>
                  <a:lnTo>
                    <a:pt x="390682" y="110380"/>
                  </a:lnTo>
                  <a:close/>
                </a:path>
                <a:path w="399415" h="461010">
                  <a:moveTo>
                    <a:pt x="177177" y="18931"/>
                  </a:moveTo>
                  <a:lnTo>
                    <a:pt x="160553" y="28530"/>
                  </a:lnTo>
                  <a:lnTo>
                    <a:pt x="163170" y="33063"/>
                  </a:lnTo>
                  <a:lnTo>
                    <a:pt x="179795" y="23465"/>
                  </a:lnTo>
                  <a:lnTo>
                    <a:pt x="177177" y="18931"/>
                  </a:lnTo>
                  <a:close/>
                </a:path>
                <a:path w="399415" h="461010">
                  <a:moveTo>
                    <a:pt x="174560" y="14397"/>
                  </a:moveTo>
                  <a:lnTo>
                    <a:pt x="157935" y="23995"/>
                  </a:lnTo>
                  <a:lnTo>
                    <a:pt x="160553" y="28529"/>
                  </a:lnTo>
                  <a:lnTo>
                    <a:pt x="177177" y="18931"/>
                  </a:lnTo>
                  <a:lnTo>
                    <a:pt x="174560" y="14397"/>
                  </a:lnTo>
                  <a:close/>
                </a:path>
                <a:path w="399415" h="461010">
                  <a:moveTo>
                    <a:pt x="143928" y="38127"/>
                  </a:moveTo>
                  <a:lnTo>
                    <a:pt x="127303" y="47726"/>
                  </a:lnTo>
                  <a:lnTo>
                    <a:pt x="129921" y="52260"/>
                  </a:lnTo>
                  <a:lnTo>
                    <a:pt x="146546" y="42662"/>
                  </a:lnTo>
                  <a:lnTo>
                    <a:pt x="143928" y="38127"/>
                  </a:lnTo>
                  <a:close/>
                </a:path>
                <a:path w="399415" h="461010">
                  <a:moveTo>
                    <a:pt x="141310" y="33594"/>
                  </a:moveTo>
                  <a:lnTo>
                    <a:pt x="124686" y="43192"/>
                  </a:lnTo>
                  <a:lnTo>
                    <a:pt x="127303" y="47726"/>
                  </a:lnTo>
                  <a:lnTo>
                    <a:pt x="143928" y="38127"/>
                  </a:lnTo>
                  <a:lnTo>
                    <a:pt x="141310" y="33594"/>
                  </a:lnTo>
                  <a:close/>
                </a:path>
                <a:path w="399415" h="461010">
                  <a:moveTo>
                    <a:pt x="108061" y="52790"/>
                  </a:moveTo>
                  <a:lnTo>
                    <a:pt x="110679" y="57324"/>
                  </a:lnTo>
                  <a:lnTo>
                    <a:pt x="94054" y="66922"/>
                  </a:lnTo>
                  <a:lnTo>
                    <a:pt x="96672" y="71457"/>
                  </a:lnTo>
                  <a:lnTo>
                    <a:pt x="113297" y="61858"/>
                  </a:lnTo>
                  <a:lnTo>
                    <a:pt x="108061" y="52790"/>
                  </a:lnTo>
                  <a:close/>
                </a:path>
                <a:path w="399415" h="461010">
                  <a:moveTo>
                    <a:pt x="91437" y="62388"/>
                  </a:moveTo>
                  <a:lnTo>
                    <a:pt x="94054" y="66922"/>
                  </a:lnTo>
                  <a:lnTo>
                    <a:pt x="91437" y="62388"/>
                  </a:lnTo>
                  <a:close/>
                </a:path>
                <a:path w="399415" h="461010">
                  <a:moveTo>
                    <a:pt x="108061" y="52790"/>
                  </a:moveTo>
                  <a:lnTo>
                    <a:pt x="91437" y="62388"/>
                  </a:lnTo>
                  <a:lnTo>
                    <a:pt x="94054" y="66922"/>
                  </a:lnTo>
                  <a:lnTo>
                    <a:pt x="110679" y="57324"/>
                  </a:lnTo>
                  <a:lnTo>
                    <a:pt x="108061" y="52790"/>
                  </a:lnTo>
                  <a:close/>
                </a:path>
                <a:path w="399415" h="461010">
                  <a:moveTo>
                    <a:pt x="77430" y="76521"/>
                  </a:moveTo>
                  <a:lnTo>
                    <a:pt x="60804" y="86119"/>
                  </a:lnTo>
                  <a:lnTo>
                    <a:pt x="63422" y="90653"/>
                  </a:lnTo>
                  <a:lnTo>
                    <a:pt x="80047" y="81055"/>
                  </a:lnTo>
                  <a:lnTo>
                    <a:pt x="77430" y="76521"/>
                  </a:lnTo>
                  <a:close/>
                </a:path>
                <a:path w="399415" h="461010">
                  <a:moveTo>
                    <a:pt x="74812" y="71986"/>
                  </a:moveTo>
                  <a:lnTo>
                    <a:pt x="58186" y="81585"/>
                  </a:lnTo>
                  <a:lnTo>
                    <a:pt x="60804" y="86119"/>
                  </a:lnTo>
                  <a:lnTo>
                    <a:pt x="77430" y="76521"/>
                  </a:lnTo>
                  <a:lnTo>
                    <a:pt x="74812" y="71986"/>
                  </a:lnTo>
                  <a:close/>
                </a:path>
                <a:path w="399415" h="461010">
                  <a:moveTo>
                    <a:pt x="44179" y="95717"/>
                  </a:moveTo>
                  <a:lnTo>
                    <a:pt x="27555" y="105316"/>
                  </a:lnTo>
                  <a:lnTo>
                    <a:pt x="30172" y="109850"/>
                  </a:lnTo>
                  <a:lnTo>
                    <a:pt x="46797" y="100252"/>
                  </a:lnTo>
                  <a:lnTo>
                    <a:pt x="44179" y="95717"/>
                  </a:lnTo>
                  <a:close/>
                </a:path>
                <a:path w="399415" h="461010">
                  <a:moveTo>
                    <a:pt x="41561" y="91183"/>
                  </a:moveTo>
                  <a:lnTo>
                    <a:pt x="24937" y="100782"/>
                  </a:lnTo>
                  <a:lnTo>
                    <a:pt x="27555" y="105316"/>
                  </a:lnTo>
                  <a:lnTo>
                    <a:pt x="44179" y="95717"/>
                  </a:lnTo>
                  <a:lnTo>
                    <a:pt x="41561" y="91183"/>
                  </a:lnTo>
                  <a:close/>
                </a:path>
                <a:path w="399415" h="461010">
                  <a:moveTo>
                    <a:pt x="0" y="115179"/>
                  </a:moveTo>
                  <a:lnTo>
                    <a:pt x="0" y="124778"/>
                  </a:lnTo>
                  <a:lnTo>
                    <a:pt x="5235" y="124778"/>
                  </a:lnTo>
                  <a:lnTo>
                    <a:pt x="5235" y="124247"/>
                  </a:lnTo>
                  <a:lnTo>
                    <a:pt x="0" y="115179"/>
                  </a:lnTo>
                  <a:close/>
                </a:path>
                <a:path w="399415" h="461010">
                  <a:moveTo>
                    <a:pt x="10470" y="121225"/>
                  </a:moveTo>
                  <a:lnTo>
                    <a:pt x="5235" y="124247"/>
                  </a:lnTo>
                  <a:lnTo>
                    <a:pt x="5235" y="124778"/>
                  </a:lnTo>
                  <a:lnTo>
                    <a:pt x="10470" y="124778"/>
                  </a:lnTo>
                  <a:lnTo>
                    <a:pt x="10470" y="121225"/>
                  </a:lnTo>
                  <a:close/>
                </a:path>
                <a:path w="399415" h="461010">
                  <a:moveTo>
                    <a:pt x="5235" y="118202"/>
                  </a:moveTo>
                  <a:lnTo>
                    <a:pt x="2617" y="119713"/>
                  </a:lnTo>
                  <a:lnTo>
                    <a:pt x="5235" y="124247"/>
                  </a:lnTo>
                  <a:lnTo>
                    <a:pt x="5235" y="118202"/>
                  </a:lnTo>
                  <a:close/>
                </a:path>
                <a:path w="399415" h="461010">
                  <a:moveTo>
                    <a:pt x="10470" y="115180"/>
                  </a:moveTo>
                  <a:lnTo>
                    <a:pt x="5235" y="118202"/>
                  </a:lnTo>
                  <a:lnTo>
                    <a:pt x="5235" y="124247"/>
                  </a:lnTo>
                  <a:lnTo>
                    <a:pt x="10470" y="121225"/>
                  </a:lnTo>
                  <a:lnTo>
                    <a:pt x="10470" y="115180"/>
                  </a:lnTo>
                  <a:close/>
                </a:path>
                <a:path w="399415" h="461010">
                  <a:moveTo>
                    <a:pt x="8312" y="110380"/>
                  </a:moveTo>
                  <a:lnTo>
                    <a:pt x="10930" y="114914"/>
                  </a:lnTo>
                  <a:lnTo>
                    <a:pt x="10471" y="115179"/>
                  </a:lnTo>
                  <a:lnTo>
                    <a:pt x="10470" y="121225"/>
                  </a:lnTo>
                  <a:lnTo>
                    <a:pt x="13548" y="119448"/>
                  </a:lnTo>
                  <a:lnTo>
                    <a:pt x="8312" y="110380"/>
                  </a:lnTo>
                  <a:close/>
                </a:path>
                <a:path w="399415" h="461010">
                  <a:moveTo>
                    <a:pt x="8312" y="110380"/>
                  </a:moveTo>
                  <a:lnTo>
                    <a:pt x="0" y="115180"/>
                  </a:lnTo>
                  <a:lnTo>
                    <a:pt x="2617" y="119713"/>
                  </a:lnTo>
                  <a:lnTo>
                    <a:pt x="5235" y="118202"/>
                  </a:lnTo>
                  <a:lnTo>
                    <a:pt x="5235" y="115179"/>
                  </a:lnTo>
                  <a:lnTo>
                    <a:pt x="10471" y="115179"/>
                  </a:lnTo>
                  <a:lnTo>
                    <a:pt x="10930" y="114914"/>
                  </a:lnTo>
                  <a:lnTo>
                    <a:pt x="8312" y="110380"/>
                  </a:lnTo>
                  <a:close/>
                </a:path>
                <a:path w="399415" h="461010">
                  <a:moveTo>
                    <a:pt x="10470" y="115179"/>
                  </a:moveTo>
                  <a:lnTo>
                    <a:pt x="5235" y="115179"/>
                  </a:lnTo>
                  <a:lnTo>
                    <a:pt x="5235" y="118202"/>
                  </a:lnTo>
                  <a:lnTo>
                    <a:pt x="10470" y="115180"/>
                  </a:lnTo>
                  <a:close/>
                </a:path>
                <a:path w="399415" h="461010">
                  <a:moveTo>
                    <a:pt x="5235" y="143974"/>
                  </a:moveTo>
                  <a:lnTo>
                    <a:pt x="0" y="143974"/>
                  </a:lnTo>
                  <a:lnTo>
                    <a:pt x="0" y="163170"/>
                  </a:lnTo>
                  <a:lnTo>
                    <a:pt x="5235" y="163170"/>
                  </a:lnTo>
                  <a:lnTo>
                    <a:pt x="5235" y="143974"/>
                  </a:lnTo>
                  <a:close/>
                </a:path>
                <a:path w="399415" h="461010">
                  <a:moveTo>
                    <a:pt x="10470" y="143974"/>
                  </a:moveTo>
                  <a:lnTo>
                    <a:pt x="5235" y="143974"/>
                  </a:lnTo>
                  <a:lnTo>
                    <a:pt x="5235" y="163170"/>
                  </a:lnTo>
                  <a:lnTo>
                    <a:pt x="10470" y="163170"/>
                  </a:lnTo>
                  <a:lnTo>
                    <a:pt x="10470" y="143974"/>
                  </a:lnTo>
                  <a:close/>
                </a:path>
                <a:path w="399415" h="461010">
                  <a:moveTo>
                    <a:pt x="5235" y="182368"/>
                  </a:moveTo>
                  <a:lnTo>
                    <a:pt x="0" y="182368"/>
                  </a:lnTo>
                  <a:lnTo>
                    <a:pt x="0" y="201564"/>
                  </a:lnTo>
                  <a:lnTo>
                    <a:pt x="5235" y="201564"/>
                  </a:lnTo>
                  <a:lnTo>
                    <a:pt x="5235" y="182368"/>
                  </a:lnTo>
                  <a:close/>
                </a:path>
                <a:path w="399415" h="461010">
                  <a:moveTo>
                    <a:pt x="10470" y="182368"/>
                  </a:moveTo>
                  <a:lnTo>
                    <a:pt x="5235" y="182368"/>
                  </a:lnTo>
                  <a:lnTo>
                    <a:pt x="5235" y="201564"/>
                  </a:lnTo>
                  <a:lnTo>
                    <a:pt x="10470" y="201564"/>
                  </a:lnTo>
                  <a:lnTo>
                    <a:pt x="10470" y="182368"/>
                  </a:lnTo>
                  <a:close/>
                </a:path>
                <a:path w="399415" h="461010">
                  <a:moveTo>
                    <a:pt x="5235" y="220760"/>
                  </a:moveTo>
                  <a:lnTo>
                    <a:pt x="0" y="220760"/>
                  </a:lnTo>
                  <a:lnTo>
                    <a:pt x="0" y="239958"/>
                  </a:lnTo>
                  <a:lnTo>
                    <a:pt x="5235" y="239958"/>
                  </a:lnTo>
                  <a:lnTo>
                    <a:pt x="5235" y="220760"/>
                  </a:lnTo>
                  <a:close/>
                </a:path>
                <a:path w="399415" h="461010">
                  <a:moveTo>
                    <a:pt x="10470" y="220760"/>
                  </a:moveTo>
                  <a:lnTo>
                    <a:pt x="5235" y="220760"/>
                  </a:lnTo>
                  <a:lnTo>
                    <a:pt x="5235" y="239958"/>
                  </a:lnTo>
                  <a:lnTo>
                    <a:pt x="10470" y="239958"/>
                  </a:lnTo>
                  <a:lnTo>
                    <a:pt x="10470" y="220760"/>
                  </a:lnTo>
                  <a:close/>
                </a:path>
                <a:path w="399415" h="461010">
                  <a:moveTo>
                    <a:pt x="5235" y="259154"/>
                  </a:moveTo>
                  <a:lnTo>
                    <a:pt x="0" y="259154"/>
                  </a:lnTo>
                  <a:lnTo>
                    <a:pt x="0" y="278350"/>
                  </a:lnTo>
                  <a:lnTo>
                    <a:pt x="5235" y="278350"/>
                  </a:lnTo>
                  <a:lnTo>
                    <a:pt x="5235" y="259154"/>
                  </a:lnTo>
                  <a:close/>
                </a:path>
                <a:path w="399415" h="461010">
                  <a:moveTo>
                    <a:pt x="10470" y="259154"/>
                  </a:moveTo>
                  <a:lnTo>
                    <a:pt x="5235" y="259154"/>
                  </a:lnTo>
                  <a:lnTo>
                    <a:pt x="5235" y="278350"/>
                  </a:lnTo>
                  <a:lnTo>
                    <a:pt x="10470" y="278350"/>
                  </a:lnTo>
                  <a:lnTo>
                    <a:pt x="10470" y="259154"/>
                  </a:lnTo>
                  <a:close/>
                </a:path>
                <a:path w="399415" h="461010">
                  <a:moveTo>
                    <a:pt x="5235" y="297548"/>
                  </a:moveTo>
                  <a:lnTo>
                    <a:pt x="0" y="297548"/>
                  </a:lnTo>
                  <a:lnTo>
                    <a:pt x="0" y="316744"/>
                  </a:lnTo>
                  <a:lnTo>
                    <a:pt x="5235" y="316744"/>
                  </a:lnTo>
                  <a:lnTo>
                    <a:pt x="5235" y="297548"/>
                  </a:lnTo>
                  <a:close/>
                </a:path>
                <a:path w="399415" h="461010">
                  <a:moveTo>
                    <a:pt x="10470" y="297548"/>
                  </a:moveTo>
                  <a:lnTo>
                    <a:pt x="5235" y="297548"/>
                  </a:lnTo>
                  <a:lnTo>
                    <a:pt x="5235" y="316744"/>
                  </a:lnTo>
                  <a:lnTo>
                    <a:pt x="10470" y="316744"/>
                  </a:lnTo>
                  <a:lnTo>
                    <a:pt x="10470" y="297548"/>
                  </a:lnTo>
                  <a:close/>
                </a:path>
                <a:path w="399415" h="461010">
                  <a:moveTo>
                    <a:pt x="10470" y="339493"/>
                  </a:moveTo>
                  <a:lnTo>
                    <a:pt x="10471" y="345539"/>
                  </a:lnTo>
                  <a:lnTo>
                    <a:pt x="10930" y="345804"/>
                  </a:lnTo>
                  <a:lnTo>
                    <a:pt x="8312" y="350338"/>
                  </a:lnTo>
                  <a:lnTo>
                    <a:pt x="13548" y="341270"/>
                  </a:lnTo>
                  <a:lnTo>
                    <a:pt x="10470" y="339493"/>
                  </a:lnTo>
                  <a:close/>
                </a:path>
                <a:path w="399415" h="461010">
                  <a:moveTo>
                    <a:pt x="458" y="345804"/>
                  </a:moveTo>
                  <a:lnTo>
                    <a:pt x="8312" y="350338"/>
                  </a:lnTo>
                  <a:lnTo>
                    <a:pt x="458" y="345804"/>
                  </a:lnTo>
                  <a:close/>
                </a:path>
                <a:path w="399415" h="461010">
                  <a:moveTo>
                    <a:pt x="2617" y="341005"/>
                  </a:moveTo>
                  <a:lnTo>
                    <a:pt x="0" y="345539"/>
                  </a:lnTo>
                  <a:lnTo>
                    <a:pt x="8312" y="350338"/>
                  </a:lnTo>
                  <a:lnTo>
                    <a:pt x="10930" y="345804"/>
                  </a:lnTo>
                  <a:lnTo>
                    <a:pt x="10471" y="345539"/>
                  </a:lnTo>
                  <a:lnTo>
                    <a:pt x="5235" y="345539"/>
                  </a:lnTo>
                  <a:lnTo>
                    <a:pt x="5235" y="342516"/>
                  </a:lnTo>
                  <a:lnTo>
                    <a:pt x="2617" y="341005"/>
                  </a:lnTo>
                  <a:close/>
                </a:path>
                <a:path w="399415" h="461010">
                  <a:moveTo>
                    <a:pt x="5235" y="342516"/>
                  </a:moveTo>
                  <a:lnTo>
                    <a:pt x="5235" y="345539"/>
                  </a:lnTo>
                  <a:lnTo>
                    <a:pt x="10470" y="345539"/>
                  </a:lnTo>
                  <a:lnTo>
                    <a:pt x="5235" y="342516"/>
                  </a:lnTo>
                  <a:close/>
                </a:path>
                <a:path w="399415" h="461010">
                  <a:moveTo>
                    <a:pt x="5235" y="335940"/>
                  </a:moveTo>
                  <a:lnTo>
                    <a:pt x="0" y="335940"/>
                  </a:lnTo>
                  <a:lnTo>
                    <a:pt x="0" y="345539"/>
                  </a:lnTo>
                  <a:lnTo>
                    <a:pt x="5235" y="336471"/>
                  </a:lnTo>
                  <a:lnTo>
                    <a:pt x="5235" y="335940"/>
                  </a:lnTo>
                  <a:close/>
                </a:path>
                <a:path w="399415" h="461010">
                  <a:moveTo>
                    <a:pt x="5235" y="336471"/>
                  </a:moveTo>
                  <a:lnTo>
                    <a:pt x="5235" y="342516"/>
                  </a:lnTo>
                  <a:lnTo>
                    <a:pt x="10470" y="345538"/>
                  </a:lnTo>
                  <a:lnTo>
                    <a:pt x="10470" y="339493"/>
                  </a:lnTo>
                  <a:lnTo>
                    <a:pt x="5235" y="336471"/>
                  </a:lnTo>
                  <a:close/>
                </a:path>
                <a:path w="399415" h="461010">
                  <a:moveTo>
                    <a:pt x="5235" y="336471"/>
                  </a:moveTo>
                  <a:lnTo>
                    <a:pt x="2617" y="341005"/>
                  </a:lnTo>
                  <a:lnTo>
                    <a:pt x="5235" y="342516"/>
                  </a:lnTo>
                  <a:lnTo>
                    <a:pt x="5235" y="336471"/>
                  </a:lnTo>
                  <a:close/>
                </a:path>
                <a:path w="399415" h="461010">
                  <a:moveTo>
                    <a:pt x="10470" y="335940"/>
                  </a:moveTo>
                  <a:lnTo>
                    <a:pt x="5235" y="335940"/>
                  </a:lnTo>
                  <a:lnTo>
                    <a:pt x="5235" y="336471"/>
                  </a:lnTo>
                  <a:lnTo>
                    <a:pt x="10470" y="339493"/>
                  </a:lnTo>
                  <a:lnTo>
                    <a:pt x="10470" y="335940"/>
                  </a:lnTo>
                  <a:close/>
                </a:path>
                <a:path w="399415" h="461010">
                  <a:moveTo>
                    <a:pt x="27555" y="355402"/>
                  </a:moveTo>
                  <a:lnTo>
                    <a:pt x="24937" y="359936"/>
                  </a:lnTo>
                  <a:lnTo>
                    <a:pt x="41561" y="369534"/>
                  </a:lnTo>
                  <a:lnTo>
                    <a:pt x="44179" y="365001"/>
                  </a:lnTo>
                  <a:lnTo>
                    <a:pt x="27555" y="355402"/>
                  </a:lnTo>
                  <a:close/>
                </a:path>
                <a:path w="399415" h="461010">
                  <a:moveTo>
                    <a:pt x="30172" y="350868"/>
                  </a:moveTo>
                  <a:lnTo>
                    <a:pt x="27555" y="355402"/>
                  </a:lnTo>
                  <a:lnTo>
                    <a:pt x="44179" y="365001"/>
                  </a:lnTo>
                  <a:lnTo>
                    <a:pt x="46797" y="360466"/>
                  </a:lnTo>
                  <a:lnTo>
                    <a:pt x="30172" y="350868"/>
                  </a:lnTo>
                  <a:close/>
                </a:path>
                <a:path w="399415" h="461010">
                  <a:moveTo>
                    <a:pt x="60804" y="374599"/>
                  </a:moveTo>
                  <a:lnTo>
                    <a:pt x="58186" y="379133"/>
                  </a:lnTo>
                  <a:lnTo>
                    <a:pt x="74812" y="388731"/>
                  </a:lnTo>
                  <a:lnTo>
                    <a:pt x="77430" y="384197"/>
                  </a:lnTo>
                  <a:lnTo>
                    <a:pt x="60804" y="374599"/>
                  </a:lnTo>
                  <a:close/>
                </a:path>
                <a:path w="399415" h="461010">
                  <a:moveTo>
                    <a:pt x="63422" y="370065"/>
                  </a:moveTo>
                  <a:lnTo>
                    <a:pt x="60804" y="374599"/>
                  </a:lnTo>
                  <a:lnTo>
                    <a:pt x="77430" y="384197"/>
                  </a:lnTo>
                  <a:lnTo>
                    <a:pt x="80047" y="379663"/>
                  </a:lnTo>
                  <a:lnTo>
                    <a:pt x="63422" y="370065"/>
                  </a:lnTo>
                  <a:close/>
                </a:path>
                <a:path w="399415" h="461010">
                  <a:moveTo>
                    <a:pt x="104526" y="393796"/>
                  </a:moveTo>
                  <a:lnTo>
                    <a:pt x="94054" y="393796"/>
                  </a:lnTo>
                  <a:lnTo>
                    <a:pt x="110679" y="403394"/>
                  </a:lnTo>
                  <a:lnTo>
                    <a:pt x="108061" y="407928"/>
                  </a:lnTo>
                  <a:lnTo>
                    <a:pt x="113297" y="398860"/>
                  </a:lnTo>
                  <a:lnTo>
                    <a:pt x="104526" y="393796"/>
                  </a:lnTo>
                  <a:close/>
                </a:path>
                <a:path w="399415" h="461010">
                  <a:moveTo>
                    <a:pt x="94054" y="393796"/>
                  </a:moveTo>
                  <a:lnTo>
                    <a:pt x="91437" y="398330"/>
                  </a:lnTo>
                  <a:lnTo>
                    <a:pt x="108061" y="407928"/>
                  </a:lnTo>
                  <a:lnTo>
                    <a:pt x="110679" y="403394"/>
                  </a:lnTo>
                  <a:lnTo>
                    <a:pt x="94054" y="393796"/>
                  </a:lnTo>
                  <a:close/>
                </a:path>
                <a:path w="399415" h="461010">
                  <a:moveTo>
                    <a:pt x="96672" y="389261"/>
                  </a:moveTo>
                  <a:lnTo>
                    <a:pt x="91437" y="398330"/>
                  </a:lnTo>
                  <a:lnTo>
                    <a:pt x="94054" y="393796"/>
                  </a:lnTo>
                  <a:lnTo>
                    <a:pt x="104526" y="393796"/>
                  </a:lnTo>
                  <a:lnTo>
                    <a:pt x="96672" y="389261"/>
                  </a:lnTo>
                  <a:close/>
                </a:path>
                <a:path w="399415" h="461010">
                  <a:moveTo>
                    <a:pt x="127303" y="412992"/>
                  </a:moveTo>
                  <a:lnTo>
                    <a:pt x="124686" y="417526"/>
                  </a:lnTo>
                  <a:lnTo>
                    <a:pt x="141310" y="427124"/>
                  </a:lnTo>
                  <a:lnTo>
                    <a:pt x="143928" y="422591"/>
                  </a:lnTo>
                  <a:lnTo>
                    <a:pt x="127303" y="412992"/>
                  </a:lnTo>
                  <a:close/>
                </a:path>
                <a:path w="399415" h="461010">
                  <a:moveTo>
                    <a:pt x="129921" y="408458"/>
                  </a:moveTo>
                  <a:lnTo>
                    <a:pt x="127303" y="412992"/>
                  </a:lnTo>
                  <a:lnTo>
                    <a:pt x="143928" y="422591"/>
                  </a:lnTo>
                  <a:lnTo>
                    <a:pt x="146546" y="418056"/>
                  </a:lnTo>
                  <a:lnTo>
                    <a:pt x="129921" y="408458"/>
                  </a:lnTo>
                  <a:close/>
                </a:path>
                <a:path w="399415" h="461010">
                  <a:moveTo>
                    <a:pt x="160553" y="432189"/>
                  </a:moveTo>
                  <a:lnTo>
                    <a:pt x="157935" y="436723"/>
                  </a:lnTo>
                  <a:lnTo>
                    <a:pt x="174560" y="446321"/>
                  </a:lnTo>
                  <a:lnTo>
                    <a:pt x="177177" y="441787"/>
                  </a:lnTo>
                  <a:lnTo>
                    <a:pt x="160553" y="432189"/>
                  </a:lnTo>
                  <a:close/>
                </a:path>
                <a:path w="399415" h="461010">
                  <a:moveTo>
                    <a:pt x="163170" y="427655"/>
                  </a:moveTo>
                  <a:lnTo>
                    <a:pt x="160553" y="432189"/>
                  </a:lnTo>
                  <a:lnTo>
                    <a:pt x="177177" y="441787"/>
                  </a:lnTo>
                  <a:lnTo>
                    <a:pt x="179795" y="437253"/>
                  </a:lnTo>
                  <a:lnTo>
                    <a:pt x="163170" y="427655"/>
                  </a:lnTo>
                  <a:close/>
                </a:path>
                <a:path w="399415" h="461010">
                  <a:moveTo>
                    <a:pt x="205192" y="451386"/>
                  </a:moveTo>
                  <a:lnTo>
                    <a:pt x="204732" y="451651"/>
                  </a:lnTo>
                  <a:lnTo>
                    <a:pt x="199497" y="460718"/>
                  </a:lnTo>
                  <a:lnTo>
                    <a:pt x="207810" y="455919"/>
                  </a:lnTo>
                  <a:lnTo>
                    <a:pt x="205192" y="451386"/>
                  </a:lnTo>
                  <a:close/>
                </a:path>
                <a:path w="399415" h="461010">
                  <a:moveTo>
                    <a:pt x="193802" y="451386"/>
                  </a:moveTo>
                  <a:lnTo>
                    <a:pt x="191185" y="455919"/>
                  </a:lnTo>
                  <a:lnTo>
                    <a:pt x="199497" y="460718"/>
                  </a:lnTo>
                  <a:lnTo>
                    <a:pt x="196879" y="456185"/>
                  </a:lnTo>
                  <a:lnTo>
                    <a:pt x="194261" y="451651"/>
                  </a:lnTo>
                  <a:lnTo>
                    <a:pt x="193802" y="451386"/>
                  </a:lnTo>
                  <a:close/>
                </a:path>
                <a:path w="399415" h="461010">
                  <a:moveTo>
                    <a:pt x="196879" y="456185"/>
                  </a:moveTo>
                  <a:lnTo>
                    <a:pt x="199497" y="460718"/>
                  </a:lnTo>
                  <a:lnTo>
                    <a:pt x="196879" y="456185"/>
                  </a:lnTo>
                  <a:close/>
                </a:path>
                <a:path w="399415" h="461010">
                  <a:moveTo>
                    <a:pt x="199497" y="454673"/>
                  </a:moveTo>
                  <a:lnTo>
                    <a:pt x="196879" y="456185"/>
                  </a:lnTo>
                  <a:lnTo>
                    <a:pt x="199497" y="460718"/>
                  </a:lnTo>
                  <a:lnTo>
                    <a:pt x="202115" y="456185"/>
                  </a:lnTo>
                  <a:lnTo>
                    <a:pt x="199497" y="454673"/>
                  </a:lnTo>
                  <a:close/>
                </a:path>
                <a:path w="399415" h="461010">
                  <a:moveTo>
                    <a:pt x="204732" y="451651"/>
                  </a:moveTo>
                  <a:lnTo>
                    <a:pt x="199497" y="454673"/>
                  </a:lnTo>
                  <a:lnTo>
                    <a:pt x="202115" y="456185"/>
                  </a:lnTo>
                  <a:lnTo>
                    <a:pt x="204732" y="451651"/>
                  </a:lnTo>
                  <a:close/>
                </a:path>
                <a:path w="399415" h="461010">
                  <a:moveTo>
                    <a:pt x="194262" y="451651"/>
                  </a:moveTo>
                  <a:lnTo>
                    <a:pt x="196879" y="456185"/>
                  </a:lnTo>
                  <a:lnTo>
                    <a:pt x="199497" y="454673"/>
                  </a:lnTo>
                  <a:lnTo>
                    <a:pt x="194262" y="451651"/>
                  </a:lnTo>
                  <a:close/>
                </a:path>
                <a:path w="399415" h="461010">
                  <a:moveTo>
                    <a:pt x="205193" y="451386"/>
                  </a:moveTo>
                  <a:lnTo>
                    <a:pt x="207810" y="455919"/>
                  </a:lnTo>
                  <a:lnTo>
                    <a:pt x="205193" y="451386"/>
                  </a:lnTo>
                  <a:close/>
                </a:path>
                <a:path w="399415" h="461010">
                  <a:moveTo>
                    <a:pt x="196420" y="446851"/>
                  </a:moveTo>
                  <a:lnTo>
                    <a:pt x="191185" y="455919"/>
                  </a:lnTo>
                  <a:lnTo>
                    <a:pt x="193802" y="451386"/>
                  </a:lnTo>
                  <a:lnTo>
                    <a:pt x="194720" y="451386"/>
                  </a:lnTo>
                  <a:lnTo>
                    <a:pt x="199497" y="448628"/>
                  </a:lnTo>
                  <a:lnTo>
                    <a:pt x="196420" y="446851"/>
                  </a:lnTo>
                  <a:close/>
                </a:path>
                <a:path w="399415" h="461010">
                  <a:moveTo>
                    <a:pt x="199497" y="448628"/>
                  </a:moveTo>
                  <a:lnTo>
                    <a:pt x="194262" y="451651"/>
                  </a:lnTo>
                  <a:lnTo>
                    <a:pt x="199497" y="454673"/>
                  </a:lnTo>
                  <a:lnTo>
                    <a:pt x="204733" y="451651"/>
                  </a:lnTo>
                  <a:lnTo>
                    <a:pt x="199497" y="448628"/>
                  </a:lnTo>
                  <a:close/>
                </a:path>
                <a:path w="399415" h="461010">
                  <a:moveTo>
                    <a:pt x="194720" y="451386"/>
                  </a:moveTo>
                  <a:lnTo>
                    <a:pt x="193802" y="451386"/>
                  </a:lnTo>
                  <a:lnTo>
                    <a:pt x="194262" y="451651"/>
                  </a:lnTo>
                  <a:lnTo>
                    <a:pt x="194720" y="451386"/>
                  </a:lnTo>
                  <a:close/>
                </a:path>
                <a:path w="399415" h="461010">
                  <a:moveTo>
                    <a:pt x="202574" y="446851"/>
                  </a:moveTo>
                  <a:lnTo>
                    <a:pt x="199497" y="448628"/>
                  </a:lnTo>
                  <a:lnTo>
                    <a:pt x="204733" y="451651"/>
                  </a:lnTo>
                  <a:lnTo>
                    <a:pt x="205192" y="451386"/>
                  </a:lnTo>
                  <a:lnTo>
                    <a:pt x="202574" y="446851"/>
                  </a:lnTo>
                  <a:close/>
                </a:path>
                <a:path w="399415" h="461010">
                  <a:moveTo>
                    <a:pt x="238441" y="432189"/>
                  </a:moveTo>
                  <a:lnTo>
                    <a:pt x="221817" y="441787"/>
                  </a:lnTo>
                  <a:lnTo>
                    <a:pt x="224434" y="446321"/>
                  </a:lnTo>
                  <a:lnTo>
                    <a:pt x="241059" y="436723"/>
                  </a:lnTo>
                  <a:lnTo>
                    <a:pt x="238441" y="432189"/>
                  </a:lnTo>
                  <a:close/>
                </a:path>
                <a:path w="399415" h="461010">
                  <a:moveTo>
                    <a:pt x="235824" y="427655"/>
                  </a:moveTo>
                  <a:lnTo>
                    <a:pt x="219199" y="437253"/>
                  </a:lnTo>
                  <a:lnTo>
                    <a:pt x="221817" y="441787"/>
                  </a:lnTo>
                  <a:lnTo>
                    <a:pt x="238441" y="432188"/>
                  </a:lnTo>
                  <a:lnTo>
                    <a:pt x="235824" y="427655"/>
                  </a:lnTo>
                  <a:close/>
                </a:path>
                <a:path w="399415" h="461010">
                  <a:moveTo>
                    <a:pt x="271691" y="412992"/>
                  </a:moveTo>
                  <a:lnTo>
                    <a:pt x="255067" y="422591"/>
                  </a:lnTo>
                  <a:lnTo>
                    <a:pt x="257684" y="427124"/>
                  </a:lnTo>
                  <a:lnTo>
                    <a:pt x="274308" y="417526"/>
                  </a:lnTo>
                  <a:lnTo>
                    <a:pt x="271691" y="412992"/>
                  </a:lnTo>
                  <a:close/>
                </a:path>
                <a:path w="399415" h="461010">
                  <a:moveTo>
                    <a:pt x="269073" y="408458"/>
                  </a:moveTo>
                  <a:lnTo>
                    <a:pt x="252448" y="418056"/>
                  </a:lnTo>
                  <a:lnTo>
                    <a:pt x="255066" y="422591"/>
                  </a:lnTo>
                  <a:lnTo>
                    <a:pt x="271691" y="412992"/>
                  </a:lnTo>
                  <a:lnTo>
                    <a:pt x="269073" y="408458"/>
                  </a:lnTo>
                  <a:close/>
                </a:path>
                <a:path w="399415" h="461010">
                  <a:moveTo>
                    <a:pt x="302322" y="389261"/>
                  </a:moveTo>
                  <a:lnTo>
                    <a:pt x="285698" y="398860"/>
                  </a:lnTo>
                  <a:lnTo>
                    <a:pt x="290933" y="407928"/>
                  </a:lnTo>
                  <a:lnTo>
                    <a:pt x="288315" y="403394"/>
                  </a:lnTo>
                  <a:lnTo>
                    <a:pt x="304940" y="393796"/>
                  </a:lnTo>
                  <a:lnTo>
                    <a:pt x="302322" y="389261"/>
                  </a:lnTo>
                  <a:close/>
                </a:path>
                <a:path w="399415" h="461010">
                  <a:moveTo>
                    <a:pt x="304940" y="393796"/>
                  </a:moveTo>
                  <a:lnTo>
                    <a:pt x="288315" y="403394"/>
                  </a:lnTo>
                  <a:lnTo>
                    <a:pt x="290933" y="407928"/>
                  </a:lnTo>
                  <a:lnTo>
                    <a:pt x="307558" y="398330"/>
                  </a:lnTo>
                  <a:lnTo>
                    <a:pt x="304940" y="393796"/>
                  </a:lnTo>
                  <a:close/>
                </a:path>
                <a:path w="399415" h="461010">
                  <a:moveTo>
                    <a:pt x="304940" y="393796"/>
                  </a:moveTo>
                  <a:lnTo>
                    <a:pt x="307558" y="398330"/>
                  </a:lnTo>
                  <a:lnTo>
                    <a:pt x="304940" y="393796"/>
                  </a:lnTo>
                  <a:close/>
                </a:path>
                <a:path w="399415" h="461010">
                  <a:moveTo>
                    <a:pt x="338190" y="374599"/>
                  </a:moveTo>
                  <a:lnTo>
                    <a:pt x="321565" y="384197"/>
                  </a:lnTo>
                  <a:lnTo>
                    <a:pt x="324182" y="388731"/>
                  </a:lnTo>
                  <a:lnTo>
                    <a:pt x="340808" y="379133"/>
                  </a:lnTo>
                  <a:lnTo>
                    <a:pt x="338190" y="374599"/>
                  </a:lnTo>
                  <a:close/>
                </a:path>
                <a:path w="399415" h="461010">
                  <a:moveTo>
                    <a:pt x="335573" y="370065"/>
                  </a:moveTo>
                  <a:lnTo>
                    <a:pt x="318947" y="379663"/>
                  </a:lnTo>
                  <a:lnTo>
                    <a:pt x="321565" y="384197"/>
                  </a:lnTo>
                  <a:lnTo>
                    <a:pt x="338190" y="374599"/>
                  </a:lnTo>
                  <a:lnTo>
                    <a:pt x="335573" y="370065"/>
                  </a:lnTo>
                  <a:close/>
                </a:path>
                <a:path w="399415" h="461010">
                  <a:moveTo>
                    <a:pt x="371439" y="355402"/>
                  </a:moveTo>
                  <a:lnTo>
                    <a:pt x="354815" y="365001"/>
                  </a:lnTo>
                  <a:lnTo>
                    <a:pt x="357433" y="369534"/>
                  </a:lnTo>
                  <a:lnTo>
                    <a:pt x="374057" y="359936"/>
                  </a:lnTo>
                  <a:lnTo>
                    <a:pt x="371439" y="355402"/>
                  </a:lnTo>
                  <a:close/>
                </a:path>
                <a:path w="399415" h="461010">
                  <a:moveTo>
                    <a:pt x="368822" y="350868"/>
                  </a:moveTo>
                  <a:lnTo>
                    <a:pt x="352197" y="360466"/>
                  </a:lnTo>
                  <a:lnTo>
                    <a:pt x="354815" y="365001"/>
                  </a:lnTo>
                  <a:lnTo>
                    <a:pt x="371439" y="355402"/>
                  </a:lnTo>
                  <a:lnTo>
                    <a:pt x="368822" y="350868"/>
                  </a:lnTo>
                  <a:close/>
                </a:path>
                <a:path w="399415" h="461010">
                  <a:moveTo>
                    <a:pt x="388524" y="339493"/>
                  </a:moveTo>
                  <a:lnTo>
                    <a:pt x="385446" y="341270"/>
                  </a:lnTo>
                  <a:lnTo>
                    <a:pt x="390682" y="350338"/>
                  </a:lnTo>
                  <a:lnTo>
                    <a:pt x="388064" y="345804"/>
                  </a:lnTo>
                  <a:lnTo>
                    <a:pt x="388523" y="345539"/>
                  </a:lnTo>
                  <a:lnTo>
                    <a:pt x="388524" y="339493"/>
                  </a:lnTo>
                  <a:close/>
                </a:path>
                <a:path w="399415" h="461010">
                  <a:moveTo>
                    <a:pt x="398995" y="345539"/>
                  </a:moveTo>
                  <a:lnTo>
                    <a:pt x="393759" y="345539"/>
                  </a:lnTo>
                  <a:lnTo>
                    <a:pt x="388523" y="345539"/>
                  </a:lnTo>
                  <a:lnTo>
                    <a:pt x="388064" y="345804"/>
                  </a:lnTo>
                  <a:lnTo>
                    <a:pt x="390682" y="350338"/>
                  </a:lnTo>
                  <a:lnTo>
                    <a:pt x="398995" y="345539"/>
                  </a:lnTo>
                  <a:close/>
                </a:path>
                <a:path w="399415" h="461010">
                  <a:moveTo>
                    <a:pt x="388524" y="345538"/>
                  </a:moveTo>
                  <a:close/>
                </a:path>
                <a:path w="399415" h="461010">
                  <a:moveTo>
                    <a:pt x="393759" y="342516"/>
                  </a:moveTo>
                  <a:lnTo>
                    <a:pt x="388524" y="345538"/>
                  </a:lnTo>
                  <a:lnTo>
                    <a:pt x="393759" y="345539"/>
                  </a:lnTo>
                  <a:lnTo>
                    <a:pt x="393759" y="342516"/>
                  </a:lnTo>
                  <a:close/>
                </a:path>
                <a:path w="399415" h="461010">
                  <a:moveTo>
                    <a:pt x="393759" y="345539"/>
                  </a:moveTo>
                  <a:lnTo>
                    <a:pt x="388524" y="345539"/>
                  </a:lnTo>
                  <a:lnTo>
                    <a:pt x="393759" y="345539"/>
                  </a:lnTo>
                  <a:close/>
                </a:path>
                <a:path w="399415" h="461010">
                  <a:moveTo>
                    <a:pt x="398995" y="345539"/>
                  </a:moveTo>
                  <a:lnTo>
                    <a:pt x="393759" y="345539"/>
                  </a:lnTo>
                  <a:lnTo>
                    <a:pt x="398995" y="345539"/>
                  </a:lnTo>
                  <a:close/>
                </a:path>
                <a:path w="399415" h="461010">
                  <a:moveTo>
                    <a:pt x="396377" y="341005"/>
                  </a:moveTo>
                  <a:lnTo>
                    <a:pt x="393759" y="342516"/>
                  </a:lnTo>
                  <a:lnTo>
                    <a:pt x="393759" y="345539"/>
                  </a:lnTo>
                  <a:lnTo>
                    <a:pt x="398995" y="345539"/>
                  </a:lnTo>
                  <a:lnTo>
                    <a:pt x="396377" y="341005"/>
                  </a:lnTo>
                  <a:close/>
                </a:path>
                <a:path w="399415" h="461010">
                  <a:moveTo>
                    <a:pt x="398995" y="335940"/>
                  </a:moveTo>
                  <a:lnTo>
                    <a:pt x="393759" y="335940"/>
                  </a:lnTo>
                  <a:lnTo>
                    <a:pt x="393759" y="336471"/>
                  </a:lnTo>
                  <a:lnTo>
                    <a:pt x="398995" y="345539"/>
                  </a:lnTo>
                  <a:lnTo>
                    <a:pt x="398995" y="335940"/>
                  </a:lnTo>
                  <a:close/>
                </a:path>
                <a:path w="399415" h="461010">
                  <a:moveTo>
                    <a:pt x="393759" y="336471"/>
                  </a:moveTo>
                  <a:lnTo>
                    <a:pt x="388524" y="339493"/>
                  </a:lnTo>
                  <a:lnTo>
                    <a:pt x="388524" y="345538"/>
                  </a:lnTo>
                  <a:lnTo>
                    <a:pt x="393759" y="342516"/>
                  </a:lnTo>
                  <a:lnTo>
                    <a:pt x="393759" y="336471"/>
                  </a:lnTo>
                  <a:close/>
                </a:path>
                <a:path w="399415" h="461010">
                  <a:moveTo>
                    <a:pt x="393759" y="336471"/>
                  </a:moveTo>
                  <a:lnTo>
                    <a:pt x="393759" y="342516"/>
                  </a:lnTo>
                  <a:lnTo>
                    <a:pt x="396377" y="341005"/>
                  </a:lnTo>
                  <a:lnTo>
                    <a:pt x="393759" y="336471"/>
                  </a:lnTo>
                  <a:close/>
                </a:path>
                <a:path w="399415" h="461010">
                  <a:moveTo>
                    <a:pt x="393759" y="335940"/>
                  </a:moveTo>
                  <a:lnTo>
                    <a:pt x="388524" y="335940"/>
                  </a:lnTo>
                  <a:lnTo>
                    <a:pt x="388524" y="339493"/>
                  </a:lnTo>
                  <a:lnTo>
                    <a:pt x="393759" y="336471"/>
                  </a:lnTo>
                  <a:lnTo>
                    <a:pt x="393759" y="335940"/>
                  </a:lnTo>
                  <a:close/>
                </a:path>
                <a:path w="399415" h="461010">
                  <a:moveTo>
                    <a:pt x="393759" y="297548"/>
                  </a:moveTo>
                  <a:lnTo>
                    <a:pt x="388524" y="297548"/>
                  </a:lnTo>
                  <a:lnTo>
                    <a:pt x="388524" y="316744"/>
                  </a:lnTo>
                  <a:lnTo>
                    <a:pt x="393759" y="316744"/>
                  </a:lnTo>
                  <a:lnTo>
                    <a:pt x="393759" y="297548"/>
                  </a:lnTo>
                  <a:close/>
                </a:path>
                <a:path w="399415" h="461010">
                  <a:moveTo>
                    <a:pt x="398995" y="297548"/>
                  </a:moveTo>
                  <a:lnTo>
                    <a:pt x="393759" y="297548"/>
                  </a:lnTo>
                  <a:lnTo>
                    <a:pt x="393759" y="316744"/>
                  </a:lnTo>
                  <a:lnTo>
                    <a:pt x="398995" y="316744"/>
                  </a:lnTo>
                  <a:lnTo>
                    <a:pt x="398995" y="297548"/>
                  </a:lnTo>
                  <a:close/>
                </a:path>
                <a:path w="399415" h="461010">
                  <a:moveTo>
                    <a:pt x="393759" y="259154"/>
                  </a:moveTo>
                  <a:lnTo>
                    <a:pt x="388524" y="259154"/>
                  </a:lnTo>
                  <a:lnTo>
                    <a:pt x="388524" y="278350"/>
                  </a:lnTo>
                  <a:lnTo>
                    <a:pt x="393759" y="278350"/>
                  </a:lnTo>
                  <a:lnTo>
                    <a:pt x="393759" y="259154"/>
                  </a:lnTo>
                  <a:close/>
                </a:path>
                <a:path w="399415" h="461010">
                  <a:moveTo>
                    <a:pt x="398995" y="259154"/>
                  </a:moveTo>
                  <a:lnTo>
                    <a:pt x="393759" y="259154"/>
                  </a:lnTo>
                  <a:lnTo>
                    <a:pt x="393759" y="278350"/>
                  </a:lnTo>
                  <a:lnTo>
                    <a:pt x="398995" y="278350"/>
                  </a:lnTo>
                  <a:lnTo>
                    <a:pt x="398995" y="259154"/>
                  </a:lnTo>
                  <a:close/>
                </a:path>
                <a:path w="399415" h="461010">
                  <a:moveTo>
                    <a:pt x="393759" y="220760"/>
                  </a:moveTo>
                  <a:lnTo>
                    <a:pt x="388524" y="220760"/>
                  </a:lnTo>
                  <a:lnTo>
                    <a:pt x="388524" y="239958"/>
                  </a:lnTo>
                  <a:lnTo>
                    <a:pt x="393759" y="239958"/>
                  </a:lnTo>
                  <a:lnTo>
                    <a:pt x="393759" y="220760"/>
                  </a:lnTo>
                  <a:close/>
                </a:path>
                <a:path w="399415" h="461010">
                  <a:moveTo>
                    <a:pt x="398995" y="220760"/>
                  </a:moveTo>
                  <a:lnTo>
                    <a:pt x="393759" y="220760"/>
                  </a:lnTo>
                  <a:lnTo>
                    <a:pt x="393759" y="239958"/>
                  </a:lnTo>
                  <a:lnTo>
                    <a:pt x="398995" y="239958"/>
                  </a:lnTo>
                  <a:lnTo>
                    <a:pt x="398995" y="220760"/>
                  </a:lnTo>
                  <a:close/>
                </a:path>
                <a:path w="399415" h="461010">
                  <a:moveTo>
                    <a:pt x="393759" y="182368"/>
                  </a:moveTo>
                  <a:lnTo>
                    <a:pt x="388524" y="182368"/>
                  </a:lnTo>
                  <a:lnTo>
                    <a:pt x="388524" y="201564"/>
                  </a:lnTo>
                  <a:lnTo>
                    <a:pt x="393759" y="201564"/>
                  </a:lnTo>
                  <a:lnTo>
                    <a:pt x="393759" y="182368"/>
                  </a:lnTo>
                  <a:close/>
                </a:path>
                <a:path w="399415" h="461010">
                  <a:moveTo>
                    <a:pt x="398995" y="182368"/>
                  </a:moveTo>
                  <a:lnTo>
                    <a:pt x="393759" y="182368"/>
                  </a:lnTo>
                  <a:lnTo>
                    <a:pt x="393759" y="201564"/>
                  </a:lnTo>
                  <a:lnTo>
                    <a:pt x="398995" y="201564"/>
                  </a:lnTo>
                  <a:lnTo>
                    <a:pt x="398995" y="182368"/>
                  </a:lnTo>
                  <a:close/>
                </a:path>
                <a:path w="399415" h="461010">
                  <a:moveTo>
                    <a:pt x="393759" y="143974"/>
                  </a:moveTo>
                  <a:lnTo>
                    <a:pt x="388524" y="143974"/>
                  </a:lnTo>
                  <a:lnTo>
                    <a:pt x="388524" y="163170"/>
                  </a:lnTo>
                  <a:lnTo>
                    <a:pt x="393759" y="163170"/>
                  </a:lnTo>
                  <a:lnTo>
                    <a:pt x="393759" y="143974"/>
                  </a:lnTo>
                  <a:close/>
                </a:path>
                <a:path w="399415" h="461010">
                  <a:moveTo>
                    <a:pt x="398995" y="143974"/>
                  </a:moveTo>
                  <a:lnTo>
                    <a:pt x="393759" y="143974"/>
                  </a:lnTo>
                  <a:lnTo>
                    <a:pt x="393759" y="163170"/>
                  </a:lnTo>
                  <a:lnTo>
                    <a:pt x="398995" y="163170"/>
                  </a:lnTo>
                  <a:lnTo>
                    <a:pt x="398995" y="143974"/>
                  </a:lnTo>
                  <a:close/>
                </a:path>
                <a:path w="399415" h="461010">
                  <a:moveTo>
                    <a:pt x="354815" y="95717"/>
                  </a:moveTo>
                  <a:lnTo>
                    <a:pt x="352197" y="100252"/>
                  </a:lnTo>
                  <a:lnTo>
                    <a:pt x="368822" y="109850"/>
                  </a:lnTo>
                  <a:lnTo>
                    <a:pt x="371439" y="105316"/>
                  </a:lnTo>
                  <a:lnTo>
                    <a:pt x="354815" y="95717"/>
                  </a:lnTo>
                  <a:close/>
                </a:path>
                <a:path w="399415" h="461010">
                  <a:moveTo>
                    <a:pt x="357433" y="91183"/>
                  </a:moveTo>
                  <a:lnTo>
                    <a:pt x="354815" y="95717"/>
                  </a:lnTo>
                  <a:lnTo>
                    <a:pt x="371439" y="105316"/>
                  </a:lnTo>
                  <a:lnTo>
                    <a:pt x="374057" y="100782"/>
                  </a:lnTo>
                  <a:lnTo>
                    <a:pt x="357433" y="91183"/>
                  </a:lnTo>
                  <a:close/>
                </a:path>
                <a:path w="399415" h="461010">
                  <a:moveTo>
                    <a:pt x="321565" y="76521"/>
                  </a:moveTo>
                  <a:lnTo>
                    <a:pt x="318947" y="81055"/>
                  </a:lnTo>
                  <a:lnTo>
                    <a:pt x="335573" y="90653"/>
                  </a:lnTo>
                  <a:lnTo>
                    <a:pt x="338190" y="86119"/>
                  </a:lnTo>
                  <a:lnTo>
                    <a:pt x="321565" y="76521"/>
                  </a:lnTo>
                  <a:close/>
                </a:path>
                <a:path w="399415" h="461010">
                  <a:moveTo>
                    <a:pt x="324182" y="71986"/>
                  </a:moveTo>
                  <a:lnTo>
                    <a:pt x="321565" y="76521"/>
                  </a:lnTo>
                  <a:lnTo>
                    <a:pt x="338190" y="86119"/>
                  </a:lnTo>
                  <a:lnTo>
                    <a:pt x="340808" y="81585"/>
                  </a:lnTo>
                  <a:lnTo>
                    <a:pt x="324182" y="71986"/>
                  </a:lnTo>
                  <a:close/>
                </a:path>
                <a:path w="399415" h="461010">
                  <a:moveTo>
                    <a:pt x="290933" y="52790"/>
                  </a:moveTo>
                  <a:lnTo>
                    <a:pt x="285698" y="61858"/>
                  </a:lnTo>
                  <a:lnTo>
                    <a:pt x="302322" y="71457"/>
                  </a:lnTo>
                  <a:lnTo>
                    <a:pt x="304940" y="66922"/>
                  </a:lnTo>
                  <a:lnTo>
                    <a:pt x="288315" y="57324"/>
                  </a:lnTo>
                  <a:lnTo>
                    <a:pt x="290933" y="52790"/>
                  </a:lnTo>
                  <a:close/>
                </a:path>
                <a:path w="399415" h="461010">
                  <a:moveTo>
                    <a:pt x="290933" y="52790"/>
                  </a:moveTo>
                  <a:lnTo>
                    <a:pt x="288315" y="57324"/>
                  </a:lnTo>
                  <a:lnTo>
                    <a:pt x="304940" y="66922"/>
                  </a:lnTo>
                  <a:lnTo>
                    <a:pt x="307558" y="62388"/>
                  </a:lnTo>
                  <a:lnTo>
                    <a:pt x="290933" y="52790"/>
                  </a:lnTo>
                  <a:close/>
                </a:path>
                <a:path w="399415" h="461010">
                  <a:moveTo>
                    <a:pt x="307558" y="62388"/>
                  </a:moveTo>
                  <a:lnTo>
                    <a:pt x="304940" y="66922"/>
                  </a:lnTo>
                  <a:lnTo>
                    <a:pt x="307558" y="62388"/>
                  </a:lnTo>
                  <a:close/>
                </a:path>
                <a:path w="399415" h="461010">
                  <a:moveTo>
                    <a:pt x="255066" y="38127"/>
                  </a:moveTo>
                  <a:lnTo>
                    <a:pt x="252448" y="42662"/>
                  </a:lnTo>
                  <a:lnTo>
                    <a:pt x="269073" y="52260"/>
                  </a:lnTo>
                  <a:lnTo>
                    <a:pt x="271691" y="47726"/>
                  </a:lnTo>
                  <a:lnTo>
                    <a:pt x="255066" y="38127"/>
                  </a:lnTo>
                  <a:close/>
                </a:path>
                <a:path w="399415" h="461010">
                  <a:moveTo>
                    <a:pt x="257684" y="33594"/>
                  </a:moveTo>
                  <a:lnTo>
                    <a:pt x="255066" y="38127"/>
                  </a:lnTo>
                  <a:lnTo>
                    <a:pt x="271691" y="47726"/>
                  </a:lnTo>
                  <a:lnTo>
                    <a:pt x="274308" y="43192"/>
                  </a:lnTo>
                  <a:lnTo>
                    <a:pt x="257684" y="33594"/>
                  </a:lnTo>
                  <a:close/>
                </a:path>
                <a:path w="399415" h="461010">
                  <a:moveTo>
                    <a:pt x="221817" y="18931"/>
                  </a:moveTo>
                  <a:lnTo>
                    <a:pt x="219199" y="23465"/>
                  </a:lnTo>
                  <a:lnTo>
                    <a:pt x="235824" y="33063"/>
                  </a:lnTo>
                  <a:lnTo>
                    <a:pt x="238441" y="28529"/>
                  </a:lnTo>
                  <a:lnTo>
                    <a:pt x="221817" y="18931"/>
                  </a:lnTo>
                  <a:close/>
                </a:path>
                <a:path w="399415" h="461010">
                  <a:moveTo>
                    <a:pt x="224434" y="14397"/>
                  </a:moveTo>
                  <a:lnTo>
                    <a:pt x="221817" y="18931"/>
                  </a:lnTo>
                  <a:lnTo>
                    <a:pt x="238441" y="28529"/>
                  </a:lnTo>
                  <a:lnTo>
                    <a:pt x="241059" y="23995"/>
                  </a:lnTo>
                  <a:lnTo>
                    <a:pt x="224434" y="14397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486621" y="3403047"/>
              <a:ext cx="10795" cy="2199005"/>
            </a:xfrm>
            <a:custGeom>
              <a:avLst/>
              <a:gdLst/>
              <a:ahLst/>
              <a:cxnLst/>
              <a:rect l="l" t="t" r="r" b="b"/>
              <a:pathLst>
                <a:path w="10795" h="2199004">
                  <a:moveTo>
                    <a:pt x="10464" y="2188502"/>
                  </a:moveTo>
                  <a:lnTo>
                    <a:pt x="0" y="2188502"/>
                  </a:lnTo>
                  <a:lnTo>
                    <a:pt x="0" y="2198878"/>
                  </a:lnTo>
                  <a:lnTo>
                    <a:pt x="10464" y="2198878"/>
                  </a:lnTo>
                  <a:lnTo>
                    <a:pt x="10464" y="2188502"/>
                  </a:lnTo>
                  <a:close/>
                </a:path>
                <a:path w="10795" h="2199004">
                  <a:moveTo>
                    <a:pt x="10464" y="2147024"/>
                  </a:moveTo>
                  <a:lnTo>
                    <a:pt x="0" y="2147024"/>
                  </a:lnTo>
                  <a:lnTo>
                    <a:pt x="0" y="2167763"/>
                  </a:lnTo>
                  <a:lnTo>
                    <a:pt x="10464" y="2167763"/>
                  </a:lnTo>
                  <a:lnTo>
                    <a:pt x="10464" y="2147024"/>
                  </a:lnTo>
                  <a:close/>
                </a:path>
                <a:path w="10795" h="2199004">
                  <a:moveTo>
                    <a:pt x="10464" y="2105533"/>
                  </a:moveTo>
                  <a:lnTo>
                    <a:pt x="0" y="2105533"/>
                  </a:lnTo>
                  <a:lnTo>
                    <a:pt x="0" y="2126272"/>
                  </a:lnTo>
                  <a:lnTo>
                    <a:pt x="10464" y="2126272"/>
                  </a:lnTo>
                  <a:lnTo>
                    <a:pt x="10464" y="2105533"/>
                  </a:lnTo>
                  <a:close/>
                </a:path>
                <a:path w="10795" h="2199004">
                  <a:moveTo>
                    <a:pt x="10464" y="2064042"/>
                  </a:moveTo>
                  <a:lnTo>
                    <a:pt x="0" y="2064042"/>
                  </a:lnTo>
                  <a:lnTo>
                    <a:pt x="0" y="2084781"/>
                  </a:lnTo>
                  <a:lnTo>
                    <a:pt x="10464" y="2084781"/>
                  </a:lnTo>
                  <a:lnTo>
                    <a:pt x="10464" y="2064042"/>
                  </a:lnTo>
                  <a:close/>
                </a:path>
                <a:path w="10795" h="2199004">
                  <a:moveTo>
                    <a:pt x="10464" y="2022551"/>
                  </a:moveTo>
                  <a:lnTo>
                    <a:pt x="0" y="2022551"/>
                  </a:lnTo>
                  <a:lnTo>
                    <a:pt x="0" y="2043303"/>
                  </a:lnTo>
                  <a:lnTo>
                    <a:pt x="10464" y="2043303"/>
                  </a:lnTo>
                  <a:lnTo>
                    <a:pt x="10464" y="2022551"/>
                  </a:lnTo>
                  <a:close/>
                </a:path>
                <a:path w="10795" h="2199004">
                  <a:moveTo>
                    <a:pt x="10464" y="1981060"/>
                  </a:moveTo>
                  <a:lnTo>
                    <a:pt x="0" y="1981060"/>
                  </a:lnTo>
                  <a:lnTo>
                    <a:pt x="0" y="2001812"/>
                  </a:lnTo>
                  <a:lnTo>
                    <a:pt x="10464" y="2001812"/>
                  </a:lnTo>
                  <a:lnTo>
                    <a:pt x="10464" y="1981060"/>
                  </a:lnTo>
                  <a:close/>
                </a:path>
                <a:path w="10795" h="2199004">
                  <a:moveTo>
                    <a:pt x="10464" y="1939582"/>
                  </a:moveTo>
                  <a:lnTo>
                    <a:pt x="0" y="1939582"/>
                  </a:lnTo>
                  <a:lnTo>
                    <a:pt x="0" y="1960321"/>
                  </a:lnTo>
                  <a:lnTo>
                    <a:pt x="10464" y="1960321"/>
                  </a:lnTo>
                  <a:lnTo>
                    <a:pt x="10464" y="1939582"/>
                  </a:lnTo>
                  <a:close/>
                </a:path>
                <a:path w="10795" h="2199004">
                  <a:moveTo>
                    <a:pt x="10464" y="1898091"/>
                  </a:moveTo>
                  <a:lnTo>
                    <a:pt x="0" y="1898091"/>
                  </a:lnTo>
                  <a:lnTo>
                    <a:pt x="0" y="1918830"/>
                  </a:lnTo>
                  <a:lnTo>
                    <a:pt x="10464" y="1918830"/>
                  </a:lnTo>
                  <a:lnTo>
                    <a:pt x="10464" y="1898091"/>
                  </a:lnTo>
                  <a:close/>
                </a:path>
                <a:path w="10795" h="2199004">
                  <a:moveTo>
                    <a:pt x="10464" y="1856600"/>
                  </a:moveTo>
                  <a:lnTo>
                    <a:pt x="0" y="1856600"/>
                  </a:lnTo>
                  <a:lnTo>
                    <a:pt x="0" y="1877339"/>
                  </a:lnTo>
                  <a:lnTo>
                    <a:pt x="10464" y="1877339"/>
                  </a:lnTo>
                  <a:lnTo>
                    <a:pt x="10464" y="1856600"/>
                  </a:lnTo>
                  <a:close/>
                </a:path>
                <a:path w="10795" h="2199004">
                  <a:moveTo>
                    <a:pt x="10464" y="1815109"/>
                  </a:moveTo>
                  <a:lnTo>
                    <a:pt x="0" y="1815109"/>
                  </a:lnTo>
                  <a:lnTo>
                    <a:pt x="0" y="1835861"/>
                  </a:lnTo>
                  <a:lnTo>
                    <a:pt x="10464" y="1835861"/>
                  </a:lnTo>
                  <a:lnTo>
                    <a:pt x="10464" y="1815109"/>
                  </a:lnTo>
                  <a:close/>
                </a:path>
                <a:path w="10795" h="2199004">
                  <a:moveTo>
                    <a:pt x="10464" y="1773631"/>
                  </a:moveTo>
                  <a:lnTo>
                    <a:pt x="0" y="1773631"/>
                  </a:lnTo>
                  <a:lnTo>
                    <a:pt x="0" y="1794370"/>
                  </a:lnTo>
                  <a:lnTo>
                    <a:pt x="10464" y="1794370"/>
                  </a:lnTo>
                  <a:lnTo>
                    <a:pt x="10464" y="1773631"/>
                  </a:lnTo>
                  <a:close/>
                </a:path>
                <a:path w="10795" h="2199004">
                  <a:moveTo>
                    <a:pt x="10464" y="1732140"/>
                  </a:moveTo>
                  <a:lnTo>
                    <a:pt x="0" y="1732140"/>
                  </a:lnTo>
                  <a:lnTo>
                    <a:pt x="0" y="1752879"/>
                  </a:lnTo>
                  <a:lnTo>
                    <a:pt x="10464" y="1752879"/>
                  </a:lnTo>
                  <a:lnTo>
                    <a:pt x="10464" y="1732140"/>
                  </a:lnTo>
                  <a:close/>
                </a:path>
                <a:path w="10795" h="2199004">
                  <a:moveTo>
                    <a:pt x="10464" y="1690649"/>
                  </a:moveTo>
                  <a:lnTo>
                    <a:pt x="0" y="1690649"/>
                  </a:lnTo>
                  <a:lnTo>
                    <a:pt x="0" y="1711388"/>
                  </a:lnTo>
                  <a:lnTo>
                    <a:pt x="10464" y="1711388"/>
                  </a:lnTo>
                  <a:lnTo>
                    <a:pt x="10464" y="1690649"/>
                  </a:lnTo>
                  <a:close/>
                </a:path>
                <a:path w="10795" h="2199004">
                  <a:moveTo>
                    <a:pt x="10464" y="1649158"/>
                  </a:moveTo>
                  <a:lnTo>
                    <a:pt x="0" y="1649158"/>
                  </a:lnTo>
                  <a:lnTo>
                    <a:pt x="0" y="1669897"/>
                  </a:lnTo>
                  <a:lnTo>
                    <a:pt x="10464" y="1669897"/>
                  </a:lnTo>
                  <a:lnTo>
                    <a:pt x="10464" y="1649158"/>
                  </a:lnTo>
                  <a:close/>
                </a:path>
                <a:path w="10795" h="2199004">
                  <a:moveTo>
                    <a:pt x="10464" y="1607667"/>
                  </a:moveTo>
                  <a:lnTo>
                    <a:pt x="0" y="1607667"/>
                  </a:lnTo>
                  <a:lnTo>
                    <a:pt x="0" y="1628419"/>
                  </a:lnTo>
                  <a:lnTo>
                    <a:pt x="10464" y="1628419"/>
                  </a:lnTo>
                  <a:lnTo>
                    <a:pt x="10464" y="1607667"/>
                  </a:lnTo>
                  <a:close/>
                </a:path>
                <a:path w="10795" h="2199004">
                  <a:moveTo>
                    <a:pt x="10464" y="1566189"/>
                  </a:moveTo>
                  <a:lnTo>
                    <a:pt x="0" y="1566189"/>
                  </a:lnTo>
                  <a:lnTo>
                    <a:pt x="0" y="1586928"/>
                  </a:lnTo>
                  <a:lnTo>
                    <a:pt x="10464" y="1586928"/>
                  </a:lnTo>
                  <a:lnTo>
                    <a:pt x="10464" y="1566189"/>
                  </a:lnTo>
                  <a:close/>
                </a:path>
                <a:path w="10795" h="2199004">
                  <a:moveTo>
                    <a:pt x="10464" y="1524698"/>
                  </a:moveTo>
                  <a:lnTo>
                    <a:pt x="0" y="1524698"/>
                  </a:lnTo>
                  <a:lnTo>
                    <a:pt x="0" y="1545437"/>
                  </a:lnTo>
                  <a:lnTo>
                    <a:pt x="10464" y="1545437"/>
                  </a:lnTo>
                  <a:lnTo>
                    <a:pt x="10464" y="1524698"/>
                  </a:lnTo>
                  <a:close/>
                </a:path>
                <a:path w="10795" h="2199004">
                  <a:moveTo>
                    <a:pt x="10464" y="1483207"/>
                  </a:moveTo>
                  <a:lnTo>
                    <a:pt x="0" y="1483207"/>
                  </a:lnTo>
                  <a:lnTo>
                    <a:pt x="0" y="1503946"/>
                  </a:lnTo>
                  <a:lnTo>
                    <a:pt x="10464" y="1503946"/>
                  </a:lnTo>
                  <a:lnTo>
                    <a:pt x="10464" y="1483207"/>
                  </a:lnTo>
                  <a:close/>
                </a:path>
                <a:path w="10795" h="2199004">
                  <a:moveTo>
                    <a:pt x="10464" y="1441716"/>
                  </a:moveTo>
                  <a:lnTo>
                    <a:pt x="0" y="1441716"/>
                  </a:lnTo>
                  <a:lnTo>
                    <a:pt x="0" y="1462468"/>
                  </a:lnTo>
                  <a:lnTo>
                    <a:pt x="10464" y="1462468"/>
                  </a:lnTo>
                  <a:lnTo>
                    <a:pt x="10464" y="1441716"/>
                  </a:lnTo>
                  <a:close/>
                </a:path>
                <a:path w="10795" h="2199004">
                  <a:moveTo>
                    <a:pt x="10464" y="1400225"/>
                  </a:moveTo>
                  <a:lnTo>
                    <a:pt x="0" y="1400225"/>
                  </a:lnTo>
                  <a:lnTo>
                    <a:pt x="0" y="1420977"/>
                  </a:lnTo>
                  <a:lnTo>
                    <a:pt x="10464" y="1420977"/>
                  </a:lnTo>
                  <a:lnTo>
                    <a:pt x="10464" y="1400225"/>
                  </a:lnTo>
                  <a:close/>
                </a:path>
                <a:path w="10795" h="2199004">
                  <a:moveTo>
                    <a:pt x="10464" y="1358747"/>
                  </a:moveTo>
                  <a:lnTo>
                    <a:pt x="0" y="1358747"/>
                  </a:lnTo>
                  <a:lnTo>
                    <a:pt x="0" y="1379486"/>
                  </a:lnTo>
                  <a:lnTo>
                    <a:pt x="10464" y="1379486"/>
                  </a:lnTo>
                  <a:lnTo>
                    <a:pt x="10464" y="1358747"/>
                  </a:lnTo>
                  <a:close/>
                </a:path>
                <a:path w="10795" h="2199004">
                  <a:moveTo>
                    <a:pt x="10464" y="1317256"/>
                  </a:moveTo>
                  <a:lnTo>
                    <a:pt x="0" y="1317256"/>
                  </a:lnTo>
                  <a:lnTo>
                    <a:pt x="0" y="1337995"/>
                  </a:lnTo>
                  <a:lnTo>
                    <a:pt x="10464" y="1337995"/>
                  </a:lnTo>
                  <a:lnTo>
                    <a:pt x="10464" y="1317256"/>
                  </a:lnTo>
                  <a:close/>
                </a:path>
                <a:path w="10795" h="2199004">
                  <a:moveTo>
                    <a:pt x="10464" y="1275765"/>
                  </a:moveTo>
                  <a:lnTo>
                    <a:pt x="0" y="1275765"/>
                  </a:lnTo>
                  <a:lnTo>
                    <a:pt x="0" y="1296504"/>
                  </a:lnTo>
                  <a:lnTo>
                    <a:pt x="10464" y="1296504"/>
                  </a:lnTo>
                  <a:lnTo>
                    <a:pt x="10464" y="1275765"/>
                  </a:lnTo>
                  <a:close/>
                </a:path>
                <a:path w="10795" h="2199004">
                  <a:moveTo>
                    <a:pt x="10464" y="1234274"/>
                  </a:moveTo>
                  <a:lnTo>
                    <a:pt x="0" y="1234274"/>
                  </a:lnTo>
                  <a:lnTo>
                    <a:pt x="0" y="1255026"/>
                  </a:lnTo>
                  <a:lnTo>
                    <a:pt x="10464" y="1255026"/>
                  </a:lnTo>
                  <a:lnTo>
                    <a:pt x="10464" y="1234274"/>
                  </a:lnTo>
                  <a:close/>
                </a:path>
                <a:path w="10795" h="2199004">
                  <a:moveTo>
                    <a:pt x="10464" y="1192784"/>
                  </a:moveTo>
                  <a:lnTo>
                    <a:pt x="0" y="1192784"/>
                  </a:lnTo>
                  <a:lnTo>
                    <a:pt x="0" y="1213535"/>
                  </a:lnTo>
                  <a:lnTo>
                    <a:pt x="10464" y="1213535"/>
                  </a:lnTo>
                  <a:lnTo>
                    <a:pt x="10464" y="1192784"/>
                  </a:lnTo>
                  <a:close/>
                </a:path>
                <a:path w="10795" h="2199004">
                  <a:moveTo>
                    <a:pt x="10464" y="1151305"/>
                  </a:moveTo>
                  <a:lnTo>
                    <a:pt x="0" y="1151305"/>
                  </a:lnTo>
                  <a:lnTo>
                    <a:pt x="0" y="1172044"/>
                  </a:lnTo>
                  <a:lnTo>
                    <a:pt x="10464" y="1172044"/>
                  </a:lnTo>
                  <a:lnTo>
                    <a:pt x="10464" y="1151305"/>
                  </a:lnTo>
                  <a:close/>
                </a:path>
                <a:path w="10795" h="2199004">
                  <a:moveTo>
                    <a:pt x="10464" y="1109814"/>
                  </a:moveTo>
                  <a:lnTo>
                    <a:pt x="0" y="1109814"/>
                  </a:lnTo>
                  <a:lnTo>
                    <a:pt x="0" y="1130554"/>
                  </a:lnTo>
                  <a:lnTo>
                    <a:pt x="10464" y="1130554"/>
                  </a:lnTo>
                  <a:lnTo>
                    <a:pt x="10464" y="1109814"/>
                  </a:lnTo>
                  <a:close/>
                </a:path>
                <a:path w="10795" h="2199004">
                  <a:moveTo>
                    <a:pt x="10464" y="1068324"/>
                  </a:moveTo>
                  <a:lnTo>
                    <a:pt x="0" y="1068324"/>
                  </a:lnTo>
                  <a:lnTo>
                    <a:pt x="0" y="1089063"/>
                  </a:lnTo>
                  <a:lnTo>
                    <a:pt x="10464" y="1089063"/>
                  </a:lnTo>
                  <a:lnTo>
                    <a:pt x="10464" y="1068324"/>
                  </a:lnTo>
                  <a:close/>
                </a:path>
                <a:path w="10795" h="2199004">
                  <a:moveTo>
                    <a:pt x="10464" y="1026833"/>
                  </a:moveTo>
                  <a:lnTo>
                    <a:pt x="0" y="1026833"/>
                  </a:lnTo>
                  <a:lnTo>
                    <a:pt x="0" y="1047584"/>
                  </a:lnTo>
                  <a:lnTo>
                    <a:pt x="10464" y="1047584"/>
                  </a:lnTo>
                  <a:lnTo>
                    <a:pt x="10464" y="1026833"/>
                  </a:lnTo>
                  <a:close/>
                </a:path>
                <a:path w="10795" h="2199004">
                  <a:moveTo>
                    <a:pt x="10464" y="985342"/>
                  </a:moveTo>
                  <a:lnTo>
                    <a:pt x="0" y="985342"/>
                  </a:lnTo>
                  <a:lnTo>
                    <a:pt x="0" y="1006094"/>
                  </a:lnTo>
                  <a:lnTo>
                    <a:pt x="10464" y="1006094"/>
                  </a:lnTo>
                  <a:lnTo>
                    <a:pt x="10464" y="985342"/>
                  </a:lnTo>
                  <a:close/>
                </a:path>
                <a:path w="10795" h="2199004">
                  <a:moveTo>
                    <a:pt x="10464" y="943864"/>
                  </a:moveTo>
                  <a:lnTo>
                    <a:pt x="0" y="943864"/>
                  </a:lnTo>
                  <a:lnTo>
                    <a:pt x="0" y="964603"/>
                  </a:lnTo>
                  <a:lnTo>
                    <a:pt x="10464" y="964603"/>
                  </a:lnTo>
                  <a:lnTo>
                    <a:pt x="10464" y="943864"/>
                  </a:lnTo>
                  <a:close/>
                </a:path>
                <a:path w="10795" h="2199004">
                  <a:moveTo>
                    <a:pt x="10464" y="902373"/>
                  </a:moveTo>
                  <a:lnTo>
                    <a:pt x="0" y="902373"/>
                  </a:lnTo>
                  <a:lnTo>
                    <a:pt x="0" y="923112"/>
                  </a:lnTo>
                  <a:lnTo>
                    <a:pt x="10464" y="923112"/>
                  </a:lnTo>
                  <a:lnTo>
                    <a:pt x="10464" y="902373"/>
                  </a:lnTo>
                  <a:close/>
                </a:path>
                <a:path w="10795" h="2199004">
                  <a:moveTo>
                    <a:pt x="10464" y="860882"/>
                  </a:moveTo>
                  <a:lnTo>
                    <a:pt x="0" y="860882"/>
                  </a:lnTo>
                  <a:lnTo>
                    <a:pt x="0" y="881621"/>
                  </a:lnTo>
                  <a:lnTo>
                    <a:pt x="10464" y="881621"/>
                  </a:lnTo>
                  <a:lnTo>
                    <a:pt x="10464" y="860882"/>
                  </a:lnTo>
                  <a:close/>
                </a:path>
                <a:path w="10795" h="2199004">
                  <a:moveTo>
                    <a:pt x="10464" y="819391"/>
                  </a:moveTo>
                  <a:lnTo>
                    <a:pt x="0" y="819391"/>
                  </a:lnTo>
                  <a:lnTo>
                    <a:pt x="0" y="840143"/>
                  </a:lnTo>
                  <a:lnTo>
                    <a:pt x="10464" y="840143"/>
                  </a:lnTo>
                  <a:lnTo>
                    <a:pt x="10464" y="819391"/>
                  </a:lnTo>
                  <a:close/>
                </a:path>
                <a:path w="10795" h="2199004">
                  <a:moveTo>
                    <a:pt x="10464" y="777900"/>
                  </a:moveTo>
                  <a:lnTo>
                    <a:pt x="0" y="777900"/>
                  </a:lnTo>
                  <a:lnTo>
                    <a:pt x="0" y="798652"/>
                  </a:lnTo>
                  <a:lnTo>
                    <a:pt x="10464" y="798652"/>
                  </a:lnTo>
                  <a:lnTo>
                    <a:pt x="10464" y="777900"/>
                  </a:lnTo>
                  <a:close/>
                </a:path>
                <a:path w="10795" h="2199004">
                  <a:moveTo>
                    <a:pt x="10464" y="736409"/>
                  </a:moveTo>
                  <a:lnTo>
                    <a:pt x="0" y="736409"/>
                  </a:lnTo>
                  <a:lnTo>
                    <a:pt x="0" y="757161"/>
                  </a:lnTo>
                  <a:lnTo>
                    <a:pt x="10464" y="757161"/>
                  </a:lnTo>
                  <a:lnTo>
                    <a:pt x="10464" y="736409"/>
                  </a:lnTo>
                  <a:close/>
                </a:path>
                <a:path w="10795" h="2199004">
                  <a:moveTo>
                    <a:pt x="10464" y="694931"/>
                  </a:moveTo>
                  <a:lnTo>
                    <a:pt x="0" y="694931"/>
                  </a:lnTo>
                  <a:lnTo>
                    <a:pt x="0" y="715670"/>
                  </a:lnTo>
                  <a:lnTo>
                    <a:pt x="10464" y="715670"/>
                  </a:lnTo>
                  <a:lnTo>
                    <a:pt x="10464" y="694931"/>
                  </a:lnTo>
                  <a:close/>
                </a:path>
                <a:path w="10795" h="2199004">
                  <a:moveTo>
                    <a:pt x="10464" y="653440"/>
                  </a:moveTo>
                  <a:lnTo>
                    <a:pt x="0" y="653440"/>
                  </a:lnTo>
                  <a:lnTo>
                    <a:pt x="0" y="674179"/>
                  </a:lnTo>
                  <a:lnTo>
                    <a:pt x="10464" y="674179"/>
                  </a:lnTo>
                  <a:lnTo>
                    <a:pt x="10464" y="653440"/>
                  </a:lnTo>
                  <a:close/>
                </a:path>
                <a:path w="10795" h="2199004">
                  <a:moveTo>
                    <a:pt x="10464" y="611949"/>
                  </a:moveTo>
                  <a:lnTo>
                    <a:pt x="0" y="611949"/>
                  </a:lnTo>
                  <a:lnTo>
                    <a:pt x="0" y="632688"/>
                  </a:lnTo>
                  <a:lnTo>
                    <a:pt x="10464" y="632688"/>
                  </a:lnTo>
                  <a:lnTo>
                    <a:pt x="10464" y="611949"/>
                  </a:lnTo>
                  <a:close/>
                </a:path>
                <a:path w="10795" h="2199004">
                  <a:moveTo>
                    <a:pt x="10464" y="570458"/>
                  </a:moveTo>
                  <a:lnTo>
                    <a:pt x="0" y="570458"/>
                  </a:lnTo>
                  <a:lnTo>
                    <a:pt x="0" y="591210"/>
                  </a:lnTo>
                  <a:lnTo>
                    <a:pt x="10464" y="591210"/>
                  </a:lnTo>
                  <a:lnTo>
                    <a:pt x="10464" y="570458"/>
                  </a:lnTo>
                  <a:close/>
                </a:path>
                <a:path w="10795" h="2199004">
                  <a:moveTo>
                    <a:pt x="10464" y="528967"/>
                  </a:moveTo>
                  <a:lnTo>
                    <a:pt x="0" y="528967"/>
                  </a:lnTo>
                  <a:lnTo>
                    <a:pt x="0" y="549719"/>
                  </a:lnTo>
                  <a:lnTo>
                    <a:pt x="10464" y="549719"/>
                  </a:lnTo>
                  <a:lnTo>
                    <a:pt x="10464" y="528967"/>
                  </a:lnTo>
                  <a:close/>
                </a:path>
                <a:path w="10795" h="2199004">
                  <a:moveTo>
                    <a:pt x="10464" y="487489"/>
                  </a:moveTo>
                  <a:lnTo>
                    <a:pt x="0" y="487489"/>
                  </a:lnTo>
                  <a:lnTo>
                    <a:pt x="0" y="508228"/>
                  </a:lnTo>
                  <a:lnTo>
                    <a:pt x="10464" y="508228"/>
                  </a:lnTo>
                  <a:lnTo>
                    <a:pt x="10464" y="487489"/>
                  </a:lnTo>
                  <a:close/>
                </a:path>
                <a:path w="10795" h="2199004">
                  <a:moveTo>
                    <a:pt x="10464" y="445998"/>
                  </a:moveTo>
                  <a:lnTo>
                    <a:pt x="0" y="445998"/>
                  </a:lnTo>
                  <a:lnTo>
                    <a:pt x="0" y="466737"/>
                  </a:lnTo>
                  <a:lnTo>
                    <a:pt x="10464" y="466737"/>
                  </a:lnTo>
                  <a:lnTo>
                    <a:pt x="10464" y="445998"/>
                  </a:lnTo>
                  <a:close/>
                </a:path>
                <a:path w="10795" h="2199004">
                  <a:moveTo>
                    <a:pt x="10464" y="404507"/>
                  </a:moveTo>
                  <a:lnTo>
                    <a:pt x="0" y="404507"/>
                  </a:lnTo>
                  <a:lnTo>
                    <a:pt x="0" y="425246"/>
                  </a:lnTo>
                  <a:lnTo>
                    <a:pt x="10464" y="425246"/>
                  </a:lnTo>
                  <a:lnTo>
                    <a:pt x="10464" y="404507"/>
                  </a:lnTo>
                  <a:close/>
                </a:path>
                <a:path w="10795" h="2199004">
                  <a:moveTo>
                    <a:pt x="10464" y="363016"/>
                  </a:moveTo>
                  <a:lnTo>
                    <a:pt x="0" y="363016"/>
                  </a:lnTo>
                  <a:lnTo>
                    <a:pt x="0" y="383768"/>
                  </a:lnTo>
                  <a:lnTo>
                    <a:pt x="10464" y="383768"/>
                  </a:lnTo>
                  <a:lnTo>
                    <a:pt x="10464" y="363016"/>
                  </a:lnTo>
                  <a:close/>
                </a:path>
                <a:path w="10795" h="2199004">
                  <a:moveTo>
                    <a:pt x="10464" y="321525"/>
                  </a:moveTo>
                  <a:lnTo>
                    <a:pt x="0" y="321525"/>
                  </a:lnTo>
                  <a:lnTo>
                    <a:pt x="0" y="342277"/>
                  </a:lnTo>
                  <a:lnTo>
                    <a:pt x="10464" y="342277"/>
                  </a:lnTo>
                  <a:lnTo>
                    <a:pt x="10464" y="321525"/>
                  </a:lnTo>
                  <a:close/>
                </a:path>
                <a:path w="10795" h="2199004">
                  <a:moveTo>
                    <a:pt x="10464" y="280047"/>
                  </a:moveTo>
                  <a:lnTo>
                    <a:pt x="0" y="280047"/>
                  </a:lnTo>
                  <a:lnTo>
                    <a:pt x="0" y="300786"/>
                  </a:lnTo>
                  <a:lnTo>
                    <a:pt x="10464" y="300786"/>
                  </a:lnTo>
                  <a:lnTo>
                    <a:pt x="10464" y="280047"/>
                  </a:lnTo>
                  <a:close/>
                </a:path>
                <a:path w="10795" h="2199004">
                  <a:moveTo>
                    <a:pt x="10464" y="238556"/>
                  </a:moveTo>
                  <a:lnTo>
                    <a:pt x="0" y="238556"/>
                  </a:lnTo>
                  <a:lnTo>
                    <a:pt x="0" y="259295"/>
                  </a:lnTo>
                  <a:lnTo>
                    <a:pt x="10464" y="259295"/>
                  </a:lnTo>
                  <a:lnTo>
                    <a:pt x="10464" y="238556"/>
                  </a:lnTo>
                  <a:close/>
                </a:path>
                <a:path w="10795" h="2199004">
                  <a:moveTo>
                    <a:pt x="10464" y="197065"/>
                  </a:moveTo>
                  <a:lnTo>
                    <a:pt x="0" y="197065"/>
                  </a:lnTo>
                  <a:lnTo>
                    <a:pt x="0" y="217805"/>
                  </a:lnTo>
                  <a:lnTo>
                    <a:pt x="10464" y="217805"/>
                  </a:lnTo>
                  <a:lnTo>
                    <a:pt x="10464" y="197065"/>
                  </a:lnTo>
                  <a:close/>
                </a:path>
                <a:path w="10795" h="2199004">
                  <a:moveTo>
                    <a:pt x="10464" y="155575"/>
                  </a:moveTo>
                  <a:lnTo>
                    <a:pt x="0" y="155575"/>
                  </a:lnTo>
                  <a:lnTo>
                    <a:pt x="0" y="176326"/>
                  </a:lnTo>
                  <a:lnTo>
                    <a:pt x="10464" y="176326"/>
                  </a:lnTo>
                  <a:lnTo>
                    <a:pt x="10464" y="155575"/>
                  </a:lnTo>
                  <a:close/>
                </a:path>
                <a:path w="10795" h="2199004">
                  <a:moveTo>
                    <a:pt x="10464" y="114084"/>
                  </a:moveTo>
                  <a:lnTo>
                    <a:pt x="0" y="114084"/>
                  </a:lnTo>
                  <a:lnTo>
                    <a:pt x="0" y="134835"/>
                  </a:lnTo>
                  <a:lnTo>
                    <a:pt x="10464" y="134835"/>
                  </a:lnTo>
                  <a:lnTo>
                    <a:pt x="10464" y="114084"/>
                  </a:lnTo>
                  <a:close/>
                </a:path>
                <a:path w="10795" h="2199004">
                  <a:moveTo>
                    <a:pt x="10464" y="72605"/>
                  </a:moveTo>
                  <a:lnTo>
                    <a:pt x="0" y="72605"/>
                  </a:lnTo>
                  <a:lnTo>
                    <a:pt x="0" y="93345"/>
                  </a:lnTo>
                  <a:lnTo>
                    <a:pt x="10464" y="93345"/>
                  </a:lnTo>
                  <a:lnTo>
                    <a:pt x="10464" y="72605"/>
                  </a:lnTo>
                  <a:close/>
                </a:path>
                <a:path w="10795" h="2199004">
                  <a:moveTo>
                    <a:pt x="10464" y="31115"/>
                  </a:moveTo>
                  <a:lnTo>
                    <a:pt x="0" y="31115"/>
                  </a:lnTo>
                  <a:lnTo>
                    <a:pt x="0" y="51854"/>
                  </a:lnTo>
                  <a:lnTo>
                    <a:pt x="10464" y="51854"/>
                  </a:lnTo>
                  <a:lnTo>
                    <a:pt x="10464" y="31115"/>
                  </a:lnTo>
                  <a:close/>
                </a:path>
                <a:path w="10795" h="2199004">
                  <a:moveTo>
                    <a:pt x="10464" y="0"/>
                  </a:moveTo>
                  <a:lnTo>
                    <a:pt x="0" y="0"/>
                  </a:lnTo>
                  <a:lnTo>
                    <a:pt x="0" y="10363"/>
                  </a:lnTo>
                  <a:lnTo>
                    <a:pt x="10464" y="1036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97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486621" y="3403047"/>
              <a:ext cx="10795" cy="2199005"/>
            </a:xfrm>
            <a:custGeom>
              <a:avLst/>
              <a:gdLst/>
              <a:ahLst/>
              <a:cxnLst/>
              <a:rect l="l" t="t" r="r" b="b"/>
              <a:pathLst>
                <a:path w="10795" h="2199004">
                  <a:moveTo>
                    <a:pt x="10464" y="2188502"/>
                  </a:moveTo>
                  <a:lnTo>
                    <a:pt x="0" y="2188502"/>
                  </a:lnTo>
                  <a:lnTo>
                    <a:pt x="0" y="2198878"/>
                  </a:lnTo>
                  <a:lnTo>
                    <a:pt x="10464" y="2198878"/>
                  </a:lnTo>
                  <a:lnTo>
                    <a:pt x="10464" y="2188502"/>
                  </a:lnTo>
                  <a:close/>
                </a:path>
                <a:path w="10795" h="2199004">
                  <a:moveTo>
                    <a:pt x="10464" y="2147024"/>
                  </a:moveTo>
                  <a:lnTo>
                    <a:pt x="0" y="2147024"/>
                  </a:lnTo>
                  <a:lnTo>
                    <a:pt x="0" y="2167763"/>
                  </a:lnTo>
                  <a:lnTo>
                    <a:pt x="10464" y="2167763"/>
                  </a:lnTo>
                  <a:lnTo>
                    <a:pt x="10464" y="2147024"/>
                  </a:lnTo>
                  <a:close/>
                </a:path>
                <a:path w="10795" h="2199004">
                  <a:moveTo>
                    <a:pt x="10464" y="2105533"/>
                  </a:moveTo>
                  <a:lnTo>
                    <a:pt x="0" y="2105533"/>
                  </a:lnTo>
                  <a:lnTo>
                    <a:pt x="0" y="2126272"/>
                  </a:lnTo>
                  <a:lnTo>
                    <a:pt x="10464" y="2126272"/>
                  </a:lnTo>
                  <a:lnTo>
                    <a:pt x="10464" y="2105533"/>
                  </a:lnTo>
                  <a:close/>
                </a:path>
                <a:path w="10795" h="2199004">
                  <a:moveTo>
                    <a:pt x="10464" y="2064042"/>
                  </a:moveTo>
                  <a:lnTo>
                    <a:pt x="0" y="2064042"/>
                  </a:lnTo>
                  <a:lnTo>
                    <a:pt x="0" y="2084781"/>
                  </a:lnTo>
                  <a:lnTo>
                    <a:pt x="10464" y="2084781"/>
                  </a:lnTo>
                  <a:lnTo>
                    <a:pt x="10464" y="2064042"/>
                  </a:lnTo>
                  <a:close/>
                </a:path>
                <a:path w="10795" h="2199004">
                  <a:moveTo>
                    <a:pt x="10464" y="2022551"/>
                  </a:moveTo>
                  <a:lnTo>
                    <a:pt x="0" y="2022551"/>
                  </a:lnTo>
                  <a:lnTo>
                    <a:pt x="0" y="2043303"/>
                  </a:lnTo>
                  <a:lnTo>
                    <a:pt x="10464" y="2043303"/>
                  </a:lnTo>
                  <a:lnTo>
                    <a:pt x="10464" y="2022551"/>
                  </a:lnTo>
                  <a:close/>
                </a:path>
                <a:path w="10795" h="2199004">
                  <a:moveTo>
                    <a:pt x="10464" y="1981060"/>
                  </a:moveTo>
                  <a:lnTo>
                    <a:pt x="0" y="1981060"/>
                  </a:lnTo>
                  <a:lnTo>
                    <a:pt x="0" y="2001812"/>
                  </a:lnTo>
                  <a:lnTo>
                    <a:pt x="10464" y="2001812"/>
                  </a:lnTo>
                  <a:lnTo>
                    <a:pt x="10464" y="1981060"/>
                  </a:lnTo>
                  <a:close/>
                </a:path>
                <a:path w="10795" h="2199004">
                  <a:moveTo>
                    <a:pt x="10464" y="1939582"/>
                  </a:moveTo>
                  <a:lnTo>
                    <a:pt x="0" y="1939582"/>
                  </a:lnTo>
                  <a:lnTo>
                    <a:pt x="0" y="1960321"/>
                  </a:lnTo>
                  <a:lnTo>
                    <a:pt x="10464" y="1960321"/>
                  </a:lnTo>
                  <a:lnTo>
                    <a:pt x="10464" y="1939582"/>
                  </a:lnTo>
                  <a:close/>
                </a:path>
                <a:path w="10795" h="2199004">
                  <a:moveTo>
                    <a:pt x="10464" y="1898091"/>
                  </a:moveTo>
                  <a:lnTo>
                    <a:pt x="0" y="1898091"/>
                  </a:lnTo>
                  <a:lnTo>
                    <a:pt x="0" y="1918830"/>
                  </a:lnTo>
                  <a:lnTo>
                    <a:pt x="10464" y="1918830"/>
                  </a:lnTo>
                  <a:lnTo>
                    <a:pt x="10464" y="1898091"/>
                  </a:lnTo>
                  <a:close/>
                </a:path>
                <a:path w="10795" h="2199004">
                  <a:moveTo>
                    <a:pt x="10464" y="1856600"/>
                  </a:moveTo>
                  <a:lnTo>
                    <a:pt x="0" y="1856600"/>
                  </a:lnTo>
                  <a:lnTo>
                    <a:pt x="0" y="1877339"/>
                  </a:lnTo>
                  <a:lnTo>
                    <a:pt x="10464" y="1877339"/>
                  </a:lnTo>
                  <a:lnTo>
                    <a:pt x="10464" y="1856600"/>
                  </a:lnTo>
                  <a:close/>
                </a:path>
                <a:path w="10795" h="2199004">
                  <a:moveTo>
                    <a:pt x="10464" y="1815109"/>
                  </a:moveTo>
                  <a:lnTo>
                    <a:pt x="0" y="1815109"/>
                  </a:lnTo>
                  <a:lnTo>
                    <a:pt x="0" y="1835861"/>
                  </a:lnTo>
                  <a:lnTo>
                    <a:pt x="10464" y="1835861"/>
                  </a:lnTo>
                  <a:lnTo>
                    <a:pt x="10464" y="1815109"/>
                  </a:lnTo>
                  <a:close/>
                </a:path>
                <a:path w="10795" h="2199004">
                  <a:moveTo>
                    <a:pt x="10464" y="1773631"/>
                  </a:moveTo>
                  <a:lnTo>
                    <a:pt x="0" y="1773631"/>
                  </a:lnTo>
                  <a:lnTo>
                    <a:pt x="0" y="1794370"/>
                  </a:lnTo>
                  <a:lnTo>
                    <a:pt x="10464" y="1794370"/>
                  </a:lnTo>
                  <a:lnTo>
                    <a:pt x="10464" y="1773631"/>
                  </a:lnTo>
                  <a:close/>
                </a:path>
                <a:path w="10795" h="2199004">
                  <a:moveTo>
                    <a:pt x="10464" y="1732140"/>
                  </a:moveTo>
                  <a:lnTo>
                    <a:pt x="0" y="1732140"/>
                  </a:lnTo>
                  <a:lnTo>
                    <a:pt x="0" y="1752879"/>
                  </a:lnTo>
                  <a:lnTo>
                    <a:pt x="10464" y="1752879"/>
                  </a:lnTo>
                  <a:lnTo>
                    <a:pt x="10464" y="1732140"/>
                  </a:lnTo>
                  <a:close/>
                </a:path>
                <a:path w="10795" h="2199004">
                  <a:moveTo>
                    <a:pt x="10464" y="1690649"/>
                  </a:moveTo>
                  <a:lnTo>
                    <a:pt x="0" y="1690649"/>
                  </a:lnTo>
                  <a:lnTo>
                    <a:pt x="0" y="1711388"/>
                  </a:lnTo>
                  <a:lnTo>
                    <a:pt x="10464" y="1711388"/>
                  </a:lnTo>
                  <a:lnTo>
                    <a:pt x="10464" y="1690649"/>
                  </a:lnTo>
                  <a:close/>
                </a:path>
                <a:path w="10795" h="2199004">
                  <a:moveTo>
                    <a:pt x="10464" y="1649158"/>
                  </a:moveTo>
                  <a:lnTo>
                    <a:pt x="0" y="1649158"/>
                  </a:lnTo>
                  <a:lnTo>
                    <a:pt x="0" y="1669897"/>
                  </a:lnTo>
                  <a:lnTo>
                    <a:pt x="10464" y="1669897"/>
                  </a:lnTo>
                  <a:lnTo>
                    <a:pt x="10464" y="1649158"/>
                  </a:lnTo>
                  <a:close/>
                </a:path>
                <a:path w="10795" h="2199004">
                  <a:moveTo>
                    <a:pt x="10464" y="1607667"/>
                  </a:moveTo>
                  <a:lnTo>
                    <a:pt x="0" y="1607667"/>
                  </a:lnTo>
                  <a:lnTo>
                    <a:pt x="0" y="1628419"/>
                  </a:lnTo>
                  <a:lnTo>
                    <a:pt x="10464" y="1628419"/>
                  </a:lnTo>
                  <a:lnTo>
                    <a:pt x="10464" y="1607667"/>
                  </a:lnTo>
                  <a:close/>
                </a:path>
                <a:path w="10795" h="2199004">
                  <a:moveTo>
                    <a:pt x="10464" y="1566189"/>
                  </a:moveTo>
                  <a:lnTo>
                    <a:pt x="0" y="1566189"/>
                  </a:lnTo>
                  <a:lnTo>
                    <a:pt x="0" y="1586928"/>
                  </a:lnTo>
                  <a:lnTo>
                    <a:pt x="10464" y="1586928"/>
                  </a:lnTo>
                  <a:lnTo>
                    <a:pt x="10464" y="1566189"/>
                  </a:lnTo>
                  <a:close/>
                </a:path>
                <a:path w="10795" h="2199004">
                  <a:moveTo>
                    <a:pt x="10464" y="1524698"/>
                  </a:moveTo>
                  <a:lnTo>
                    <a:pt x="0" y="1524698"/>
                  </a:lnTo>
                  <a:lnTo>
                    <a:pt x="0" y="1545437"/>
                  </a:lnTo>
                  <a:lnTo>
                    <a:pt x="10464" y="1545437"/>
                  </a:lnTo>
                  <a:lnTo>
                    <a:pt x="10464" y="1524698"/>
                  </a:lnTo>
                  <a:close/>
                </a:path>
                <a:path w="10795" h="2199004">
                  <a:moveTo>
                    <a:pt x="10464" y="1483207"/>
                  </a:moveTo>
                  <a:lnTo>
                    <a:pt x="0" y="1483207"/>
                  </a:lnTo>
                  <a:lnTo>
                    <a:pt x="0" y="1503946"/>
                  </a:lnTo>
                  <a:lnTo>
                    <a:pt x="10464" y="1503946"/>
                  </a:lnTo>
                  <a:lnTo>
                    <a:pt x="10464" y="1483207"/>
                  </a:lnTo>
                  <a:close/>
                </a:path>
                <a:path w="10795" h="2199004">
                  <a:moveTo>
                    <a:pt x="10464" y="1441716"/>
                  </a:moveTo>
                  <a:lnTo>
                    <a:pt x="0" y="1441716"/>
                  </a:lnTo>
                  <a:lnTo>
                    <a:pt x="0" y="1462468"/>
                  </a:lnTo>
                  <a:lnTo>
                    <a:pt x="10464" y="1462468"/>
                  </a:lnTo>
                  <a:lnTo>
                    <a:pt x="10464" y="1441716"/>
                  </a:lnTo>
                  <a:close/>
                </a:path>
                <a:path w="10795" h="2199004">
                  <a:moveTo>
                    <a:pt x="10464" y="1400225"/>
                  </a:moveTo>
                  <a:lnTo>
                    <a:pt x="0" y="1400225"/>
                  </a:lnTo>
                  <a:lnTo>
                    <a:pt x="0" y="1420977"/>
                  </a:lnTo>
                  <a:lnTo>
                    <a:pt x="10464" y="1420977"/>
                  </a:lnTo>
                  <a:lnTo>
                    <a:pt x="10464" y="1400225"/>
                  </a:lnTo>
                  <a:close/>
                </a:path>
                <a:path w="10795" h="2199004">
                  <a:moveTo>
                    <a:pt x="10464" y="1358747"/>
                  </a:moveTo>
                  <a:lnTo>
                    <a:pt x="0" y="1358747"/>
                  </a:lnTo>
                  <a:lnTo>
                    <a:pt x="0" y="1379486"/>
                  </a:lnTo>
                  <a:lnTo>
                    <a:pt x="10464" y="1379486"/>
                  </a:lnTo>
                  <a:lnTo>
                    <a:pt x="10464" y="1358747"/>
                  </a:lnTo>
                  <a:close/>
                </a:path>
                <a:path w="10795" h="2199004">
                  <a:moveTo>
                    <a:pt x="10464" y="1317256"/>
                  </a:moveTo>
                  <a:lnTo>
                    <a:pt x="0" y="1317256"/>
                  </a:lnTo>
                  <a:lnTo>
                    <a:pt x="0" y="1337995"/>
                  </a:lnTo>
                  <a:lnTo>
                    <a:pt x="10464" y="1337995"/>
                  </a:lnTo>
                  <a:lnTo>
                    <a:pt x="10464" y="1317256"/>
                  </a:lnTo>
                  <a:close/>
                </a:path>
                <a:path w="10795" h="2199004">
                  <a:moveTo>
                    <a:pt x="10464" y="1275765"/>
                  </a:moveTo>
                  <a:lnTo>
                    <a:pt x="0" y="1275765"/>
                  </a:lnTo>
                  <a:lnTo>
                    <a:pt x="0" y="1296504"/>
                  </a:lnTo>
                  <a:lnTo>
                    <a:pt x="10464" y="1296504"/>
                  </a:lnTo>
                  <a:lnTo>
                    <a:pt x="10464" y="1275765"/>
                  </a:lnTo>
                  <a:close/>
                </a:path>
                <a:path w="10795" h="2199004">
                  <a:moveTo>
                    <a:pt x="10464" y="1234274"/>
                  </a:moveTo>
                  <a:lnTo>
                    <a:pt x="0" y="1234274"/>
                  </a:lnTo>
                  <a:lnTo>
                    <a:pt x="0" y="1255026"/>
                  </a:lnTo>
                  <a:lnTo>
                    <a:pt x="10464" y="1255026"/>
                  </a:lnTo>
                  <a:lnTo>
                    <a:pt x="10464" y="1234274"/>
                  </a:lnTo>
                  <a:close/>
                </a:path>
                <a:path w="10795" h="2199004">
                  <a:moveTo>
                    <a:pt x="10464" y="1192784"/>
                  </a:moveTo>
                  <a:lnTo>
                    <a:pt x="0" y="1192784"/>
                  </a:lnTo>
                  <a:lnTo>
                    <a:pt x="0" y="1213535"/>
                  </a:lnTo>
                  <a:lnTo>
                    <a:pt x="10464" y="1213535"/>
                  </a:lnTo>
                  <a:lnTo>
                    <a:pt x="10464" y="1192784"/>
                  </a:lnTo>
                  <a:close/>
                </a:path>
                <a:path w="10795" h="2199004">
                  <a:moveTo>
                    <a:pt x="10464" y="1151305"/>
                  </a:moveTo>
                  <a:lnTo>
                    <a:pt x="0" y="1151305"/>
                  </a:lnTo>
                  <a:lnTo>
                    <a:pt x="0" y="1172044"/>
                  </a:lnTo>
                  <a:lnTo>
                    <a:pt x="10464" y="1172044"/>
                  </a:lnTo>
                  <a:lnTo>
                    <a:pt x="10464" y="1151305"/>
                  </a:lnTo>
                  <a:close/>
                </a:path>
                <a:path w="10795" h="2199004">
                  <a:moveTo>
                    <a:pt x="10464" y="1109814"/>
                  </a:moveTo>
                  <a:lnTo>
                    <a:pt x="0" y="1109814"/>
                  </a:lnTo>
                  <a:lnTo>
                    <a:pt x="0" y="1130554"/>
                  </a:lnTo>
                  <a:lnTo>
                    <a:pt x="10464" y="1130554"/>
                  </a:lnTo>
                  <a:lnTo>
                    <a:pt x="10464" y="1109814"/>
                  </a:lnTo>
                  <a:close/>
                </a:path>
                <a:path w="10795" h="2199004">
                  <a:moveTo>
                    <a:pt x="10464" y="1068324"/>
                  </a:moveTo>
                  <a:lnTo>
                    <a:pt x="0" y="1068324"/>
                  </a:lnTo>
                  <a:lnTo>
                    <a:pt x="0" y="1089063"/>
                  </a:lnTo>
                  <a:lnTo>
                    <a:pt x="10464" y="1089063"/>
                  </a:lnTo>
                  <a:lnTo>
                    <a:pt x="10464" y="1068324"/>
                  </a:lnTo>
                  <a:close/>
                </a:path>
                <a:path w="10795" h="2199004">
                  <a:moveTo>
                    <a:pt x="10464" y="1026833"/>
                  </a:moveTo>
                  <a:lnTo>
                    <a:pt x="0" y="1026833"/>
                  </a:lnTo>
                  <a:lnTo>
                    <a:pt x="0" y="1047584"/>
                  </a:lnTo>
                  <a:lnTo>
                    <a:pt x="10464" y="1047584"/>
                  </a:lnTo>
                  <a:lnTo>
                    <a:pt x="10464" y="1026833"/>
                  </a:lnTo>
                  <a:close/>
                </a:path>
                <a:path w="10795" h="2199004">
                  <a:moveTo>
                    <a:pt x="10464" y="985342"/>
                  </a:moveTo>
                  <a:lnTo>
                    <a:pt x="0" y="985342"/>
                  </a:lnTo>
                  <a:lnTo>
                    <a:pt x="0" y="1006094"/>
                  </a:lnTo>
                  <a:lnTo>
                    <a:pt x="10464" y="1006094"/>
                  </a:lnTo>
                  <a:lnTo>
                    <a:pt x="10464" y="985342"/>
                  </a:lnTo>
                  <a:close/>
                </a:path>
                <a:path w="10795" h="2199004">
                  <a:moveTo>
                    <a:pt x="10464" y="943864"/>
                  </a:moveTo>
                  <a:lnTo>
                    <a:pt x="0" y="943864"/>
                  </a:lnTo>
                  <a:lnTo>
                    <a:pt x="0" y="964603"/>
                  </a:lnTo>
                  <a:lnTo>
                    <a:pt x="10464" y="964603"/>
                  </a:lnTo>
                  <a:lnTo>
                    <a:pt x="10464" y="943864"/>
                  </a:lnTo>
                  <a:close/>
                </a:path>
                <a:path w="10795" h="2199004">
                  <a:moveTo>
                    <a:pt x="10464" y="902373"/>
                  </a:moveTo>
                  <a:lnTo>
                    <a:pt x="0" y="902373"/>
                  </a:lnTo>
                  <a:lnTo>
                    <a:pt x="0" y="923112"/>
                  </a:lnTo>
                  <a:lnTo>
                    <a:pt x="10464" y="923112"/>
                  </a:lnTo>
                  <a:lnTo>
                    <a:pt x="10464" y="902373"/>
                  </a:lnTo>
                  <a:close/>
                </a:path>
                <a:path w="10795" h="2199004">
                  <a:moveTo>
                    <a:pt x="10464" y="860882"/>
                  </a:moveTo>
                  <a:lnTo>
                    <a:pt x="0" y="860882"/>
                  </a:lnTo>
                  <a:lnTo>
                    <a:pt x="0" y="881621"/>
                  </a:lnTo>
                  <a:lnTo>
                    <a:pt x="10464" y="881621"/>
                  </a:lnTo>
                  <a:lnTo>
                    <a:pt x="10464" y="860882"/>
                  </a:lnTo>
                  <a:close/>
                </a:path>
                <a:path w="10795" h="2199004">
                  <a:moveTo>
                    <a:pt x="10464" y="819391"/>
                  </a:moveTo>
                  <a:lnTo>
                    <a:pt x="0" y="819391"/>
                  </a:lnTo>
                  <a:lnTo>
                    <a:pt x="0" y="840143"/>
                  </a:lnTo>
                  <a:lnTo>
                    <a:pt x="10464" y="840143"/>
                  </a:lnTo>
                  <a:lnTo>
                    <a:pt x="10464" y="819391"/>
                  </a:lnTo>
                  <a:close/>
                </a:path>
                <a:path w="10795" h="2199004">
                  <a:moveTo>
                    <a:pt x="10464" y="777900"/>
                  </a:moveTo>
                  <a:lnTo>
                    <a:pt x="0" y="777900"/>
                  </a:lnTo>
                  <a:lnTo>
                    <a:pt x="0" y="798652"/>
                  </a:lnTo>
                  <a:lnTo>
                    <a:pt x="10464" y="798652"/>
                  </a:lnTo>
                  <a:lnTo>
                    <a:pt x="10464" y="777900"/>
                  </a:lnTo>
                  <a:close/>
                </a:path>
                <a:path w="10795" h="2199004">
                  <a:moveTo>
                    <a:pt x="10464" y="736409"/>
                  </a:moveTo>
                  <a:lnTo>
                    <a:pt x="0" y="736409"/>
                  </a:lnTo>
                  <a:lnTo>
                    <a:pt x="0" y="757161"/>
                  </a:lnTo>
                  <a:lnTo>
                    <a:pt x="10464" y="757161"/>
                  </a:lnTo>
                  <a:lnTo>
                    <a:pt x="10464" y="736409"/>
                  </a:lnTo>
                  <a:close/>
                </a:path>
                <a:path w="10795" h="2199004">
                  <a:moveTo>
                    <a:pt x="10464" y="694931"/>
                  </a:moveTo>
                  <a:lnTo>
                    <a:pt x="0" y="694931"/>
                  </a:lnTo>
                  <a:lnTo>
                    <a:pt x="0" y="715670"/>
                  </a:lnTo>
                  <a:lnTo>
                    <a:pt x="10464" y="715670"/>
                  </a:lnTo>
                  <a:lnTo>
                    <a:pt x="10464" y="694931"/>
                  </a:lnTo>
                  <a:close/>
                </a:path>
                <a:path w="10795" h="2199004">
                  <a:moveTo>
                    <a:pt x="10464" y="653440"/>
                  </a:moveTo>
                  <a:lnTo>
                    <a:pt x="0" y="653440"/>
                  </a:lnTo>
                  <a:lnTo>
                    <a:pt x="0" y="674179"/>
                  </a:lnTo>
                  <a:lnTo>
                    <a:pt x="10464" y="674179"/>
                  </a:lnTo>
                  <a:lnTo>
                    <a:pt x="10464" y="653440"/>
                  </a:lnTo>
                  <a:close/>
                </a:path>
                <a:path w="10795" h="2199004">
                  <a:moveTo>
                    <a:pt x="10464" y="611949"/>
                  </a:moveTo>
                  <a:lnTo>
                    <a:pt x="0" y="611949"/>
                  </a:lnTo>
                  <a:lnTo>
                    <a:pt x="0" y="632688"/>
                  </a:lnTo>
                  <a:lnTo>
                    <a:pt x="10464" y="632688"/>
                  </a:lnTo>
                  <a:lnTo>
                    <a:pt x="10464" y="611949"/>
                  </a:lnTo>
                  <a:close/>
                </a:path>
                <a:path w="10795" h="2199004">
                  <a:moveTo>
                    <a:pt x="10464" y="570458"/>
                  </a:moveTo>
                  <a:lnTo>
                    <a:pt x="0" y="570458"/>
                  </a:lnTo>
                  <a:lnTo>
                    <a:pt x="0" y="591210"/>
                  </a:lnTo>
                  <a:lnTo>
                    <a:pt x="10464" y="591210"/>
                  </a:lnTo>
                  <a:lnTo>
                    <a:pt x="10464" y="570458"/>
                  </a:lnTo>
                  <a:close/>
                </a:path>
                <a:path w="10795" h="2199004">
                  <a:moveTo>
                    <a:pt x="10464" y="528967"/>
                  </a:moveTo>
                  <a:lnTo>
                    <a:pt x="0" y="528967"/>
                  </a:lnTo>
                  <a:lnTo>
                    <a:pt x="0" y="549719"/>
                  </a:lnTo>
                  <a:lnTo>
                    <a:pt x="10464" y="549719"/>
                  </a:lnTo>
                  <a:lnTo>
                    <a:pt x="10464" y="528967"/>
                  </a:lnTo>
                  <a:close/>
                </a:path>
                <a:path w="10795" h="2199004">
                  <a:moveTo>
                    <a:pt x="10464" y="487489"/>
                  </a:moveTo>
                  <a:lnTo>
                    <a:pt x="0" y="487489"/>
                  </a:lnTo>
                  <a:lnTo>
                    <a:pt x="0" y="508228"/>
                  </a:lnTo>
                  <a:lnTo>
                    <a:pt x="10464" y="508228"/>
                  </a:lnTo>
                  <a:lnTo>
                    <a:pt x="10464" y="487489"/>
                  </a:lnTo>
                  <a:close/>
                </a:path>
                <a:path w="10795" h="2199004">
                  <a:moveTo>
                    <a:pt x="10464" y="445998"/>
                  </a:moveTo>
                  <a:lnTo>
                    <a:pt x="0" y="445998"/>
                  </a:lnTo>
                  <a:lnTo>
                    <a:pt x="0" y="466737"/>
                  </a:lnTo>
                  <a:lnTo>
                    <a:pt x="10464" y="466737"/>
                  </a:lnTo>
                  <a:lnTo>
                    <a:pt x="10464" y="445998"/>
                  </a:lnTo>
                  <a:close/>
                </a:path>
                <a:path w="10795" h="2199004">
                  <a:moveTo>
                    <a:pt x="10464" y="404507"/>
                  </a:moveTo>
                  <a:lnTo>
                    <a:pt x="0" y="404507"/>
                  </a:lnTo>
                  <a:lnTo>
                    <a:pt x="0" y="425246"/>
                  </a:lnTo>
                  <a:lnTo>
                    <a:pt x="10464" y="425246"/>
                  </a:lnTo>
                  <a:lnTo>
                    <a:pt x="10464" y="404507"/>
                  </a:lnTo>
                  <a:close/>
                </a:path>
                <a:path w="10795" h="2199004">
                  <a:moveTo>
                    <a:pt x="10464" y="363016"/>
                  </a:moveTo>
                  <a:lnTo>
                    <a:pt x="0" y="363016"/>
                  </a:lnTo>
                  <a:lnTo>
                    <a:pt x="0" y="383768"/>
                  </a:lnTo>
                  <a:lnTo>
                    <a:pt x="10464" y="383768"/>
                  </a:lnTo>
                  <a:lnTo>
                    <a:pt x="10464" y="363016"/>
                  </a:lnTo>
                  <a:close/>
                </a:path>
                <a:path w="10795" h="2199004">
                  <a:moveTo>
                    <a:pt x="10464" y="321525"/>
                  </a:moveTo>
                  <a:lnTo>
                    <a:pt x="0" y="321525"/>
                  </a:lnTo>
                  <a:lnTo>
                    <a:pt x="0" y="342277"/>
                  </a:lnTo>
                  <a:lnTo>
                    <a:pt x="10464" y="342277"/>
                  </a:lnTo>
                  <a:lnTo>
                    <a:pt x="10464" y="321525"/>
                  </a:lnTo>
                  <a:close/>
                </a:path>
                <a:path w="10795" h="2199004">
                  <a:moveTo>
                    <a:pt x="10464" y="280047"/>
                  </a:moveTo>
                  <a:lnTo>
                    <a:pt x="0" y="280047"/>
                  </a:lnTo>
                  <a:lnTo>
                    <a:pt x="0" y="300786"/>
                  </a:lnTo>
                  <a:lnTo>
                    <a:pt x="10464" y="300786"/>
                  </a:lnTo>
                  <a:lnTo>
                    <a:pt x="10464" y="280047"/>
                  </a:lnTo>
                  <a:close/>
                </a:path>
                <a:path w="10795" h="2199004">
                  <a:moveTo>
                    <a:pt x="10464" y="238556"/>
                  </a:moveTo>
                  <a:lnTo>
                    <a:pt x="0" y="238556"/>
                  </a:lnTo>
                  <a:lnTo>
                    <a:pt x="0" y="259295"/>
                  </a:lnTo>
                  <a:lnTo>
                    <a:pt x="10464" y="259295"/>
                  </a:lnTo>
                  <a:lnTo>
                    <a:pt x="10464" y="238556"/>
                  </a:lnTo>
                  <a:close/>
                </a:path>
                <a:path w="10795" h="2199004">
                  <a:moveTo>
                    <a:pt x="10464" y="197065"/>
                  </a:moveTo>
                  <a:lnTo>
                    <a:pt x="0" y="197065"/>
                  </a:lnTo>
                  <a:lnTo>
                    <a:pt x="0" y="217805"/>
                  </a:lnTo>
                  <a:lnTo>
                    <a:pt x="10464" y="217805"/>
                  </a:lnTo>
                  <a:lnTo>
                    <a:pt x="10464" y="197065"/>
                  </a:lnTo>
                  <a:close/>
                </a:path>
                <a:path w="10795" h="2199004">
                  <a:moveTo>
                    <a:pt x="10464" y="155575"/>
                  </a:moveTo>
                  <a:lnTo>
                    <a:pt x="0" y="155575"/>
                  </a:lnTo>
                  <a:lnTo>
                    <a:pt x="0" y="176326"/>
                  </a:lnTo>
                  <a:lnTo>
                    <a:pt x="10464" y="176326"/>
                  </a:lnTo>
                  <a:lnTo>
                    <a:pt x="10464" y="155575"/>
                  </a:lnTo>
                  <a:close/>
                </a:path>
                <a:path w="10795" h="2199004">
                  <a:moveTo>
                    <a:pt x="10464" y="114084"/>
                  </a:moveTo>
                  <a:lnTo>
                    <a:pt x="0" y="114084"/>
                  </a:lnTo>
                  <a:lnTo>
                    <a:pt x="0" y="134835"/>
                  </a:lnTo>
                  <a:lnTo>
                    <a:pt x="10464" y="134835"/>
                  </a:lnTo>
                  <a:lnTo>
                    <a:pt x="10464" y="114084"/>
                  </a:lnTo>
                  <a:close/>
                </a:path>
                <a:path w="10795" h="2199004">
                  <a:moveTo>
                    <a:pt x="10464" y="72605"/>
                  </a:moveTo>
                  <a:lnTo>
                    <a:pt x="0" y="72605"/>
                  </a:lnTo>
                  <a:lnTo>
                    <a:pt x="0" y="93345"/>
                  </a:lnTo>
                  <a:lnTo>
                    <a:pt x="10464" y="93345"/>
                  </a:lnTo>
                  <a:lnTo>
                    <a:pt x="10464" y="72605"/>
                  </a:lnTo>
                  <a:close/>
                </a:path>
                <a:path w="10795" h="2199004">
                  <a:moveTo>
                    <a:pt x="10464" y="31115"/>
                  </a:moveTo>
                  <a:lnTo>
                    <a:pt x="0" y="31115"/>
                  </a:lnTo>
                  <a:lnTo>
                    <a:pt x="0" y="51854"/>
                  </a:lnTo>
                  <a:lnTo>
                    <a:pt x="10464" y="51854"/>
                  </a:lnTo>
                  <a:lnTo>
                    <a:pt x="10464" y="31115"/>
                  </a:lnTo>
                  <a:close/>
                </a:path>
                <a:path w="10795" h="2199004">
                  <a:moveTo>
                    <a:pt x="10464" y="0"/>
                  </a:moveTo>
                  <a:lnTo>
                    <a:pt x="0" y="0"/>
                  </a:lnTo>
                  <a:lnTo>
                    <a:pt x="0" y="10363"/>
                  </a:lnTo>
                  <a:lnTo>
                    <a:pt x="10464" y="1036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534477" y="3943691"/>
              <a:ext cx="1910080" cy="1108710"/>
            </a:xfrm>
            <a:custGeom>
              <a:avLst/>
              <a:gdLst/>
              <a:ahLst/>
              <a:cxnLst/>
              <a:rect l="l" t="t" r="r" b="b"/>
              <a:pathLst>
                <a:path w="1910079" h="1108710">
                  <a:moveTo>
                    <a:pt x="5235" y="0"/>
                  </a:moveTo>
                  <a:lnTo>
                    <a:pt x="0" y="9068"/>
                  </a:lnTo>
                  <a:lnTo>
                    <a:pt x="8982" y="14254"/>
                  </a:lnTo>
                  <a:lnTo>
                    <a:pt x="14218" y="5186"/>
                  </a:lnTo>
                  <a:lnTo>
                    <a:pt x="5235" y="0"/>
                  </a:lnTo>
                  <a:close/>
                </a:path>
                <a:path w="1910079" h="1108710">
                  <a:moveTo>
                    <a:pt x="32183" y="15558"/>
                  </a:moveTo>
                  <a:lnTo>
                    <a:pt x="26947" y="24626"/>
                  </a:lnTo>
                  <a:lnTo>
                    <a:pt x="44912" y="34998"/>
                  </a:lnTo>
                  <a:lnTo>
                    <a:pt x="50148" y="25930"/>
                  </a:lnTo>
                  <a:lnTo>
                    <a:pt x="32183" y="15558"/>
                  </a:lnTo>
                  <a:close/>
                </a:path>
                <a:path w="1910079" h="1108710">
                  <a:moveTo>
                    <a:pt x="68113" y="36302"/>
                  </a:moveTo>
                  <a:lnTo>
                    <a:pt x="62877" y="45370"/>
                  </a:lnTo>
                  <a:lnTo>
                    <a:pt x="80842" y="55742"/>
                  </a:lnTo>
                  <a:lnTo>
                    <a:pt x="86078" y="46675"/>
                  </a:lnTo>
                  <a:lnTo>
                    <a:pt x="68113" y="36302"/>
                  </a:lnTo>
                  <a:close/>
                </a:path>
                <a:path w="1910079" h="1108710">
                  <a:moveTo>
                    <a:pt x="104042" y="57046"/>
                  </a:moveTo>
                  <a:lnTo>
                    <a:pt x="98807" y="66115"/>
                  </a:lnTo>
                  <a:lnTo>
                    <a:pt x="116772" y="76486"/>
                  </a:lnTo>
                  <a:lnTo>
                    <a:pt x="122007" y="67418"/>
                  </a:lnTo>
                  <a:lnTo>
                    <a:pt x="104042" y="57046"/>
                  </a:lnTo>
                  <a:close/>
                </a:path>
                <a:path w="1910079" h="1108710">
                  <a:moveTo>
                    <a:pt x="139972" y="77791"/>
                  </a:moveTo>
                  <a:lnTo>
                    <a:pt x="134737" y="86859"/>
                  </a:lnTo>
                  <a:lnTo>
                    <a:pt x="152702" y="97231"/>
                  </a:lnTo>
                  <a:lnTo>
                    <a:pt x="157937" y="88162"/>
                  </a:lnTo>
                  <a:lnTo>
                    <a:pt x="139972" y="77791"/>
                  </a:lnTo>
                  <a:close/>
                </a:path>
                <a:path w="1910079" h="1108710">
                  <a:moveTo>
                    <a:pt x="175903" y="98535"/>
                  </a:moveTo>
                  <a:lnTo>
                    <a:pt x="170668" y="107603"/>
                  </a:lnTo>
                  <a:lnTo>
                    <a:pt x="188632" y="117975"/>
                  </a:lnTo>
                  <a:lnTo>
                    <a:pt x="193868" y="108907"/>
                  </a:lnTo>
                  <a:lnTo>
                    <a:pt x="175903" y="98535"/>
                  </a:lnTo>
                  <a:close/>
                </a:path>
                <a:path w="1910079" h="1108710">
                  <a:moveTo>
                    <a:pt x="211833" y="119279"/>
                  </a:moveTo>
                  <a:lnTo>
                    <a:pt x="206597" y="128347"/>
                  </a:lnTo>
                  <a:lnTo>
                    <a:pt x="224562" y="138719"/>
                  </a:lnTo>
                  <a:lnTo>
                    <a:pt x="229798" y="129651"/>
                  </a:lnTo>
                  <a:lnTo>
                    <a:pt x="211833" y="119279"/>
                  </a:lnTo>
                  <a:close/>
                </a:path>
                <a:path w="1910079" h="1108710">
                  <a:moveTo>
                    <a:pt x="247763" y="140024"/>
                  </a:moveTo>
                  <a:lnTo>
                    <a:pt x="242527" y="149091"/>
                  </a:lnTo>
                  <a:lnTo>
                    <a:pt x="260492" y="159464"/>
                  </a:lnTo>
                  <a:lnTo>
                    <a:pt x="265728" y="150395"/>
                  </a:lnTo>
                  <a:lnTo>
                    <a:pt x="247763" y="140024"/>
                  </a:lnTo>
                  <a:close/>
                </a:path>
                <a:path w="1910079" h="1108710">
                  <a:moveTo>
                    <a:pt x="283692" y="160767"/>
                  </a:moveTo>
                  <a:lnTo>
                    <a:pt x="278457" y="169835"/>
                  </a:lnTo>
                  <a:lnTo>
                    <a:pt x="296422" y="180208"/>
                  </a:lnTo>
                  <a:lnTo>
                    <a:pt x="301657" y="171140"/>
                  </a:lnTo>
                  <a:lnTo>
                    <a:pt x="283692" y="160767"/>
                  </a:lnTo>
                  <a:close/>
                </a:path>
                <a:path w="1910079" h="1108710">
                  <a:moveTo>
                    <a:pt x="319622" y="181511"/>
                  </a:moveTo>
                  <a:lnTo>
                    <a:pt x="314387" y="190580"/>
                  </a:lnTo>
                  <a:lnTo>
                    <a:pt x="332353" y="200951"/>
                  </a:lnTo>
                  <a:lnTo>
                    <a:pt x="337588" y="191884"/>
                  </a:lnTo>
                  <a:lnTo>
                    <a:pt x="319622" y="181511"/>
                  </a:lnTo>
                  <a:close/>
                </a:path>
                <a:path w="1910079" h="1108710">
                  <a:moveTo>
                    <a:pt x="355553" y="202256"/>
                  </a:moveTo>
                  <a:lnTo>
                    <a:pt x="350318" y="211324"/>
                  </a:lnTo>
                  <a:lnTo>
                    <a:pt x="368283" y="221696"/>
                  </a:lnTo>
                  <a:lnTo>
                    <a:pt x="373518" y="212628"/>
                  </a:lnTo>
                  <a:lnTo>
                    <a:pt x="355553" y="202256"/>
                  </a:lnTo>
                  <a:close/>
                </a:path>
                <a:path w="1910079" h="1108710">
                  <a:moveTo>
                    <a:pt x="391483" y="223000"/>
                  </a:moveTo>
                  <a:lnTo>
                    <a:pt x="386247" y="232068"/>
                  </a:lnTo>
                  <a:lnTo>
                    <a:pt x="404212" y="242440"/>
                  </a:lnTo>
                  <a:lnTo>
                    <a:pt x="409448" y="233372"/>
                  </a:lnTo>
                  <a:lnTo>
                    <a:pt x="391483" y="223000"/>
                  </a:lnTo>
                  <a:close/>
                </a:path>
                <a:path w="1910079" h="1108710">
                  <a:moveTo>
                    <a:pt x="427413" y="243744"/>
                  </a:moveTo>
                  <a:lnTo>
                    <a:pt x="422177" y="252813"/>
                  </a:lnTo>
                  <a:lnTo>
                    <a:pt x="440142" y="263184"/>
                  </a:lnTo>
                  <a:lnTo>
                    <a:pt x="445378" y="254116"/>
                  </a:lnTo>
                  <a:lnTo>
                    <a:pt x="427413" y="243744"/>
                  </a:lnTo>
                  <a:close/>
                </a:path>
                <a:path w="1910079" h="1108710">
                  <a:moveTo>
                    <a:pt x="463342" y="264489"/>
                  </a:moveTo>
                  <a:lnTo>
                    <a:pt x="458107" y="273557"/>
                  </a:lnTo>
                  <a:lnTo>
                    <a:pt x="476072" y="283929"/>
                  </a:lnTo>
                  <a:lnTo>
                    <a:pt x="481307" y="274860"/>
                  </a:lnTo>
                  <a:lnTo>
                    <a:pt x="463342" y="264489"/>
                  </a:lnTo>
                  <a:close/>
                </a:path>
                <a:path w="1910079" h="1108710">
                  <a:moveTo>
                    <a:pt x="499272" y="285233"/>
                  </a:moveTo>
                  <a:lnTo>
                    <a:pt x="494037" y="294300"/>
                  </a:lnTo>
                  <a:lnTo>
                    <a:pt x="512003" y="304673"/>
                  </a:lnTo>
                  <a:lnTo>
                    <a:pt x="517238" y="295605"/>
                  </a:lnTo>
                  <a:lnTo>
                    <a:pt x="499272" y="285233"/>
                  </a:lnTo>
                  <a:close/>
                </a:path>
                <a:path w="1910079" h="1108710">
                  <a:moveTo>
                    <a:pt x="535203" y="305977"/>
                  </a:moveTo>
                  <a:lnTo>
                    <a:pt x="529968" y="315045"/>
                  </a:lnTo>
                  <a:lnTo>
                    <a:pt x="547933" y="325417"/>
                  </a:lnTo>
                  <a:lnTo>
                    <a:pt x="553168" y="316349"/>
                  </a:lnTo>
                  <a:lnTo>
                    <a:pt x="535203" y="305977"/>
                  </a:lnTo>
                  <a:close/>
                </a:path>
                <a:path w="1910079" h="1108710">
                  <a:moveTo>
                    <a:pt x="571133" y="326721"/>
                  </a:moveTo>
                  <a:lnTo>
                    <a:pt x="565897" y="335789"/>
                  </a:lnTo>
                  <a:lnTo>
                    <a:pt x="583862" y="346162"/>
                  </a:lnTo>
                  <a:lnTo>
                    <a:pt x="589098" y="337093"/>
                  </a:lnTo>
                  <a:lnTo>
                    <a:pt x="571133" y="326721"/>
                  </a:lnTo>
                  <a:close/>
                </a:path>
                <a:path w="1910079" h="1108710">
                  <a:moveTo>
                    <a:pt x="607063" y="347465"/>
                  </a:moveTo>
                  <a:lnTo>
                    <a:pt x="601827" y="356533"/>
                  </a:lnTo>
                  <a:lnTo>
                    <a:pt x="619792" y="366906"/>
                  </a:lnTo>
                  <a:lnTo>
                    <a:pt x="625028" y="357838"/>
                  </a:lnTo>
                  <a:lnTo>
                    <a:pt x="607063" y="347465"/>
                  </a:lnTo>
                  <a:close/>
                </a:path>
                <a:path w="1910079" h="1108710">
                  <a:moveTo>
                    <a:pt x="642992" y="368209"/>
                  </a:moveTo>
                  <a:lnTo>
                    <a:pt x="637757" y="377278"/>
                  </a:lnTo>
                  <a:lnTo>
                    <a:pt x="655722" y="387649"/>
                  </a:lnTo>
                  <a:lnTo>
                    <a:pt x="660957" y="378582"/>
                  </a:lnTo>
                  <a:lnTo>
                    <a:pt x="642992" y="368209"/>
                  </a:lnTo>
                  <a:close/>
                </a:path>
                <a:path w="1910079" h="1108710">
                  <a:moveTo>
                    <a:pt x="678922" y="388954"/>
                  </a:moveTo>
                  <a:lnTo>
                    <a:pt x="673687" y="398022"/>
                  </a:lnTo>
                  <a:lnTo>
                    <a:pt x="691653" y="408394"/>
                  </a:lnTo>
                  <a:lnTo>
                    <a:pt x="696888" y="399326"/>
                  </a:lnTo>
                  <a:lnTo>
                    <a:pt x="678922" y="388954"/>
                  </a:lnTo>
                  <a:close/>
                </a:path>
                <a:path w="1910079" h="1108710">
                  <a:moveTo>
                    <a:pt x="714853" y="409698"/>
                  </a:moveTo>
                  <a:lnTo>
                    <a:pt x="709618" y="418766"/>
                  </a:lnTo>
                  <a:lnTo>
                    <a:pt x="727583" y="429138"/>
                  </a:lnTo>
                  <a:lnTo>
                    <a:pt x="732818" y="420070"/>
                  </a:lnTo>
                  <a:lnTo>
                    <a:pt x="714853" y="409698"/>
                  </a:lnTo>
                  <a:close/>
                </a:path>
                <a:path w="1910079" h="1108710">
                  <a:moveTo>
                    <a:pt x="750783" y="430442"/>
                  </a:moveTo>
                  <a:lnTo>
                    <a:pt x="745547" y="439510"/>
                  </a:lnTo>
                  <a:lnTo>
                    <a:pt x="763512" y="449882"/>
                  </a:lnTo>
                  <a:lnTo>
                    <a:pt x="768748" y="440814"/>
                  </a:lnTo>
                  <a:lnTo>
                    <a:pt x="750783" y="430442"/>
                  </a:lnTo>
                  <a:close/>
                </a:path>
                <a:path w="1910079" h="1108710">
                  <a:moveTo>
                    <a:pt x="786713" y="451187"/>
                  </a:moveTo>
                  <a:lnTo>
                    <a:pt x="781477" y="460255"/>
                  </a:lnTo>
                  <a:lnTo>
                    <a:pt x="799442" y="470626"/>
                  </a:lnTo>
                  <a:lnTo>
                    <a:pt x="804678" y="461558"/>
                  </a:lnTo>
                  <a:lnTo>
                    <a:pt x="786713" y="451187"/>
                  </a:lnTo>
                  <a:close/>
                </a:path>
                <a:path w="1910079" h="1108710">
                  <a:moveTo>
                    <a:pt x="822643" y="471931"/>
                  </a:moveTo>
                  <a:lnTo>
                    <a:pt x="817407" y="480998"/>
                  </a:lnTo>
                  <a:lnTo>
                    <a:pt x="835372" y="491371"/>
                  </a:lnTo>
                  <a:lnTo>
                    <a:pt x="840607" y="482303"/>
                  </a:lnTo>
                  <a:lnTo>
                    <a:pt x="822643" y="471931"/>
                  </a:lnTo>
                  <a:close/>
                </a:path>
                <a:path w="1910079" h="1108710">
                  <a:moveTo>
                    <a:pt x="858572" y="492675"/>
                  </a:moveTo>
                  <a:lnTo>
                    <a:pt x="853337" y="501742"/>
                  </a:lnTo>
                  <a:lnTo>
                    <a:pt x="871303" y="512115"/>
                  </a:lnTo>
                  <a:lnTo>
                    <a:pt x="876538" y="503047"/>
                  </a:lnTo>
                  <a:lnTo>
                    <a:pt x="858572" y="492675"/>
                  </a:lnTo>
                  <a:close/>
                </a:path>
                <a:path w="1910079" h="1108710">
                  <a:moveTo>
                    <a:pt x="894503" y="513419"/>
                  </a:moveTo>
                  <a:lnTo>
                    <a:pt x="889268" y="522487"/>
                  </a:lnTo>
                  <a:lnTo>
                    <a:pt x="907233" y="532859"/>
                  </a:lnTo>
                  <a:lnTo>
                    <a:pt x="912468" y="523791"/>
                  </a:lnTo>
                  <a:lnTo>
                    <a:pt x="894503" y="513419"/>
                  </a:lnTo>
                  <a:close/>
                </a:path>
                <a:path w="1910079" h="1108710">
                  <a:moveTo>
                    <a:pt x="930433" y="534163"/>
                  </a:moveTo>
                  <a:lnTo>
                    <a:pt x="925198" y="543231"/>
                  </a:lnTo>
                  <a:lnTo>
                    <a:pt x="943162" y="553604"/>
                  </a:lnTo>
                  <a:lnTo>
                    <a:pt x="948398" y="544536"/>
                  </a:lnTo>
                  <a:lnTo>
                    <a:pt x="930433" y="534163"/>
                  </a:lnTo>
                  <a:close/>
                </a:path>
                <a:path w="1910079" h="1108710">
                  <a:moveTo>
                    <a:pt x="966363" y="554907"/>
                  </a:moveTo>
                  <a:lnTo>
                    <a:pt x="961127" y="563975"/>
                  </a:lnTo>
                  <a:lnTo>
                    <a:pt x="979092" y="574347"/>
                  </a:lnTo>
                  <a:lnTo>
                    <a:pt x="984328" y="565280"/>
                  </a:lnTo>
                  <a:lnTo>
                    <a:pt x="966363" y="554907"/>
                  </a:lnTo>
                  <a:close/>
                </a:path>
                <a:path w="1910079" h="1108710">
                  <a:moveTo>
                    <a:pt x="1002293" y="575652"/>
                  </a:moveTo>
                  <a:lnTo>
                    <a:pt x="997057" y="584720"/>
                  </a:lnTo>
                  <a:lnTo>
                    <a:pt x="1015022" y="595091"/>
                  </a:lnTo>
                  <a:lnTo>
                    <a:pt x="1020257" y="586024"/>
                  </a:lnTo>
                  <a:lnTo>
                    <a:pt x="1002293" y="575652"/>
                  </a:lnTo>
                  <a:close/>
                </a:path>
                <a:path w="1910079" h="1108710">
                  <a:moveTo>
                    <a:pt x="1038223" y="596396"/>
                  </a:moveTo>
                  <a:lnTo>
                    <a:pt x="1032988" y="605464"/>
                  </a:lnTo>
                  <a:lnTo>
                    <a:pt x="1050953" y="615836"/>
                  </a:lnTo>
                  <a:lnTo>
                    <a:pt x="1056188" y="606768"/>
                  </a:lnTo>
                  <a:lnTo>
                    <a:pt x="1038223" y="596396"/>
                  </a:lnTo>
                  <a:close/>
                </a:path>
                <a:path w="1910079" h="1108710">
                  <a:moveTo>
                    <a:pt x="1074153" y="617140"/>
                  </a:moveTo>
                  <a:lnTo>
                    <a:pt x="1068918" y="626208"/>
                  </a:lnTo>
                  <a:lnTo>
                    <a:pt x="1086883" y="636580"/>
                  </a:lnTo>
                  <a:lnTo>
                    <a:pt x="1092118" y="627512"/>
                  </a:lnTo>
                  <a:lnTo>
                    <a:pt x="1074153" y="617140"/>
                  </a:lnTo>
                  <a:close/>
                </a:path>
                <a:path w="1910079" h="1108710">
                  <a:moveTo>
                    <a:pt x="1110083" y="637885"/>
                  </a:moveTo>
                  <a:lnTo>
                    <a:pt x="1104848" y="646953"/>
                  </a:lnTo>
                  <a:lnTo>
                    <a:pt x="1122812" y="657324"/>
                  </a:lnTo>
                  <a:lnTo>
                    <a:pt x="1128048" y="648256"/>
                  </a:lnTo>
                  <a:lnTo>
                    <a:pt x="1110083" y="637885"/>
                  </a:lnTo>
                  <a:close/>
                </a:path>
                <a:path w="1910079" h="1108710">
                  <a:moveTo>
                    <a:pt x="1146013" y="658629"/>
                  </a:moveTo>
                  <a:lnTo>
                    <a:pt x="1140777" y="667696"/>
                  </a:lnTo>
                  <a:lnTo>
                    <a:pt x="1158742" y="678069"/>
                  </a:lnTo>
                  <a:lnTo>
                    <a:pt x="1163978" y="669001"/>
                  </a:lnTo>
                  <a:lnTo>
                    <a:pt x="1146013" y="658629"/>
                  </a:lnTo>
                  <a:close/>
                </a:path>
                <a:path w="1910079" h="1108710">
                  <a:moveTo>
                    <a:pt x="1181943" y="679373"/>
                  </a:moveTo>
                  <a:lnTo>
                    <a:pt x="1176707" y="688440"/>
                  </a:lnTo>
                  <a:lnTo>
                    <a:pt x="1194672" y="698813"/>
                  </a:lnTo>
                  <a:lnTo>
                    <a:pt x="1199907" y="689745"/>
                  </a:lnTo>
                  <a:lnTo>
                    <a:pt x="1181943" y="679373"/>
                  </a:lnTo>
                  <a:close/>
                </a:path>
                <a:path w="1910079" h="1108710">
                  <a:moveTo>
                    <a:pt x="1217872" y="700116"/>
                  </a:moveTo>
                  <a:lnTo>
                    <a:pt x="1212637" y="709185"/>
                  </a:lnTo>
                  <a:lnTo>
                    <a:pt x="1230602" y="719557"/>
                  </a:lnTo>
                  <a:lnTo>
                    <a:pt x="1235837" y="710489"/>
                  </a:lnTo>
                  <a:lnTo>
                    <a:pt x="1217872" y="700116"/>
                  </a:lnTo>
                  <a:close/>
                </a:path>
                <a:path w="1910079" h="1108710">
                  <a:moveTo>
                    <a:pt x="1253802" y="720861"/>
                  </a:moveTo>
                  <a:lnTo>
                    <a:pt x="1248567" y="729929"/>
                  </a:lnTo>
                  <a:lnTo>
                    <a:pt x="1266533" y="740302"/>
                  </a:lnTo>
                  <a:lnTo>
                    <a:pt x="1271768" y="731233"/>
                  </a:lnTo>
                  <a:lnTo>
                    <a:pt x="1253802" y="720861"/>
                  </a:lnTo>
                  <a:close/>
                </a:path>
                <a:path w="1910079" h="1108710">
                  <a:moveTo>
                    <a:pt x="1289733" y="741605"/>
                  </a:moveTo>
                  <a:lnTo>
                    <a:pt x="1284498" y="750673"/>
                  </a:lnTo>
                  <a:lnTo>
                    <a:pt x="1302462" y="761045"/>
                  </a:lnTo>
                  <a:lnTo>
                    <a:pt x="1307698" y="751978"/>
                  </a:lnTo>
                  <a:lnTo>
                    <a:pt x="1289733" y="741605"/>
                  </a:lnTo>
                  <a:close/>
                </a:path>
                <a:path w="1910079" h="1108710">
                  <a:moveTo>
                    <a:pt x="1325663" y="762349"/>
                  </a:moveTo>
                  <a:lnTo>
                    <a:pt x="1320427" y="771417"/>
                  </a:lnTo>
                  <a:lnTo>
                    <a:pt x="1338392" y="781789"/>
                  </a:lnTo>
                  <a:lnTo>
                    <a:pt x="1343628" y="772722"/>
                  </a:lnTo>
                  <a:lnTo>
                    <a:pt x="1325663" y="762349"/>
                  </a:lnTo>
                  <a:close/>
                </a:path>
                <a:path w="1910079" h="1108710">
                  <a:moveTo>
                    <a:pt x="1361593" y="783093"/>
                  </a:moveTo>
                  <a:lnTo>
                    <a:pt x="1356357" y="792162"/>
                  </a:lnTo>
                  <a:lnTo>
                    <a:pt x="1374322" y="802533"/>
                  </a:lnTo>
                  <a:lnTo>
                    <a:pt x="1379557" y="793465"/>
                  </a:lnTo>
                  <a:lnTo>
                    <a:pt x="1361593" y="783093"/>
                  </a:lnTo>
                  <a:close/>
                </a:path>
                <a:path w="1910079" h="1108710">
                  <a:moveTo>
                    <a:pt x="1397522" y="803838"/>
                  </a:moveTo>
                  <a:lnTo>
                    <a:pt x="1392287" y="812906"/>
                  </a:lnTo>
                  <a:lnTo>
                    <a:pt x="1410252" y="823278"/>
                  </a:lnTo>
                  <a:lnTo>
                    <a:pt x="1415487" y="814209"/>
                  </a:lnTo>
                  <a:lnTo>
                    <a:pt x="1397522" y="803838"/>
                  </a:lnTo>
                  <a:close/>
                </a:path>
                <a:path w="1910079" h="1108710">
                  <a:moveTo>
                    <a:pt x="1433452" y="824582"/>
                  </a:moveTo>
                  <a:lnTo>
                    <a:pt x="1428217" y="833650"/>
                  </a:lnTo>
                  <a:lnTo>
                    <a:pt x="1446182" y="844022"/>
                  </a:lnTo>
                  <a:lnTo>
                    <a:pt x="1451417" y="834954"/>
                  </a:lnTo>
                  <a:lnTo>
                    <a:pt x="1433452" y="824582"/>
                  </a:lnTo>
                  <a:close/>
                </a:path>
                <a:path w="1910079" h="1108710">
                  <a:moveTo>
                    <a:pt x="1469382" y="845326"/>
                  </a:moveTo>
                  <a:lnTo>
                    <a:pt x="1464147" y="854393"/>
                  </a:lnTo>
                  <a:lnTo>
                    <a:pt x="1482111" y="864766"/>
                  </a:lnTo>
                  <a:lnTo>
                    <a:pt x="1487347" y="855698"/>
                  </a:lnTo>
                  <a:lnTo>
                    <a:pt x="1469382" y="845326"/>
                  </a:lnTo>
                  <a:close/>
                </a:path>
                <a:path w="1910079" h="1108710">
                  <a:moveTo>
                    <a:pt x="1505312" y="866069"/>
                  </a:moveTo>
                  <a:lnTo>
                    <a:pt x="1500076" y="875138"/>
                  </a:lnTo>
                  <a:lnTo>
                    <a:pt x="1518041" y="885510"/>
                  </a:lnTo>
                  <a:lnTo>
                    <a:pt x="1523277" y="876442"/>
                  </a:lnTo>
                  <a:lnTo>
                    <a:pt x="1505312" y="866069"/>
                  </a:lnTo>
                  <a:close/>
                </a:path>
                <a:path w="1910079" h="1108710">
                  <a:moveTo>
                    <a:pt x="1541242" y="886814"/>
                  </a:moveTo>
                  <a:lnTo>
                    <a:pt x="1536006" y="895882"/>
                  </a:lnTo>
                  <a:lnTo>
                    <a:pt x="1553971" y="906255"/>
                  </a:lnTo>
                  <a:lnTo>
                    <a:pt x="1559206" y="897186"/>
                  </a:lnTo>
                  <a:lnTo>
                    <a:pt x="1541242" y="886814"/>
                  </a:lnTo>
                  <a:close/>
                </a:path>
                <a:path w="1910079" h="1108710">
                  <a:moveTo>
                    <a:pt x="1577171" y="907558"/>
                  </a:moveTo>
                  <a:lnTo>
                    <a:pt x="1571936" y="916626"/>
                  </a:lnTo>
                  <a:lnTo>
                    <a:pt x="1589901" y="926998"/>
                  </a:lnTo>
                  <a:lnTo>
                    <a:pt x="1595136" y="917931"/>
                  </a:lnTo>
                  <a:lnTo>
                    <a:pt x="1577171" y="907558"/>
                  </a:lnTo>
                  <a:close/>
                </a:path>
                <a:path w="1910079" h="1108710">
                  <a:moveTo>
                    <a:pt x="1613101" y="928302"/>
                  </a:moveTo>
                  <a:lnTo>
                    <a:pt x="1607866" y="937370"/>
                  </a:lnTo>
                  <a:lnTo>
                    <a:pt x="1625831" y="947742"/>
                  </a:lnTo>
                  <a:lnTo>
                    <a:pt x="1631066" y="938675"/>
                  </a:lnTo>
                  <a:lnTo>
                    <a:pt x="1613101" y="928302"/>
                  </a:lnTo>
                  <a:close/>
                </a:path>
                <a:path w="1910079" h="1108710">
                  <a:moveTo>
                    <a:pt x="1649031" y="949046"/>
                  </a:moveTo>
                  <a:lnTo>
                    <a:pt x="1643796" y="958115"/>
                  </a:lnTo>
                  <a:lnTo>
                    <a:pt x="1661760" y="968486"/>
                  </a:lnTo>
                  <a:lnTo>
                    <a:pt x="1666996" y="959418"/>
                  </a:lnTo>
                  <a:lnTo>
                    <a:pt x="1649031" y="949046"/>
                  </a:lnTo>
                  <a:close/>
                </a:path>
                <a:path w="1910079" h="1108710">
                  <a:moveTo>
                    <a:pt x="1684961" y="969791"/>
                  </a:moveTo>
                  <a:lnTo>
                    <a:pt x="1679725" y="978859"/>
                  </a:lnTo>
                  <a:lnTo>
                    <a:pt x="1697690" y="989230"/>
                  </a:lnTo>
                  <a:lnTo>
                    <a:pt x="1702926" y="980162"/>
                  </a:lnTo>
                  <a:lnTo>
                    <a:pt x="1684961" y="969791"/>
                  </a:lnTo>
                  <a:close/>
                </a:path>
                <a:path w="1910079" h="1108710">
                  <a:moveTo>
                    <a:pt x="1720891" y="990535"/>
                  </a:moveTo>
                  <a:lnTo>
                    <a:pt x="1715655" y="999603"/>
                  </a:lnTo>
                  <a:lnTo>
                    <a:pt x="1733620" y="1009975"/>
                  </a:lnTo>
                  <a:lnTo>
                    <a:pt x="1738855" y="1000906"/>
                  </a:lnTo>
                  <a:lnTo>
                    <a:pt x="1720891" y="990535"/>
                  </a:lnTo>
                  <a:close/>
                </a:path>
                <a:path w="1910079" h="1108710">
                  <a:moveTo>
                    <a:pt x="1756821" y="1011279"/>
                  </a:moveTo>
                  <a:lnTo>
                    <a:pt x="1751586" y="1020346"/>
                  </a:lnTo>
                  <a:lnTo>
                    <a:pt x="1769551" y="1030719"/>
                  </a:lnTo>
                  <a:lnTo>
                    <a:pt x="1774786" y="1021651"/>
                  </a:lnTo>
                  <a:lnTo>
                    <a:pt x="1756821" y="1011279"/>
                  </a:lnTo>
                  <a:close/>
                </a:path>
                <a:path w="1910079" h="1108710">
                  <a:moveTo>
                    <a:pt x="1792751" y="1032023"/>
                  </a:moveTo>
                  <a:lnTo>
                    <a:pt x="1787516" y="1041091"/>
                  </a:lnTo>
                  <a:lnTo>
                    <a:pt x="1805481" y="1051463"/>
                  </a:lnTo>
                  <a:lnTo>
                    <a:pt x="1810716" y="1042395"/>
                  </a:lnTo>
                  <a:lnTo>
                    <a:pt x="1792751" y="1032023"/>
                  </a:lnTo>
                  <a:close/>
                </a:path>
                <a:path w="1910079" h="1108710">
                  <a:moveTo>
                    <a:pt x="1828681" y="1052767"/>
                  </a:moveTo>
                  <a:lnTo>
                    <a:pt x="1823446" y="1061835"/>
                  </a:lnTo>
                  <a:lnTo>
                    <a:pt x="1841410" y="1072207"/>
                  </a:lnTo>
                  <a:lnTo>
                    <a:pt x="1846646" y="1063139"/>
                  </a:lnTo>
                  <a:lnTo>
                    <a:pt x="1828681" y="1052767"/>
                  </a:lnTo>
                  <a:close/>
                </a:path>
                <a:path w="1910079" h="1108710">
                  <a:moveTo>
                    <a:pt x="1864611" y="1073511"/>
                  </a:moveTo>
                  <a:lnTo>
                    <a:pt x="1859375" y="1082579"/>
                  </a:lnTo>
                  <a:lnTo>
                    <a:pt x="1877340" y="1092952"/>
                  </a:lnTo>
                  <a:lnTo>
                    <a:pt x="1882576" y="1083883"/>
                  </a:lnTo>
                  <a:lnTo>
                    <a:pt x="1864611" y="1073511"/>
                  </a:lnTo>
                  <a:close/>
                </a:path>
                <a:path w="1910079" h="1108710">
                  <a:moveTo>
                    <a:pt x="1900541" y="1094255"/>
                  </a:moveTo>
                  <a:lnTo>
                    <a:pt x="1895305" y="1103323"/>
                  </a:lnTo>
                  <a:lnTo>
                    <a:pt x="1904290" y="1108511"/>
                  </a:lnTo>
                  <a:lnTo>
                    <a:pt x="1909526" y="1099442"/>
                  </a:lnTo>
                  <a:lnTo>
                    <a:pt x="1900541" y="1094255"/>
                  </a:lnTo>
                  <a:close/>
                </a:path>
              </a:pathLst>
            </a:custGeom>
            <a:solidFill>
              <a:srgbClr val="497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534477" y="3943691"/>
              <a:ext cx="1910080" cy="1108710"/>
            </a:xfrm>
            <a:custGeom>
              <a:avLst/>
              <a:gdLst/>
              <a:ahLst/>
              <a:cxnLst/>
              <a:rect l="l" t="t" r="r" b="b"/>
              <a:pathLst>
                <a:path w="1910079" h="1108710">
                  <a:moveTo>
                    <a:pt x="5235" y="0"/>
                  </a:moveTo>
                  <a:lnTo>
                    <a:pt x="0" y="9068"/>
                  </a:lnTo>
                  <a:lnTo>
                    <a:pt x="8982" y="14254"/>
                  </a:lnTo>
                  <a:lnTo>
                    <a:pt x="14218" y="5186"/>
                  </a:lnTo>
                  <a:lnTo>
                    <a:pt x="5235" y="0"/>
                  </a:lnTo>
                  <a:close/>
                </a:path>
                <a:path w="1910079" h="1108710">
                  <a:moveTo>
                    <a:pt x="32183" y="15558"/>
                  </a:moveTo>
                  <a:lnTo>
                    <a:pt x="26947" y="24626"/>
                  </a:lnTo>
                  <a:lnTo>
                    <a:pt x="44912" y="34998"/>
                  </a:lnTo>
                  <a:lnTo>
                    <a:pt x="50148" y="25930"/>
                  </a:lnTo>
                  <a:lnTo>
                    <a:pt x="32183" y="15558"/>
                  </a:lnTo>
                  <a:close/>
                </a:path>
                <a:path w="1910079" h="1108710">
                  <a:moveTo>
                    <a:pt x="68113" y="36302"/>
                  </a:moveTo>
                  <a:lnTo>
                    <a:pt x="62877" y="45370"/>
                  </a:lnTo>
                  <a:lnTo>
                    <a:pt x="80842" y="55742"/>
                  </a:lnTo>
                  <a:lnTo>
                    <a:pt x="86078" y="46675"/>
                  </a:lnTo>
                  <a:lnTo>
                    <a:pt x="68113" y="36302"/>
                  </a:lnTo>
                  <a:close/>
                </a:path>
                <a:path w="1910079" h="1108710">
                  <a:moveTo>
                    <a:pt x="104042" y="57046"/>
                  </a:moveTo>
                  <a:lnTo>
                    <a:pt x="98807" y="66115"/>
                  </a:lnTo>
                  <a:lnTo>
                    <a:pt x="116772" y="76486"/>
                  </a:lnTo>
                  <a:lnTo>
                    <a:pt x="122007" y="67418"/>
                  </a:lnTo>
                  <a:lnTo>
                    <a:pt x="104042" y="57046"/>
                  </a:lnTo>
                  <a:close/>
                </a:path>
                <a:path w="1910079" h="1108710">
                  <a:moveTo>
                    <a:pt x="139972" y="77791"/>
                  </a:moveTo>
                  <a:lnTo>
                    <a:pt x="134737" y="86859"/>
                  </a:lnTo>
                  <a:lnTo>
                    <a:pt x="152702" y="97231"/>
                  </a:lnTo>
                  <a:lnTo>
                    <a:pt x="157937" y="88162"/>
                  </a:lnTo>
                  <a:lnTo>
                    <a:pt x="139972" y="77791"/>
                  </a:lnTo>
                  <a:close/>
                </a:path>
                <a:path w="1910079" h="1108710">
                  <a:moveTo>
                    <a:pt x="175903" y="98535"/>
                  </a:moveTo>
                  <a:lnTo>
                    <a:pt x="170668" y="107603"/>
                  </a:lnTo>
                  <a:lnTo>
                    <a:pt x="188632" y="117975"/>
                  </a:lnTo>
                  <a:lnTo>
                    <a:pt x="193868" y="108907"/>
                  </a:lnTo>
                  <a:lnTo>
                    <a:pt x="175903" y="98535"/>
                  </a:lnTo>
                  <a:close/>
                </a:path>
                <a:path w="1910079" h="1108710">
                  <a:moveTo>
                    <a:pt x="211833" y="119279"/>
                  </a:moveTo>
                  <a:lnTo>
                    <a:pt x="206597" y="128347"/>
                  </a:lnTo>
                  <a:lnTo>
                    <a:pt x="224562" y="138719"/>
                  </a:lnTo>
                  <a:lnTo>
                    <a:pt x="229798" y="129651"/>
                  </a:lnTo>
                  <a:lnTo>
                    <a:pt x="211833" y="119279"/>
                  </a:lnTo>
                  <a:close/>
                </a:path>
                <a:path w="1910079" h="1108710">
                  <a:moveTo>
                    <a:pt x="247763" y="140024"/>
                  </a:moveTo>
                  <a:lnTo>
                    <a:pt x="242527" y="149091"/>
                  </a:lnTo>
                  <a:lnTo>
                    <a:pt x="260492" y="159464"/>
                  </a:lnTo>
                  <a:lnTo>
                    <a:pt x="265728" y="150395"/>
                  </a:lnTo>
                  <a:lnTo>
                    <a:pt x="247763" y="140024"/>
                  </a:lnTo>
                  <a:close/>
                </a:path>
                <a:path w="1910079" h="1108710">
                  <a:moveTo>
                    <a:pt x="283692" y="160767"/>
                  </a:moveTo>
                  <a:lnTo>
                    <a:pt x="278457" y="169835"/>
                  </a:lnTo>
                  <a:lnTo>
                    <a:pt x="296422" y="180208"/>
                  </a:lnTo>
                  <a:lnTo>
                    <a:pt x="301657" y="171140"/>
                  </a:lnTo>
                  <a:lnTo>
                    <a:pt x="283692" y="160767"/>
                  </a:lnTo>
                  <a:close/>
                </a:path>
                <a:path w="1910079" h="1108710">
                  <a:moveTo>
                    <a:pt x="319622" y="181511"/>
                  </a:moveTo>
                  <a:lnTo>
                    <a:pt x="314387" y="190580"/>
                  </a:lnTo>
                  <a:lnTo>
                    <a:pt x="332353" y="200951"/>
                  </a:lnTo>
                  <a:lnTo>
                    <a:pt x="337588" y="191884"/>
                  </a:lnTo>
                  <a:lnTo>
                    <a:pt x="319622" y="181511"/>
                  </a:lnTo>
                  <a:close/>
                </a:path>
                <a:path w="1910079" h="1108710">
                  <a:moveTo>
                    <a:pt x="355553" y="202256"/>
                  </a:moveTo>
                  <a:lnTo>
                    <a:pt x="350318" y="211324"/>
                  </a:lnTo>
                  <a:lnTo>
                    <a:pt x="368283" y="221696"/>
                  </a:lnTo>
                  <a:lnTo>
                    <a:pt x="373518" y="212628"/>
                  </a:lnTo>
                  <a:lnTo>
                    <a:pt x="355553" y="202256"/>
                  </a:lnTo>
                  <a:close/>
                </a:path>
                <a:path w="1910079" h="1108710">
                  <a:moveTo>
                    <a:pt x="391483" y="223000"/>
                  </a:moveTo>
                  <a:lnTo>
                    <a:pt x="386247" y="232068"/>
                  </a:lnTo>
                  <a:lnTo>
                    <a:pt x="404212" y="242440"/>
                  </a:lnTo>
                  <a:lnTo>
                    <a:pt x="409448" y="233372"/>
                  </a:lnTo>
                  <a:lnTo>
                    <a:pt x="391483" y="223000"/>
                  </a:lnTo>
                  <a:close/>
                </a:path>
                <a:path w="1910079" h="1108710">
                  <a:moveTo>
                    <a:pt x="427413" y="243744"/>
                  </a:moveTo>
                  <a:lnTo>
                    <a:pt x="422177" y="252813"/>
                  </a:lnTo>
                  <a:lnTo>
                    <a:pt x="440142" y="263184"/>
                  </a:lnTo>
                  <a:lnTo>
                    <a:pt x="445378" y="254116"/>
                  </a:lnTo>
                  <a:lnTo>
                    <a:pt x="427413" y="243744"/>
                  </a:lnTo>
                  <a:close/>
                </a:path>
                <a:path w="1910079" h="1108710">
                  <a:moveTo>
                    <a:pt x="463342" y="264489"/>
                  </a:moveTo>
                  <a:lnTo>
                    <a:pt x="458107" y="273557"/>
                  </a:lnTo>
                  <a:lnTo>
                    <a:pt x="476072" y="283929"/>
                  </a:lnTo>
                  <a:lnTo>
                    <a:pt x="481307" y="274860"/>
                  </a:lnTo>
                  <a:lnTo>
                    <a:pt x="463342" y="264489"/>
                  </a:lnTo>
                  <a:close/>
                </a:path>
                <a:path w="1910079" h="1108710">
                  <a:moveTo>
                    <a:pt x="499272" y="285233"/>
                  </a:moveTo>
                  <a:lnTo>
                    <a:pt x="494037" y="294300"/>
                  </a:lnTo>
                  <a:lnTo>
                    <a:pt x="512003" y="304673"/>
                  </a:lnTo>
                  <a:lnTo>
                    <a:pt x="517238" y="295605"/>
                  </a:lnTo>
                  <a:lnTo>
                    <a:pt x="499272" y="285233"/>
                  </a:lnTo>
                  <a:close/>
                </a:path>
                <a:path w="1910079" h="1108710">
                  <a:moveTo>
                    <a:pt x="535203" y="305977"/>
                  </a:moveTo>
                  <a:lnTo>
                    <a:pt x="529968" y="315045"/>
                  </a:lnTo>
                  <a:lnTo>
                    <a:pt x="547933" y="325417"/>
                  </a:lnTo>
                  <a:lnTo>
                    <a:pt x="553168" y="316349"/>
                  </a:lnTo>
                  <a:lnTo>
                    <a:pt x="535203" y="305977"/>
                  </a:lnTo>
                  <a:close/>
                </a:path>
                <a:path w="1910079" h="1108710">
                  <a:moveTo>
                    <a:pt x="571133" y="326721"/>
                  </a:moveTo>
                  <a:lnTo>
                    <a:pt x="565897" y="335789"/>
                  </a:lnTo>
                  <a:lnTo>
                    <a:pt x="583862" y="346162"/>
                  </a:lnTo>
                  <a:lnTo>
                    <a:pt x="589098" y="337093"/>
                  </a:lnTo>
                  <a:lnTo>
                    <a:pt x="571133" y="326721"/>
                  </a:lnTo>
                  <a:close/>
                </a:path>
                <a:path w="1910079" h="1108710">
                  <a:moveTo>
                    <a:pt x="607063" y="347465"/>
                  </a:moveTo>
                  <a:lnTo>
                    <a:pt x="601827" y="356533"/>
                  </a:lnTo>
                  <a:lnTo>
                    <a:pt x="619792" y="366906"/>
                  </a:lnTo>
                  <a:lnTo>
                    <a:pt x="625028" y="357838"/>
                  </a:lnTo>
                  <a:lnTo>
                    <a:pt x="607063" y="347465"/>
                  </a:lnTo>
                  <a:close/>
                </a:path>
                <a:path w="1910079" h="1108710">
                  <a:moveTo>
                    <a:pt x="642992" y="368209"/>
                  </a:moveTo>
                  <a:lnTo>
                    <a:pt x="637757" y="377278"/>
                  </a:lnTo>
                  <a:lnTo>
                    <a:pt x="655722" y="387649"/>
                  </a:lnTo>
                  <a:lnTo>
                    <a:pt x="660957" y="378582"/>
                  </a:lnTo>
                  <a:lnTo>
                    <a:pt x="642992" y="368209"/>
                  </a:lnTo>
                  <a:close/>
                </a:path>
                <a:path w="1910079" h="1108710">
                  <a:moveTo>
                    <a:pt x="678922" y="388954"/>
                  </a:moveTo>
                  <a:lnTo>
                    <a:pt x="673687" y="398022"/>
                  </a:lnTo>
                  <a:lnTo>
                    <a:pt x="691653" y="408394"/>
                  </a:lnTo>
                  <a:lnTo>
                    <a:pt x="696888" y="399326"/>
                  </a:lnTo>
                  <a:lnTo>
                    <a:pt x="678922" y="388954"/>
                  </a:lnTo>
                  <a:close/>
                </a:path>
                <a:path w="1910079" h="1108710">
                  <a:moveTo>
                    <a:pt x="714853" y="409698"/>
                  </a:moveTo>
                  <a:lnTo>
                    <a:pt x="709618" y="418766"/>
                  </a:lnTo>
                  <a:lnTo>
                    <a:pt x="727583" y="429138"/>
                  </a:lnTo>
                  <a:lnTo>
                    <a:pt x="732818" y="420070"/>
                  </a:lnTo>
                  <a:lnTo>
                    <a:pt x="714853" y="409698"/>
                  </a:lnTo>
                  <a:close/>
                </a:path>
                <a:path w="1910079" h="1108710">
                  <a:moveTo>
                    <a:pt x="750783" y="430442"/>
                  </a:moveTo>
                  <a:lnTo>
                    <a:pt x="745547" y="439510"/>
                  </a:lnTo>
                  <a:lnTo>
                    <a:pt x="763512" y="449882"/>
                  </a:lnTo>
                  <a:lnTo>
                    <a:pt x="768748" y="440814"/>
                  </a:lnTo>
                  <a:lnTo>
                    <a:pt x="750783" y="430442"/>
                  </a:lnTo>
                  <a:close/>
                </a:path>
                <a:path w="1910079" h="1108710">
                  <a:moveTo>
                    <a:pt x="786713" y="451187"/>
                  </a:moveTo>
                  <a:lnTo>
                    <a:pt x="781477" y="460255"/>
                  </a:lnTo>
                  <a:lnTo>
                    <a:pt x="799442" y="470626"/>
                  </a:lnTo>
                  <a:lnTo>
                    <a:pt x="804678" y="461558"/>
                  </a:lnTo>
                  <a:lnTo>
                    <a:pt x="786713" y="451187"/>
                  </a:lnTo>
                  <a:close/>
                </a:path>
                <a:path w="1910079" h="1108710">
                  <a:moveTo>
                    <a:pt x="822643" y="471931"/>
                  </a:moveTo>
                  <a:lnTo>
                    <a:pt x="817407" y="480998"/>
                  </a:lnTo>
                  <a:lnTo>
                    <a:pt x="835372" y="491371"/>
                  </a:lnTo>
                  <a:lnTo>
                    <a:pt x="840607" y="482303"/>
                  </a:lnTo>
                  <a:lnTo>
                    <a:pt x="822643" y="471931"/>
                  </a:lnTo>
                  <a:close/>
                </a:path>
                <a:path w="1910079" h="1108710">
                  <a:moveTo>
                    <a:pt x="858572" y="492675"/>
                  </a:moveTo>
                  <a:lnTo>
                    <a:pt x="853337" y="501742"/>
                  </a:lnTo>
                  <a:lnTo>
                    <a:pt x="871303" y="512115"/>
                  </a:lnTo>
                  <a:lnTo>
                    <a:pt x="876538" y="503047"/>
                  </a:lnTo>
                  <a:lnTo>
                    <a:pt x="858572" y="492675"/>
                  </a:lnTo>
                  <a:close/>
                </a:path>
                <a:path w="1910079" h="1108710">
                  <a:moveTo>
                    <a:pt x="894503" y="513419"/>
                  </a:moveTo>
                  <a:lnTo>
                    <a:pt x="889268" y="522487"/>
                  </a:lnTo>
                  <a:lnTo>
                    <a:pt x="907233" y="532859"/>
                  </a:lnTo>
                  <a:lnTo>
                    <a:pt x="912468" y="523791"/>
                  </a:lnTo>
                  <a:lnTo>
                    <a:pt x="894503" y="513419"/>
                  </a:lnTo>
                  <a:close/>
                </a:path>
                <a:path w="1910079" h="1108710">
                  <a:moveTo>
                    <a:pt x="930433" y="534163"/>
                  </a:moveTo>
                  <a:lnTo>
                    <a:pt x="925198" y="543231"/>
                  </a:lnTo>
                  <a:lnTo>
                    <a:pt x="943162" y="553604"/>
                  </a:lnTo>
                  <a:lnTo>
                    <a:pt x="948398" y="544536"/>
                  </a:lnTo>
                  <a:lnTo>
                    <a:pt x="930433" y="534163"/>
                  </a:lnTo>
                  <a:close/>
                </a:path>
                <a:path w="1910079" h="1108710">
                  <a:moveTo>
                    <a:pt x="966363" y="554907"/>
                  </a:moveTo>
                  <a:lnTo>
                    <a:pt x="961127" y="563975"/>
                  </a:lnTo>
                  <a:lnTo>
                    <a:pt x="979092" y="574347"/>
                  </a:lnTo>
                  <a:lnTo>
                    <a:pt x="984328" y="565280"/>
                  </a:lnTo>
                  <a:lnTo>
                    <a:pt x="966363" y="554907"/>
                  </a:lnTo>
                  <a:close/>
                </a:path>
                <a:path w="1910079" h="1108710">
                  <a:moveTo>
                    <a:pt x="1002293" y="575652"/>
                  </a:moveTo>
                  <a:lnTo>
                    <a:pt x="997057" y="584720"/>
                  </a:lnTo>
                  <a:lnTo>
                    <a:pt x="1015022" y="595091"/>
                  </a:lnTo>
                  <a:lnTo>
                    <a:pt x="1020257" y="586024"/>
                  </a:lnTo>
                  <a:lnTo>
                    <a:pt x="1002293" y="575652"/>
                  </a:lnTo>
                  <a:close/>
                </a:path>
                <a:path w="1910079" h="1108710">
                  <a:moveTo>
                    <a:pt x="1038223" y="596396"/>
                  </a:moveTo>
                  <a:lnTo>
                    <a:pt x="1032988" y="605464"/>
                  </a:lnTo>
                  <a:lnTo>
                    <a:pt x="1050953" y="615836"/>
                  </a:lnTo>
                  <a:lnTo>
                    <a:pt x="1056188" y="606768"/>
                  </a:lnTo>
                  <a:lnTo>
                    <a:pt x="1038223" y="596396"/>
                  </a:lnTo>
                  <a:close/>
                </a:path>
                <a:path w="1910079" h="1108710">
                  <a:moveTo>
                    <a:pt x="1074153" y="617140"/>
                  </a:moveTo>
                  <a:lnTo>
                    <a:pt x="1068918" y="626208"/>
                  </a:lnTo>
                  <a:lnTo>
                    <a:pt x="1086883" y="636580"/>
                  </a:lnTo>
                  <a:lnTo>
                    <a:pt x="1092118" y="627512"/>
                  </a:lnTo>
                  <a:lnTo>
                    <a:pt x="1074153" y="617140"/>
                  </a:lnTo>
                  <a:close/>
                </a:path>
                <a:path w="1910079" h="1108710">
                  <a:moveTo>
                    <a:pt x="1110083" y="637885"/>
                  </a:moveTo>
                  <a:lnTo>
                    <a:pt x="1104848" y="646953"/>
                  </a:lnTo>
                  <a:lnTo>
                    <a:pt x="1122812" y="657324"/>
                  </a:lnTo>
                  <a:lnTo>
                    <a:pt x="1128048" y="648256"/>
                  </a:lnTo>
                  <a:lnTo>
                    <a:pt x="1110083" y="637885"/>
                  </a:lnTo>
                  <a:close/>
                </a:path>
                <a:path w="1910079" h="1108710">
                  <a:moveTo>
                    <a:pt x="1146013" y="658629"/>
                  </a:moveTo>
                  <a:lnTo>
                    <a:pt x="1140777" y="667696"/>
                  </a:lnTo>
                  <a:lnTo>
                    <a:pt x="1158742" y="678069"/>
                  </a:lnTo>
                  <a:lnTo>
                    <a:pt x="1163978" y="669001"/>
                  </a:lnTo>
                  <a:lnTo>
                    <a:pt x="1146013" y="658629"/>
                  </a:lnTo>
                  <a:close/>
                </a:path>
                <a:path w="1910079" h="1108710">
                  <a:moveTo>
                    <a:pt x="1181943" y="679373"/>
                  </a:moveTo>
                  <a:lnTo>
                    <a:pt x="1176707" y="688440"/>
                  </a:lnTo>
                  <a:lnTo>
                    <a:pt x="1194672" y="698813"/>
                  </a:lnTo>
                  <a:lnTo>
                    <a:pt x="1199907" y="689745"/>
                  </a:lnTo>
                  <a:lnTo>
                    <a:pt x="1181943" y="679373"/>
                  </a:lnTo>
                  <a:close/>
                </a:path>
                <a:path w="1910079" h="1108710">
                  <a:moveTo>
                    <a:pt x="1217872" y="700116"/>
                  </a:moveTo>
                  <a:lnTo>
                    <a:pt x="1212637" y="709185"/>
                  </a:lnTo>
                  <a:lnTo>
                    <a:pt x="1230602" y="719557"/>
                  </a:lnTo>
                  <a:lnTo>
                    <a:pt x="1235837" y="710489"/>
                  </a:lnTo>
                  <a:lnTo>
                    <a:pt x="1217872" y="700116"/>
                  </a:lnTo>
                  <a:close/>
                </a:path>
                <a:path w="1910079" h="1108710">
                  <a:moveTo>
                    <a:pt x="1253802" y="720861"/>
                  </a:moveTo>
                  <a:lnTo>
                    <a:pt x="1248567" y="729929"/>
                  </a:lnTo>
                  <a:lnTo>
                    <a:pt x="1266533" y="740302"/>
                  </a:lnTo>
                  <a:lnTo>
                    <a:pt x="1271768" y="731233"/>
                  </a:lnTo>
                  <a:lnTo>
                    <a:pt x="1253802" y="720861"/>
                  </a:lnTo>
                  <a:close/>
                </a:path>
                <a:path w="1910079" h="1108710">
                  <a:moveTo>
                    <a:pt x="1289733" y="741605"/>
                  </a:moveTo>
                  <a:lnTo>
                    <a:pt x="1284498" y="750673"/>
                  </a:lnTo>
                  <a:lnTo>
                    <a:pt x="1302462" y="761045"/>
                  </a:lnTo>
                  <a:lnTo>
                    <a:pt x="1307698" y="751978"/>
                  </a:lnTo>
                  <a:lnTo>
                    <a:pt x="1289733" y="741605"/>
                  </a:lnTo>
                  <a:close/>
                </a:path>
                <a:path w="1910079" h="1108710">
                  <a:moveTo>
                    <a:pt x="1325663" y="762349"/>
                  </a:moveTo>
                  <a:lnTo>
                    <a:pt x="1320427" y="771417"/>
                  </a:lnTo>
                  <a:lnTo>
                    <a:pt x="1338392" y="781789"/>
                  </a:lnTo>
                  <a:lnTo>
                    <a:pt x="1343628" y="772722"/>
                  </a:lnTo>
                  <a:lnTo>
                    <a:pt x="1325663" y="762349"/>
                  </a:lnTo>
                  <a:close/>
                </a:path>
                <a:path w="1910079" h="1108710">
                  <a:moveTo>
                    <a:pt x="1361593" y="783093"/>
                  </a:moveTo>
                  <a:lnTo>
                    <a:pt x="1356357" y="792162"/>
                  </a:lnTo>
                  <a:lnTo>
                    <a:pt x="1374322" y="802533"/>
                  </a:lnTo>
                  <a:lnTo>
                    <a:pt x="1379557" y="793465"/>
                  </a:lnTo>
                  <a:lnTo>
                    <a:pt x="1361593" y="783093"/>
                  </a:lnTo>
                  <a:close/>
                </a:path>
                <a:path w="1910079" h="1108710">
                  <a:moveTo>
                    <a:pt x="1397522" y="803838"/>
                  </a:moveTo>
                  <a:lnTo>
                    <a:pt x="1392287" y="812906"/>
                  </a:lnTo>
                  <a:lnTo>
                    <a:pt x="1410252" y="823278"/>
                  </a:lnTo>
                  <a:lnTo>
                    <a:pt x="1415487" y="814209"/>
                  </a:lnTo>
                  <a:lnTo>
                    <a:pt x="1397522" y="803838"/>
                  </a:lnTo>
                  <a:close/>
                </a:path>
                <a:path w="1910079" h="1108710">
                  <a:moveTo>
                    <a:pt x="1433452" y="824582"/>
                  </a:moveTo>
                  <a:lnTo>
                    <a:pt x="1428217" y="833650"/>
                  </a:lnTo>
                  <a:lnTo>
                    <a:pt x="1446182" y="844022"/>
                  </a:lnTo>
                  <a:lnTo>
                    <a:pt x="1451417" y="834954"/>
                  </a:lnTo>
                  <a:lnTo>
                    <a:pt x="1433452" y="824582"/>
                  </a:lnTo>
                  <a:close/>
                </a:path>
                <a:path w="1910079" h="1108710">
                  <a:moveTo>
                    <a:pt x="1469382" y="845326"/>
                  </a:moveTo>
                  <a:lnTo>
                    <a:pt x="1464147" y="854393"/>
                  </a:lnTo>
                  <a:lnTo>
                    <a:pt x="1482111" y="864766"/>
                  </a:lnTo>
                  <a:lnTo>
                    <a:pt x="1487347" y="855698"/>
                  </a:lnTo>
                  <a:lnTo>
                    <a:pt x="1469382" y="845326"/>
                  </a:lnTo>
                  <a:close/>
                </a:path>
                <a:path w="1910079" h="1108710">
                  <a:moveTo>
                    <a:pt x="1505312" y="866069"/>
                  </a:moveTo>
                  <a:lnTo>
                    <a:pt x="1500076" y="875138"/>
                  </a:lnTo>
                  <a:lnTo>
                    <a:pt x="1518041" y="885510"/>
                  </a:lnTo>
                  <a:lnTo>
                    <a:pt x="1523277" y="876442"/>
                  </a:lnTo>
                  <a:lnTo>
                    <a:pt x="1505312" y="866069"/>
                  </a:lnTo>
                  <a:close/>
                </a:path>
                <a:path w="1910079" h="1108710">
                  <a:moveTo>
                    <a:pt x="1541242" y="886814"/>
                  </a:moveTo>
                  <a:lnTo>
                    <a:pt x="1536006" y="895882"/>
                  </a:lnTo>
                  <a:lnTo>
                    <a:pt x="1553971" y="906255"/>
                  </a:lnTo>
                  <a:lnTo>
                    <a:pt x="1559206" y="897186"/>
                  </a:lnTo>
                  <a:lnTo>
                    <a:pt x="1541242" y="886814"/>
                  </a:lnTo>
                  <a:close/>
                </a:path>
                <a:path w="1910079" h="1108710">
                  <a:moveTo>
                    <a:pt x="1577171" y="907558"/>
                  </a:moveTo>
                  <a:lnTo>
                    <a:pt x="1571936" y="916626"/>
                  </a:lnTo>
                  <a:lnTo>
                    <a:pt x="1589901" y="926998"/>
                  </a:lnTo>
                  <a:lnTo>
                    <a:pt x="1595136" y="917931"/>
                  </a:lnTo>
                  <a:lnTo>
                    <a:pt x="1577171" y="907558"/>
                  </a:lnTo>
                  <a:close/>
                </a:path>
                <a:path w="1910079" h="1108710">
                  <a:moveTo>
                    <a:pt x="1613101" y="928302"/>
                  </a:moveTo>
                  <a:lnTo>
                    <a:pt x="1607866" y="937370"/>
                  </a:lnTo>
                  <a:lnTo>
                    <a:pt x="1625831" y="947742"/>
                  </a:lnTo>
                  <a:lnTo>
                    <a:pt x="1631066" y="938675"/>
                  </a:lnTo>
                  <a:lnTo>
                    <a:pt x="1613101" y="928302"/>
                  </a:lnTo>
                  <a:close/>
                </a:path>
                <a:path w="1910079" h="1108710">
                  <a:moveTo>
                    <a:pt x="1649031" y="949046"/>
                  </a:moveTo>
                  <a:lnTo>
                    <a:pt x="1643796" y="958115"/>
                  </a:lnTo>
                  <a:lnTo>
                    <a:pt x="1661760" y="968486"/>
                  </a:lnTo>
                  <a:lnTo>
                    <a:pt x="1666996" y="959418"/>
                  </a:lnTo>
                  <a:lnTo>
                    <a:pt x="1649031" y="949046"/>
                  </a:lnTo>
                  <a:close/>
                </a:path>
                <a:path w="1910079" h="1108710">
                  <a:moveTo>
                    <a:pt x="1684961" y="969791"/>
                  </a:moveTo>
                  <a:lnTo>
                    <a:pt x="1679725" y="978859"/>
                  </a:lnTo>
                  <a:lnTo>
                    <a:pt x="1697690" y="989230"/>
                  </a:lnTo>
                  <a:lnTo>
                    <a:pt x="1702926" y="980162"/>
                  </a:lnTo>
                  <a:lnTo>
                    <a:pt x="1684961" y="969791"/>
                  </a:lnTo>
                  <a:close/>
                </a:path>
                <a:path w="1910079" h="1108710">
                  <a:moveTo>
                    <a:pt x="1720891" y="990535"/>
                  </a:moveTo>
                  <a:lnTo>
                    <a:pt x="1715655" y="999603"/>
                  </a:lnTo>
                  <a:lnTo>
                    <a:pt x="1733620" y="1009975"/>
                  </a:lnTo>
                  <a:lnTo>
                    <a:pt x="1738855" y="1000906"/>
                  </a:lnTo>
                  <a:lnTo>
                    <a:pt x="1720891" y="990535"/>
                  </a:lnTo>
                  <a:close/>
                </a:path>
                <a:path w="1910079" h="1108710">
                  <a:moveTo>
                    <a:pt x="1756821" y="1011279"/>
                  </a:moveTo>
                  <a:lnTo>
                    <a:pt x="1751586" y="1020346"/>
                  </a:lnTo>
                  <a:lnTo>
                    <a:pt x="1769551" y="1030719"/>
                  </a:lnTo>
                  <a:lnTo>
                    <a:pt x="1774786" y="1021651"/>
                  </a:lnTo>
                  <a:lnTo>
                    <a:pt x="1756821" y="1011279"/>
                  </a:lnTo>
                  <a:close/>
                </a:path>
                <a:path w="1910079" h="1108710">
                  <a:moveTo>
                    <a:pt x="1792751" y="1032023"/>
                  </a:moveTo>
                  <a:lnTo>
                    <a:pt x="1787516" y="1041091"/>
                  </a:lnTo>
                  <a:lnTo>
                    <a:pt x="1805481" y="1051463"/>
                  </a:lnTo>
                  <a:lnTo>
                    <a:pt x="1810716" y="1042395"/>
                  </a:lnTo>
                  <a:lnTo>
                    <a:pt x="1792751" y="1032023"/>
                  </a:lnTo>
                  <a:close/>
                </a:path>
                <a:path w="1910079" h="1108710">
                  <a:moveTo>
                    <a:pt x="1828681" y="1052767"/>
                  </a:moveTo>
                  <a:lnTo>
                    <a:pt x="1823446" y="1061835"/>
                  </a:lnTo>
                  <a:lnTo>
                    <a:pt x="1841410" y="1072207"/>
                  </a:lnTo>
                  <a:lnTo>
                    <a:pt x="1846646" y="1063139"/>
                  </a:lnTo>
                  <a:lnTo>
                    <a:pt x="1828681" y="1052767"/>
                  </a:lnTo>
                  <a:close/>
                </a:path>
                <a:path w="1910079" h="1108710">
                  <a:moveTo>
                    <a:pt x="1864611" y="1073511"/>
                  </a:moveTo>
                  <a:lnTo>
                    <a:pt x="1859375" y="1082579"/>
                  </a:lnTo>
                  <a:lnTo>
                    <a:pt x="1877340" y="1092952"/>
                  </a:lnTo>
                  <a:lnTo>
                    <a:pt x="1882576" y="1083883"/>
                  </a:lnTo>
                  <a:lnTo>
                    <a:pt x="1864611" y="1073511"/>
                  </a:lnTo>
                  <a:close/>
                </a:path>
                <a:path w="1910079" h="1108710">
                  <a:moveTo>
                    <a:pt x="1900541" y="1094255"/>
                  </a:moveTo>
                  <a:lnTo>
                    <a:pt x="1895305" y="1103323"/>
                  </a:lnTo>
                  <a:lnTo>
                    <a:pt x="1904290" y="1108511"/>
                  </a:lnTo>
                  <a:lnTo>
                    <a:pt x="1909526" y="1099442"/>
                  </a:lnTo>
                  <a:lnTo>
                    <a:pt x="1900541" y="1094255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534476" y="3952759"/>
              <a:ext cx="1910080" cy="1108710"/>
            </a:xfrm>
            <a:custGeom>
              <a:avLst/>
              <a:gdLst/>
              <a:ahLst/>
              <a:cxnLst/>
              <a:rect l="l" t="t" r="r" b="b"/>
              <a:pathLst>
                <a:path w="1910079" h="1108710">
                  <a:moveTo>
                    <a:pt x="1904290" y="0"/>
                  </a:moveTo>
                  <a:lnTo>
                    <a:pt x="1895307" y="5185"/>
                  </a:lnTo>
                  <a:lnTo>
                    <a:pt x="1900543" y="14254"/>
                  </a:lnTo>
                  <a:lnTo>
                    <a:pt x="1909526" y="9067"/>
                  </a:lnTo>
                  <a:lnTo>
                    <a:pt x="1904290" y="0"/>
                  </a:lnTo>
                  <a:close/>
                </a:path>
                <a:path w="1910079" h="1108710">
                  <a:moveTo>
                    <a:pt x="1877342" y="15557"/>
                  </a:moveTo>
                  <a:lnTo>
                    <a:pt x="1859377" y="25930"/>
                  </a:lnTo>
                  <a:lnTo>
                    <a:pt x="1864613" y="34997"/>
                  </a:lnTo>
                  <a:lnTo>
                    <a:pt x="1882578" y="24625"/>
                  </a:lnTo>
                  <a:lnTo>
                    <a:pt x="1877342" y="15557"/>
                  </a:lnTo>
                  <a:close/>
                </a:path>
                <a:path w="1910079" h="1108710">
                  <a:moveTo>
                    <a:pt x="1841413" y="36301"/>
                  </a:moveTo>
                  <a:lnTo>
                    <a:pt x="1823448" y="46673"/>
                  </a:lnTo>
                  <a:lnTo>
                    <a:pt x="1828683" y="55741"/>
                  </a:lnTo>
                  <a:lnTo>
                    <a:pt x="1846648" y="45370"/>
                  </a:lnTo>
                  <a:lnTo>
                    <a:pt x="1841413" y="36301"/>
                  </a:lnTo>
                  <a:close/>
                </a:path>
                <a:path w="1910079" h="1108710">
                  <a:moveTo>
                    <a:pt x="1805483" y="57046"/>
                  </a:moveTo>
                  <a:lnTo>
                    <a:pt x="1787518" y="67417"/>
                  </a:lnTo>
                  <a:lnTo>
                    <a:pt x="1792753" y="76486"/>
                  </a:lnTo>
                  <a:lnTo>
                    <a:pt x="1810718" y="66114"/>
                  </a:lnTo>
                  <a:lnTo>
                    <a:pt x="1805483" y="57046"/>
                  </a:lnTo>
                  <a:close/>
                </a:path>
                <a:path w="1910079" h="1108710">
                  <a:moveTo>
                    <a:pt x="1769553" y="77790"/>
                  </a:moveTo>
                  <a:lnTo>
                    <a:pt x="1751588" y="88162"/>
                  </a:lnTo>
                  <a:lnTo>
                    <a:pt x="1756823" y="97230"/>
                  </a:lnTo>
                  <a:lnTo>
                    <a:pt x="1774788" y="86858"/>
                  </a:lnTo>
                  <a:lnTo>
                    <a:pt x="1769553" y="77790"/>
                  </a:lnTo>
                  <a:close/>
                </a:path>
                <a:path w="1910079" h="1108710">
                  <a:moveTo>
                    <a:pt x="1733622" y="98534"/>
                  </a:moveTo>
                  <a:lnTo>
                    <a:pt x="1715657" y="108906"/>
                  </a:lnTo>
                  <a:lnTo>
                    <a:pt x="1720893" y="117974"/>
                  </a:lnTo>
                  <a:lnTo>
                    <a:pt x="1738858" y="107603"/>
                  </a:lnTo>
                  <a:lnTo>
                    <a:pt x="1733622" y="98534"/>
                  </a:lnTo>
                  <a:close/>
                </a:path>
                <a:path w="1910079" h="1108710">
                  <a:moveTo>
                    <a:pt x="1697692" y="119279"/>
                  </a:moveTo>
                  <a:lnTo>
                    <a:pt x="1679727" y="129650"/>
                  </a:lnTo>
                  <a:lnTo>
                    <a:pt x="1684963" y="138719"/>
                  </a:lnTo>
                  <a:lnTo>
                    <a:pt x="1702928" y="128346"/>
                  </a:lnTo>
                  <a:lnTo>
                    <a:pt x="1697692" y="119279"/>
                  </a:lnTo>
                  <a:close/>
                </a:path>
                <a:path w="1910079" h="1108710">
                  <a:moveTo>
                    <a:pt x="1661763" y="140022"/>
                  </a:moveTo>
                  <a:lnTo>
                    <a:pt x="1643798" y="150395"/>
                  </a:lnTo>
                  <a:lnTo>
                    <a:pt x="1649033" y="159463"/>
                  </a:lnTo>
                  <a:lnTo>
                    <a:pt x="1666998" y="149090"/>
                  </a:lnTo>
                  <a:lnTo>
                    <a:pt x="1661763" y="140022"/>
                  </a:lnTo>
                  <a:close/>
                </a:path>
                <a:path w="1910079" h="1108710">
                  <a:moveTo>
                    <a:pt x="1625833" y="160766"/>
                  </a:moveTo>
                  <a:lnTo>
                    <a:pt x="1607868" y="171139"/>
                  </a:lnTo>
                  <a:lnTo>
                    <a:pt x="1613103" y="180207"/>
                  </a:lnTo>
                  <a:lnTo>
                    <a:pt x="1631068" y="169835"/>
                  </a:lnTo>
                  <a:lnTo>
                    <a:pt x="1625833" y="160766"/>
                  </a:lnTo>
                  <a:close/>
                </a:path>
                <a:path w="1910079" h="1108710">
                  <a:moveTo>
                    <a:pt x="1589903" y="181511"/>
                  </a:moveTo>
                  <a:lnTo>
                    <a:pt x="1571938" y="191883"/>
                  </a:lnTo>
                  <a:lnTo>
                    <a:pt x="1577173" y="200951"/>
                  </a:lnTo>
                  <a:lnTo>
                    <a:pt x="1595138" y="190579"/>
                  </a:lnTo>
                  <a:lnTo>
                    <a:pt x="1589903" y="181511"/>
                  </a:lnTo>
                  <a:close/>
                </a:path>
                <a:path w="1910079" h="1108710">
                  <a:moveTo>
                    <a:pt x="1553972" y="202255"/>
                  </a:moveTo>
                  <a:lnTo>
                    <a:pt x="1536007" y="212628"/>
                  </a:lnTo>
                  <a:lnTo>
                    <a:pt x="1541243" y="221695"/>
                  </a:lnTo>
                  <a:lnTo>
                    <a:pt x="1559208" y="211323"/>
                  </a:lnTo>
                  <a:lnTo>
                    <a:pt x="1553972" y="202255"/>
                  </a:lnTo>
                  <a:close/>
                </a:path>
                <a:path w="1910079" h="1108710">
                  <a:moveTo>
                    <a:pt x="1518042" y="222999"/>
                  </a:moveTo>
                  <a:lnTo>
                    <a:pt x="1500077" y="233371"/>
                  </a:lnTo>
                  <a:lnTo>
                    <a:pt x="1505313" y="242439"/>
                  </a:lnTo>
                  <a:lnTo>
                    <a:pt x="1523278" y="232068"/>
                  </a:lnTo>
                  <a:lnTo>
                    <a:pt x="1518042" y="222999"/>
                  </a:lnTo>
                  <a:close/>
                </a:path>
                <a:path w="1910079" h="1108710">
                  <a:moveTo>
                    <a:pt x="1482112" y="243744"/>
                  </a:moveTo>
                  <a:lnTo>
                    <a:pt x="1464148" y="254115"/>
                  </a:lnTo>
                  <a:lnTo>
                    <a:pt x="1469383" y="263184"/>
                  </a:lnTo>
                  <a:lnTo>
                    <a:pt x="1487348" y="252812"/>
                  </a:lnTo>
                  <a:lnTo>
                    <a:pt x="1482112" y="243744"/>
                  </a:lnTo>
                  <a:close/>
                </a:path>
                <a:path w="1910079" h="1108710">
                  <a:moveTo>
                    <a:pt x="1446183" y="264488"/>
                  </a:moveTo>
                  <a:lnTo>
                    <a:pt x="1428218" y="274860"/>
                  </a:lnTo>
                  <a:lnTo>
                    <a:pt x="1433453" y="283928"/>
                  </a:lnTo>
                  <a:lnTo>
                    <a:pt x="1451418" y="273556"/>
                  </a:lnTo>
                  <a:lnTo>
                    <a:pt x="1446183" y="264488"/>
                  </a:lnTo>
                  <a:close/>
                </a:path>
                <a:path w="1910079" h="1108710">
                  <a:moveTo>
                    <a:pt x="1410253" y="285232"/>
                  </a:moveTo>
                  <a:lnTo>
                    <a:pt x="1392288" y="295604"/>
                  </a:lnTo>
                  <a:lnTo>
                    <a:pt x="1397523" y="304672"/>
                  </a:lnTo>
                  <a:lnTo>
                    <a:pt x="1415488" y="294300"/>
                  </a:lnTo>
                  <a:lnTo>
                    <a:pt x="1410253" y="285232"/>
                  </a:lnTo>
                  <a:close/>
                </a:path>
                <a:path w="1910079" h="1108710">
                  <a:moveTo>
                    <a:pt x="1374322" y="305977"/>
                  </a:moveTo>
                  <a:lnTo>
                    <a:pt x="1356357" y="316348"/>
                  </a:lnTo>
                  <a:lnTo>
                    <a:pt x="1361593" y="325417"/>
                  </a:lnTo>
                  <a:lnTo>
                    <a:pt x="1379557" y="315044"/>
                  </a:lnTo>
                  <a:lnTo>
                    <a:pt x="1374322" y="305977"/>
                  </a:lnTo>
                  <a:close/>
                </a:path>
                <a:path w="1910079" h="1108710">
                  <a:moveTo>
                    <a:pt x="1338392" y="326720"/>
                  </a:moveTo>
                  <a:lnTo>
                    <a:pt x="1320427" y="337093"/>
                  </a:lnTo>
                  <a:lnTo>
                    <a:pt x="1325663" y="346161"/>
                  </a:lnTo>
                  <a:lnTo>
                    <a:pt x="1343628" y="335788"/>
                  </a:lnTo>
                  <a:lnTo>
                    <a:pt x="1338392" y="326720"/>
                  </a:lnTo>
                  <a:close/>
                </a:path>
                <a:path w="1910079" h="1108710">
                  <a:moveTo>
                    <a:pt x="1302462" y="347464"/>
                  </a:moveTo>
                  <a:lnTo>
                    <a:pt x="1284498" y="357837"/>
                  </a:lnTo>
                  <a:lnTo>
                    <a:pt x="1289733" y="366905"/>
                  </a:lnTo>
                  <a:lnTo>
                    <a:pt x="1307698" y="356533"/>
                  </a:lnTo>
                  <a:lnTo>
                    <a:pt x="1302462" y="347464"/>
                  </a:lnTo>
                  <a:close/>
                </a:path>
                <a:path w="1910079" h="1108710">
                  <a:moveTo>
                    <a:pt x="1266533" y="368209"/>
                  </a:moveTo>
                  <a:lnTo>
                    <a:pt x="1248568" y="378581"/>
                  </a:lnTo>
                  <a:lnTo>
                    <a:pt x="1253803" y="387649"/>
                  </a:lnTo>
                  <a:lnTo>
                    <a:pt x="1271768" y="377277"/>
                  </a:lnTo>
                  <a:lnTo>
                    <a:pt x="1266533" y="368209"/>
                  </a:lnTo>
                  <a:close/>
                </a:path>
                <a:path w="1910079" h="1108710">
                  <a:moveTo>
                    <a:pt x="1230603" y="388953"/>
                  </a:moveTo>
                  <a:lnTo>
                    <a:pt x="1212638" y="399326"/>
                  </a:lnTo>
                  <a:lnTo>
                    <a:pt x="1217873" y="408393"/>
                  </a:lnTo>
                  <a:lnTo>
                    <a:pt x="1235838" y="398021"/>
                  </a:lnTo>
                  <a:lnTo>
                    <a:pt x="1230603" y="388953"/>
                  </a:lnTo>
                  <a:close/>
                </a:path>
                <a:path w="1910079" h="1108710">
                  <a:moveTo>
                    <a:pt x="1194672" y="409697"/>
                  </a:moveTo>
                  <a:lnTo>
                    <a:pt x="1176707" y="420069"/>
                  </a:lnTo>
                  <a:lnTo>
                    <a:pt x="1181943" y="429137"/>
                  </a:lnTo>
                  <a:lnTo>
                    <a:pt x="1199907" y="418766"/>
                  </a:lnTo>
                  <a:lnTo>
                    <a:pt x="1194672" y="409697"/>
                  </a:lnTo>
                  <a:close/>
                </a:path>
                <a:path w="1910079" h="1108710">
                  <a:moveTo>
                    <a:pt x="1158742" y="430442"/>
                  </a:moveTo>
                  <a:lnTo>
                    <a:pt x="1140777" y="440813"/>
                  </a:lnTo>
                  <a:lnTo>
                    <a:pt x="1146013" y="449882"/>
                  </a:lnTo>
                  <a:lnTo>
                    <a:pt x="1163978" y="439510"/>
                  </a:lnTo>
                  <a:lnTo>
                    <a:pt x="1158742" y="430442"/>
                  </a:lnTo>
                  <a:close/>
                </a:path>
                <a:path w="1910079" h="1108710">
                  <a:moveTo>
                    <a:pt x="1122812" y="451186"/>
                  </a:moveTo>
                  <a:lnTo>
                    <a:pt x="1104848" y="461558"/>
                  </a:lnTo>
                  <a:lnTo>
                    <a:pt x="1110083" y="470626"/>
                  </a:lnTo>
                  <a:lnTo>
                    <a:pt x="1128048" y="460254"/>
                  </a:lnTo>
                  <a:lnTo>
                    <a:pt x="1122812" y="451186"/>
                  </a:lnTo>
                  <a:close/>
                </a:path>
                <a:path w="1910079" h="1108710">
                  <a:moveTo>
                    <a:pt x="1086883" y="471930"/>
                  </a:moveTo>
                  <a:lnTo>
                    <a:pt x="1068918" y="482302"/>
                  </a:lnTo>
                  <a:lnTo>
                    <a:pt x="1074153" y="491370"/>
                  </a:lnTo>
                  <a:lnTo>
                    <a:pt x="1092118" y="480997"/>
                  </a:lnTo>
                  <a:lnTo>
                    <a:pt x="1086883" y="471930"/>
                  </a:lnTo>
                  <a:close/>
                </a:path>
                <a:path w="1910079" h="1108710">
                  <a:moveTo>
                    <a:pt x="1050953" y="492675"/>
                  </a:moveTo>
                  <a:lnTo>
                    <a:pt x="1032987" y="503046"/>
                  </a:lnTo>
                  <a:lnTo>
                    <a:pt x="1038222" y="512114"/>
                  </a:lnTo>
                  <a:lnTo>
                    <a:pt x="1056188" y="501742"/>
                  </a:lnTo>
                  <a:lnTo>
                    <a:pt x="1050953" y="492675"/>
                  </a:lnTo>
                  <a:close/>
                </a:path>
                <a:path w="1910079" h="1108710">
                  <a:moveTo>
                    <a:pt x="1015022" y="513418"/>
                  </a:moveTo>
                  <a:lnTo>
                    <a:pt x="997057" y="523791"/>
                  </a:lnTo>
                  <a:lnTo>
                    <a:pt x="1002293" y="532859"/>
                  </a:lnTo>
                  <a:lnTo>
                    <a:pt x="1020257" y="522486"/>
                  </a:lnTo>
                  <a:lnTo>
                    <a:pt x="1015022" y="513418"/>
                  </a:lnTo>
                  <a:close/>
                </a:path>
                <a:path w="1910079" h="1108710">
                  <a:moveTo>
                    <a:pt x="979092" y="534162"/>
                  </a:moveTo>
                  <a:lnTo>
                    <a:pt x="961127" y="544535"/>
                  </a:lnTo>
                  <a:lnTo>
                    <a:pt x="966363" y="553603"/>
                  </a:lnTo>
                  <a:lnTo>
                    <a:pt x="984328" y="543230"/>
                  </a:lnTo>
                  <a:lnTo>
                    <a:pt x="979092" y="534162"/>
                  </a:lnTo>
                  <a:close/>
                </a:path>
                <a:path w="1910079" h="1108710">
                  <a:moveTo>
                    <a:pt x="943162" y="554907"/>
                  </a:moveTo>
                  <a:lnTo>
                    <a:pt x="925198" y="565279"/>
                  </a:lnTo>
                  <a:lnTo>
                    <a:pt x="930433" y="574346"/>
                  </a:lnTo>
                  <a:lnTo>
                    <a:pt x="948398" y="563975"/>
                  </a:lnTo>
                  <a:lnTo>
                    <a:pt x="943162" y="554907"/>
                  </a:lnTo>
                  <a:close/>
                </a:path>
                <a:path w="1910079" h="1108710">
                  <a:moveTo>
                    <a:pt x="907233" y="575651"/>
                  </a:moveTo>
                  <a:lnTo>
                    <a:pt x="889268" y="586022"/>
                  </a:lnTo>
                  <a:lnTo>
                    <a:pt x="894503" y="595091"/>
                  </a:lnTo>
                  <a:lnTo>
                    <a:pt x="912468" y="584719"/>
                  </a:lnTo>
                  <a:lnTo>
                    <a:pt x="907233" y="575651"/>
                  </a:lnTo>
                  <a:close/>
                </a:path>
                <a:path w="1910079" h="1108710">
                  <a:moveTo>
                    <a:pt x="871303" y="596395"/>
                  </a:moveTo>
                  <a:lnTo>
                    <a:pt x="853337" y="606767"/>
                  </a:lnTo>
                  <a:lnTo>
                    <a:pt x="858572" y="615835"/>
                  </a:lnTo>
                  <a:lnTo>
                    <a:pt x="876538" y="605463"/>
                  </a:lnTo>
                  <a:lnTo>
                    <a:pt x="871303" y="596395"/>
                  </a:lnTo>
                  <a:close/>
                </a:path>
                <a:path w="1910079" h="1108710">
                  <a:moveTo>
                    <a:pt x="835372" y="617140"/>
                  </a:moveTo>
                  <a:lnTo>
                    <a:pt x="817407" y="627511"/>
                  </a:lnTo>
                  <a:lnTo>
                    <a:pt x="822643" y="636579"/>
                  </a:lnTo>
                  <a:lnTo>
                    <a:pt x="840607" y="626208"/>
                  </a:lnTo>
                  <a:lnTo>
                    <a:pt x="835372" y="617140"/>
                  </a:lnTo>
                  <a:close/>
                </a:path>
                <a:path w="1910079" h="1108710">
                  <a:moveTo>
                    <a:pt x="799442" y="637884"/>
                  </a:moveTo>
                  <a:lnTo>
                    <a:pt x="781477" y="648256"/>
                  </a:lnTo>
                  <a:lnTo>
                    <a:pt x="786713" y="657324"/>
                  </a:lnTo>
                  <a:lnTo>
                    <a:pt x="804678" y="646952"/>
                  </a:lnTo>
                  <a:lnTo>
                    <a:pt x="799442" y="637884"/>
                  </a:lnTo>
                  <a:close/>
                </a:path>
                <a:path w="1910079" h="1108710">
                  <a:moveTo>
                    <a:pt x="763512" y="658628"/>
                  </a:moveTo>
                  <a:lnTo>
                    <a:pt x="745547" y="669000"/>
                  </a:lnTo>
                  <a:lnTo>
                    <a:pt x="750783" y="678068"/>
                  </a:lnTo>
                  <a:lnTo>
                    <a:pt x="768748" y="667695"/>
                  </a:lnTo>
                  <a:lnTo>
                    <a:pt x="763512" y="658628"/>
                  </a:lnTo>
                  <a:close/>
                </a:path>
                <a:path w="1910079" h="1108710">
                  <a:moveTo>
                    <a:pt x="727583" y="679371"/>
                  </a:moveTo>
                  <a:lnTo>
                    <a:pt x="709618" y="689744"/>
                  </a:lnTo>
                  <a:lnTo>
                    <a:pt x="714853" y="698812"/>
                  </a:lnTo>
                  <a:lnTo>
                    <a:pt x="732818" y="688440"/>
                  </a:lnTo>
                  <a:lnTo>
                    <a:pt x="727583" y="679371"/>
                  </a:lnTo>
                  <a:close/>
                </a:path>
                <a:path w="1910079" h="1108710">
                  <a:moveTo>
                    <a:pt x="691653" y="700116"/>
                  </a:moveTo>
                  <a:lnTo>
                    <a:pt x="673688" y="710488"/>
                  </a:lnTo>
                  <a:lnTo>
                    <a:pt x="678923" y="719557"/>
                  </a:lnTo>
                  <a:lnTo>
                    <a:pt x="696888" y="709184"/>
                  </a:lnTo>
                  <a:lnTo>
                    <a:pt x="691653" y="700116"/>
                  </a:lnTo>
                  <a:close/>
                </a:path>
                <a:path w="1910079" h="1108710">
                  <a:moveTo>
                    <a:pt x="655723" y="720860"/>
                  </a:moveTo>
                  <a:lnTo>
                    <a:pt x="637758" y="731233"/>
                  </a:lnTo>
                  <a:lnTo>
                    <a:pt x="642994" y="740301"/>
                  </a:lnTo>
                  <a:lnTo>
                    <a:pt x="660958" y="729928"/>
                  </a:lnTo>
                  <a:lnTo>
                    <a:pt x="655723" y="720860"/>
                  </a:lnTo>
                  <a:close/>
                </a:path>
                <a:path w="1910079" h="1108710">
                  <a:moveTo>
                    <a:pt x="619793" y="741604"/>
                  </a:moveTo>
                  <a:lnTo>
                    <a:pt x="601827" y="751977"/>
                  </a:lnTo>
                  <a:lnTo>
                    <a:pt x="607063" y="761044"/>
                  </a:lnTo>
                  <a:lnTo>
                    <a:pt x="625029" y="750672"/>
                  </a:lnTo>
                  <a:lnTo>
                    <a:pt x="619793" y="741604"/>
                  </a:lnTo>
                  <a:close/>
                </a:path>
                <a:path w="1910079" h="1108710">
                  <a:moveTo>
                    <a:pt x="583862" y="762348"/>
                  </a:moveTo>
                  <a:lnTo>
                    <a:pt x="565897" y="772720"/>
                  </a:lnTo>
                  <a:lnTo>
                    <a:pt x="571133" y="781788"/>
                  </a:lnTo>
                  <a:lnTo>
                    <a:pt x="589098" y="771417"/>
                  </a:lnTo>
                  <a:lnTo>
                    <a:pt x="583862" y="762348"/>
                  </a:lnTo>
                  <a:close/>
                </a:path>
                <a:path w="1910079" h="1108710">
                  <a:moveTo>
                    <a:pt x="547933" y="783093"/>
                  </a:moveTo>
                  <a:lnTo>
                    <a:pt x="529968" y="793464"/>
                  </a:lnTo>
                  <a:lnTo>
                    <a:pt x="535203" y="802533"/>
                  </a:lnTo>
                  <a:lnTo>
                    <a:pt x="553168" y="792161"/>
                  </a:lnTo>
                  <a:lnTo>
                    <a:pt x="547933" y="783093"/>
                  </a:lnTo>
                  <a:close/>
                </a:path>
                <a:path w="1910079" h="1108710">
                  <a:moveTo>
                    <a:pt x="512003" y="803837"/>
                  </a:moveTo>
                  <a:lnTo>
                    <a:pt x="494038" y="814209"/>
                  </a:lnTo>
                  <a:lnTo>
                    <a:pt x="499273" y="823277"/>
                  </a:lnTo>
                  <a:lnTo>
                    <a:pt x="517238" y="812905"/>
                  </a:lnTo>
                  <a:lnTo>
                    <a:pt x="512003" y="803837"/>
                  </a:lnTo>
                  <a:close/>
                </a:path>
                <a:path w="1910079" h="1108710">
                  <a:moveTo>
                    <a:pt x="476073" y="824581"/>
                  </a:moveTo>
                  <a:lnTo>
                    <a:pt x="458108" y="834953"/>
                  </a:lnTo>
                  <a:lnTo>
                    <a:pt x="463344" y="844021"/>
                  </a:lnTo>
                  <a:lnTo>
                    <a:pt x="481308" y="833648"/>
                  </a:lnTo>
                  <a:lnTo>
                    <a:pt x="476073" y="824581"/>
                  </a:lnTo>
                  <a:close/>
                </a:path>
                <a:path w="1910079" h="1108710">
                  <a:moveTo>
                    <a:pt x="440143" y="845325"/>
                  </a:moveTo>
                  <a:lnTo>
                    <a:pt x="422178" y="855697"/>
                  </a:lnTo>
                  <a:lnTo>
                    <a:pt x="427414" y="864765"/>
                  </a:lnTo>
                  <a:lnTo>
                    <a:pt x="445379" y="854393"/>
                  </a:lnTo>
                  <a:lnTo>
                    <a:pt x="440143" y="845325"/>
                  </a:lnTo>
                  <a:close/>
                </a:path>
                <a:path w="1910079" h="1108710">
                  <a:moveTo>
                    <a:pt x="404213" y="866069"/>
                  </a:moveTo>
                  <a:lnTo>
                    <a:pt x="386248" y="876441"/>
                  </a:lnTo>
                  <a:lnTo>
                    <a:pt x="391484" y="885510"/>
                  </a:lnTo>
                  <a:lnTo>
                    <a:pt x="409449" y="875137"/>
                  </a:lnTo>
                  <a:lnTo>
                    <a:pt x="404213" y="866069"/>
                  </a:lnTo>
                  <a:close/>
                </a:path>
                <a:path w="1910079" h="1108710">
                  <a:moveTo>
                    <a:pt x="368284" y="886813"/>
                  </a:moveTo>
                  <a:lnTo>
                    <a:pt x="350319" y="897186"/>
                  </a:lnTo>
                  <a:lnTo>
                    <a:pt x="355554" y="906254"/>
                  </a:lnTo>
                  <a:lnTo>
                    <a:pt x="373519" y="895881"/>
                  </a:lnTo>
                  <a:lnTo>
                    <a:pt x="368284" y="886813"/>
                  </a:lnTo>
                  <a:close/>
                </a:path>
                <a:path w="1910079" h="1108710">
                  <a:moveTo>
                    <a:pt x="332354" y="907557"/>
                  </a:moveTo>
                  <a:lnTo>
                    <a:pt x="314389" y="917930"/>
                  </a:lnTo>
                  <a:lnTo>
                    <a:pt x="319624" y="926997"/>
                  </a:lnTo>
                  <a:lnTo>
                    <a:pt x="337589" y="916625"/>
                  </a:lnTo>
                  <a:lnTo>
                    <a:pt x="332354" y="907557"/>
                  </a:lnTo>
                  <a:close/>
                </a:path>
                <a:path w="1910079" h="1108710">
                  <a:moveTo>
                    <a:pt x="296424" y="928301"/>
                  </a:moveTo>
                  <a:lnTo>
                    <a:pt x="278459" y="938674"/>
                  </a:lnTo>
                  <a:lnTo>
                    <a:pt x="283695" y="947741"/>
                  </a:lnTo>
                  <a:lnTo>
                    <a:pt x="301659" y="937370"/>
                  </a:lnTo>
                  <a:lnTo>
                    <a:pt x="296424" y="928301"/>
                  </a:lnTo>
                  <a:close/>
                </a:path>
                <a:path w="1910079" h="1108710">
                  <a:moveTo>
                    <a:pt x="260494" y="949046"/>
                  </a:moveTo>
                  <a:lnTo>
                    <a:pt x="242529" y="959417"/>
                  </a:lnTo>
                  <a:lnTo>
                    <a:pt x="247765" y="968486"/>
                  </a:lnTo>
                  <a:lnTo>
                    <a:pt x="265730" y="958114"/>
                  </a:lnTo>
                  <a:lnTo>
                    <a:pt x="260494" y="949046"/>
                  </a:lnTo>
                  <a:close/>
                </a:path>
                <a:path w="1910079" h="1108710">
                  <a:moveTo>
                    <a:pt x="224564" y="969790"/>
                  </a:moveTo>
                  <a:lnTo>
                    <a:pt x="206599" y="980162"/>
                  </a:lnTo>
                  <a:lnTo>
                    <a:pt x="211835" y="989230"/>
                  </a:lnTo>
                  <a:lnTo>
                    <a:pt x="229800" y="978858"/>
                  </a:lnTo>
                  <a:lnTo>
                    <a:pt x="224564" y="969790"/>
                  </a:lnTo>
                  <a:close/>
                </a:path>
                <a:path w="1910079" h="1108710">
                  <a:moveTo>
                    <a:pt x="188635" y="990534"/>
                  </a:moveTo>
                  <a:lnTo>
                    <a:pt x="170670" y="1000906"/>
                  </a:lnTo>
                  <a:lnTo>
                    <a:pt x="175905" y="1009974"/>
                  </a:lnTo>
                  <a:lnTo>
                    <a:pt x="193870" y="999602"/>
                  </a:lnTo>
                  <a:lnTo>
                    <a:pt x="188635" y="990534"/>
                  </a:lnTo>
                  <a:close/>
                </a:path>
                <a:path w="1910079" h="1108710">
                  <a:moveTo>
                    <a:pt x="152705" y="1011278"/>
                  </a:moveTo>
                  <a:lnTo>
                    <a:pt x="134740" y="1021650"/>
                  </a:lnTo>
                  <a:lnTo>
                    <a:pt x="139975" y="1030718"/>
                  </a:lnTo>
                  <a:lnTo>
                    <a:pt x="157940" y="1020346"/>
                  </a:lnTo>
                  <a:lnTo>
                    <a:pt x="152705" y="1011278"/>
                  </a:lnTo>
                  <a:close/>
                </a:path>
                <a:path w="1910079" h="1108710">
                  <a:moveTo>
                    <a:pt x="116774" y="1032023"/>
                  </a:moveTo>
                  <a:lnTo>
                    <a:pt x="98809" y="1042394"/>
                  </a:lnTo>
                  <a:lnTo>
                    <a:pt x="104044" y="1051463"/>
                  </a:lnTo>
                  <a:lnTo>
                    <a:pt x="122009" y="1041090"/>
                  </a:lnTo>
                  <a:lnTo>
                    <a:pt x="116774" y="1032023"/>
                  </a:lnTo>
                  <a:close/>
                </a:path>
                <a:path w="1910079" h="1108710">
                  <a:moveTo>
                    <a:pt x="80844" y="1052766"/>
                  </a:moveTo>
                  <a:lnTo>
                    <a:pt x="62879" y="1063139"/>
                  </a:lnTo>
                  <a:lnTo>
                    <a:pt x="68115" y="1072207"/>
                  </a:lnTo>
                  <a:lnTo>
                    <a:pt x="86080" y="1061834"/>
                  </a:lnTo>
                  <a:lnTo>
                    <a:pt x="80844" y="1052766"/>
                  </a:lnTo>
                  <a:close/>
                </a:path>
                <a:path w="1910079" h="1108710">
                  <a:moveTo>
                    <a:pt x="44914" y="1073510"/>
                  </a:moveTo>
                  <a:lnTo>
                    <a:pt x="26949" y="1083883"/>
                  </a:lnTo>
                  <a:lnTo>
                    <a:pt x="32185" y="1092951"/>
                  </a:lnTo>
                  <a:lnTo>
                    <a:pt x="50150" y="1082578"/>
                  </a:lnTo>
                  <a:lnTo>
                    <a:pt x="44914" y="1073510"/>
                  </a:lnTo>
                  <a:close/>
                </a:path>
                <a:path w="1910079" h="1108710">
                  <a:moveTo>
                    <a:pt x="8985" y="1094254"/>
                  </a:moveTo>
                  <a:lnTo>
                    <a:pt x="0" y="1099442"/>
                  </a:lnTo>
                  <a:lnTo>
                    <a:pt x="5235" y="1108510"/>
                  </a:lnTo>
                  <a:lnTo>
                    <a:pt x="14220" y="1103323"/>
                  </a:lnTo>
                  <a:lnTo>
                    <a:pt x="8985" y="1094254"/>
                  </a:lnTo>
                  <a:close/>
                </a:path>
              </a:pathLst>
            </a:custGeom>
            <a:solidFill>
              <a:srgbClr val="497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534476" y="3952759"/>
              <a:ext cx="1910080" cy="1108710"/>
            </a:xfrm>
            <a:custGeom>
              <a:avLst/>
              <a:gdLst/>
              <a:ahLst/>
              <a:cxnLst/>
              <a:rect l="l" t="t" r="r" b="b"/>
              <a:pathLst>
                <a:path w="1910079" h="1108710">
                  <a:moveTo>
                    <a:pt x="1904290" y="0"/>
                  </a:moveTo>
                  <a:lnTo>
                    <a:pt x="1895307" y="5185"/>
                  </a:lnTo>
                  <a:lnTo>
                    <a:pt x="1900543" y="14254"/>
                  </a:lnTo>
                  <a:lnTo>
                    <a:pt x="1909526" y="9067"/>
                  </a:lnTo>
                  <a:lnTo>
                    <a:pt x="1904290" y="0"/>
                  </a:lnTo>
                  <a:close/>
                </a:path>
                <a:path w="1910079" h="1108710">
                  <a:moveTo>
                    <a:pt x="1877342" y="15557"/>
                  </a:moveTo>
                  <a:lnTo>
                    <a:pt x="1859377" y="25930"/>
                  </a:lnTo>
                  <a:lnTo>
                    <a:pt x="1864613" y="34997"/>
                  </a:lnTo>
                  <a:lnTo>
                    <a:pt x="1882578" y="24625"/>
                  </a:lnTo>
                  <a:lnTo>
                    <a:pt x="1877342" y="15557"/>
                  </a:lnTo>
                  <a:close/>
                </a:path>
                <a:path w="1910079" h="1108710">
                  <a:moveTo>
                    <a:pt x="1841413" y="36301"/>
                  </a:moveTo>
                  <a:lnTo>
                    <a:pt x="1823448" y="46673"/>
                  </a:lnTo>
                  <a:lnTo>
                    <a:pt x="1828683" y="55741"/>
                  </a:lnTo>
                  <a:lnTo>
                    <a:pt x="1846648" y="45370"/>
                  </a:lnTo>
                  <a:lnTo>
                    <a:pt x="1841413" y="36301"/>
                  </a:lnTo>
                  <a:close/>
                </a:path>
                <a:path w="1910079" h="1108710">
                  <a:moveTo>
                    <a:pt x="1805483" y="57046"/>
                  </a:moveTo>
                  <a:lnTo>
                    <a:pt x="1787518" y="67417"/>
                  </a:lnTo>
                  <a:lnTo>
                    <a:pt x="1792753" y="76486"/>
                  </a:lnTo>
                  <a:lnTo>
                    <a:pt x="1810718" y="66114"/>
                  </a:lnTo>
                  <a:lnTo>
                    <a:pt x="1805483" y="57046"/>
                  </a:lnTo>
                  <a:close/>
                </a:path>
                <a:path w="1910079" h="1108710">
                  <a:moveTo>
                    <a:pt x="1769553" y="77790"/>
                  </a:moveTo>
                  <a:lnTo>
                    <a:pt x="1751588" y="88162"/>
                  </a:lnTo>
                  <a:lnTo>
                    <a:pt x="1756823" y="97230"/>
                  </a:lnTo>
                  <a:lnTo>
                    <a:pt x="1774788" y="86858"/>
                  </a:lnTo>
                  <a:lnTo>
                    <a:pt x="1769553" y="77790"/>
                  </a:lnTo>
                  <a:close/>
                </a:path>
                <a:path w="1910079" h="1108710">
                  <a:moveTo>
                    <a:pt x="1733622" y="98534"/>
                  </a:moveTo>
                  <a:lnTo>
                    <a:pt x="1715657" y="108906"/>
                  </a:lnTo>
                  <a:lnTo>
                    <a:pt x="1720893" y="117974"/>
                  </a:lnTo>
                  <a:lnTo>
                    <a:pt x="1738858" y="107603"/>
                  </a:lnTo>
                  <a:lnTo>
                    <a:pt x="1733622" y="98534"/>
                  </a:lnTo>
                  <a:close/>
                </a:path>
                <a:path w="1910079" h="1108710">
                  <a:moveTo>
                    <a:pt x="1697692" y="119279"/>
                  </a:moveTo>
                  <a:lnTo>
                    <a:pt x="1679727" y="129650"/>
                  </a:lnTo>
                  <a:lnTo>
                    <a:pt x="1684963" y="138719"/>
                  </a:lnTo>
                  <a:lnTo>
                    <a:pt x="1702928" y="128346"/>
                  </a:lnTo>
                  <a:lnTo>
                    <a:pt x="1697692" y="119279"/>
                  </a:lnTo>
                  <a:close/>
                </a:path>
                <a:path w="1910079" h="1108710">
                  <a:moveTo>
                    <a:pt x="1661763" y="140022"/>
                  </a:moveTo>
                  <a:lnTo>
                    <a:pt x="1643798" y="150395"/>
                  </a:lnTo>
                  <a:lnTo>
                    <a:pt x="1649033" y="159463"/>
                  </a:lnTo>
                  <a:lnTo>
                    <a:pt x="1666998" y="149090"/>
                  </a:lnTo>
                  <a:lnTo>
                    <a:pt x="1661763" y="140022"/>
                  </a:lnTo>
                  <a:close/>
                </a:path>
                <a:path w="1910079" h="1108710">
                  <a:moveTo>
                    <a:pt x="1625833" y="160766"/>
                  </a:moveTo>
                  <a:lnTo>
                    <a:pt x="1607868" y="171139"/>
                  </a:lnTo>
                  <a:lnTo>
                    <a:pt x="1613103" y="180207"/>
                  </a:lnTo>
                  <a:lnTo>
                    <a:pt x="1631068" y="169835"/>
                  </a:lnTo>
                  <a:lnTo>
                    <a:pt x="1625833" y="160766"/>
                  </a:lnTo>
                  <a:close/>
                </a:path>
                <a:path w="1910079" h="1108710">
                  <a:moveTo>
                    <a:pt x="1589903" y="181511"/>
                  </a:moveTo>
                  <a:lnTo>
                    <a:pt x="1571938" y="191883"/>
                  </a:lnTo>
                  <a:lnTo>
                    <a:pt x="1577173" y="200951"/>
                  </a:lnTo>
                  <a:lnTo>
                    <a:pt x="1595138" y="190579"/>
                  </a:lnTo>
                  <a:lnTo>
                    <a:pt x="1589903" y="181511"/>
                  </a:lnTo>
                  <a:close/>
                </a:path>
                <a:path w="1910079" h="1108710">
                  <a:moveTo>
                    <a:pt x="1553972" y="202255"/>
                  </a:moveTo>
                  <a:lnTo>
                    <a:pt x="1536007" y="212628"/>
                  </a:lnTo>
                  <a:lnTo>
                    <a:pt x="1541243" y="221695"/>
                  </a:lnTo>
                  <a:lnTo>
                    <a:pt x="1559208" y="211323"/>
                  </a:lnTo>
                  <a:lnTo>
                    <a:pt x="1553972" y="202255"/>
                  </a:lnTo>
                  <a:close/>
                </a:path>
                <a:path w="1910079" h="1108710">
                  <a:moveTo>
                    <a:pt x="1518042" y="222999"/>
                  </a:moveTo>
                  <a:lnTo>
                    <a:pt x="1500077" y="233371"/>
                  </a:lnTo>
                  <a:lnTo>
                    <a:pt x="1505313" y="242439"/>
                  </a:lnTo>
                  <a:lnTo>
                    <a:pt x="1523278" y="232068"/>
                  </a:lnTo>
                  <a:lnTo>
                    <a:pt x="1518042" y="222999"/>
                  </a:lnTo>
                  <a:close/>
                </a:path>
                <a:path w="1910079" h="1108710">
                  <a:moveTo>
                    <a:pt x="1482112" y="243744"/>
                  </a:moveTo>
                  <a:lnTo>
                    <a:pt x="1464148" y="254115"/>
                  </a:lnTo>
                  <a:lnTo>
                    <a:pt x="1469383" y="263184"/>
                  </a:lnTo>
                  <a:lnTo>
                    <a:pt x="1487348" y="252812"/>
                  </a:lnTo>
                  <a:lnTo>
                    <a:pt x="1482112" y="243744"/>
                  </a:lnTo>
                  <a:close/>
                </a:path>
                <a:path w="1910079" h="1108710">
                  <a:moveTo>
                    <a:pt x="1446183" y="264488"/>
                  </a:moveTo>
                  <a:lnTo>
                    <a:pt x="1428218" y="274860"/>
                  </a:lnTo>
                  <a:lnTo>
                    <a:pt x="1433453" y="283928"/>
                  </a:lnTo>
                  <a:lnTo>
                    <a:pt x="1451418" y="273556"/>
                  </a:lnTo>
                  <a:lnTo>
                    <a:pt x="1446183" y="264488"/>
                  </a:lnTo>
                  <a:close/>
                </a:path>
                <a:path w="1910079" h="1108710">
                  <a:moveTo>
                    <a:pt x="1410253" y="285232"/>
                  </a:moveTo>
                  <a:lnTo>
                    <a:pt x="1392288" y="295604"/>
                  </a:lnTo>
                  <a:lnTo>
                    <a:pt x="1397523" y="304672"/>
                  </a:lnTo>
                  <a:lnTo>
                    <a:pt x="1415488" y="294300"/>
                  </a:lnTo>
                  <a:lnTo>
                    <a:pt x="1410253" y="285232"/>
                  </a:lnTo>
                  <a:close/>
                </a:path>
                <a:path w="1910079" h="1108710">
                  <a:moveTo>
                    <a:pt x="1374322" y="305977"/>
                  </a:moveTo>
                  <a:lnTo>
                    <a:pt x="1356357" y="316348"/>
                  </a:lnTo>
                  <a:lnTo>
                    <a:pt x="1361593" y="325417"/>
                  </a:lnTo>
                  <a:lnTo>
                    <a:pt x="1379557" y="315044"/>
                  </a:lnTo>
                  <a:lnTo>
                    <a:pt x="1374322" y="305977"/>
                  </a:lnTo>
                  <a:close/>
                </a:path>
                <a:path w="1910079" h="1108710">
                  <a:moveTo>
                    <a:pt x="1338392" y="326720"/>
                  </a:moveTo>
                  <a:lnTo>
                    <a:pt x="1320427" y="337093"/>
                  </a:lnTo>
                  <a:lnTo>
                    <a:pt x="1325663" y="346161"/>
                  </a:lnTo>
                  <a:lnTo>
                    <a:pt x="1343628" y="335788"/>
                  </a:lnTo>
                  <a:lnTo>
                    <a:pt x="1338392" y="326720"/>
                  </a:lnTo>
                  <a:close/>
                </a:path>
                <a:path w="1910079" h="1108710">
                  <a:moveTo>
                    <a:pt x="1302462" y="347464"/>
                  </a:moveTo>
                  <a:lnTo>
                    <a:pt x="1284498" y="357837"/>
                  </a:lnTo>
                  <a:lnTo>
                    <a:pt x="1289733" y="366905"/>
                  </a:lnTo>
                  <a:lnTo>
                    <a:pt x="1307698" y="356533"/>
                  </a:lnTo>
                  <a:lnTo>
                    <a:pt x="1302462" y="347464"/>
                  </a:lnTo>
                  <a:close/>
                </a:path>
                <a:path w="1910079" h="1108710">
                  <a:moveTo>
                    <a:pt x="1266533" y="368209"/>
                  </a:moveTo>
                  <a:lnTo>
                    <a:pt x="1248568" y="378581"/>
                  </a:lnTo>
                  <a:lnTo>
                    <a:pt x="1253803" y="387649"/>
                  </a:lnTo>
                  <a:lnTo>
                    <a:pt x="1271768" y="377277"/>
                  </a:lnTo>
                  <a:lnTo>
                    <a:pt x="1266533" y="368209"/>
                  </a:lnTo>
                  <a:close/>
                </a:path>
                <a:path w="1910079" h="1108710">
                  <a:moveTo>
                    <a:pt x="1230603" y="388953"/>
                  </a:moveTo>
                  <a:lnTo>
                    <a:pt x="1212638" y="399326"/>
                  </a:lnTo>
                  <a:lnTo>
                    <a:pt x="1217873" y="408393"/>
                  </a:lnTo>
                  <a:lnTo>
                    <a:pt x="1235838" y="398021"/>
                  </a:lnTo>
                  <a:lnTo>
                    <a:pt x="1230603" y="388953"/>
                  </a:lnTo>
                  <a:close/>
                </a:path>
                <a:path w="1910079" h="1108710">
                  <a:moveTo>
                    <a:pt x="1194672" y="409697"/>
                  </a:moveTo>
                  <a:lnTo>
                    <a:pt x="1176707" y="420069"/>
                  </a:lnTo>
                  <a:lnTo>
                    <a:pt x="1181943" y="429137"/>
                  </a:lnTo>
                  <a:lnTo>
                    <a:pt x="1199907" y="418766"/>
                  </a:lnTo>
                  <a:lnTo>
                    <a:pt x="1194672" y="409697"/>
                  </a:lnTo>
                  <a:close/>
                </a:path>
                <a:path w="1910079" h="1108710">
                  <a:moveTo>
                    <a:pt x="1158742" y="430442"/>
                  </a:moveTo>
                  <a:lnTo>
                    <a:pt x="1140777" y="440813"/>
                  </a:lnTo>
                  <a:lnTo>
                    <a:pt x="1146013" y="449882"/>
                  </a:lnTo>
                  <a:lnTo>
                    <a:pt x="1163978" y="439510"/>
                  </a:lnTo>
                  <a:lnTo>
                    <a:pt x="1158742" y="430442"/>
                  </a:lnTo>
                  <a:close/>
                </a:path>
                <a:path w="1910079" h="1108710">
                  <a:moveTo>
                    <a:pt x="1122812" y="451186"/>
                  </a:moveTo>
                  <a:lnTo>
                    <a:pt x="1104848" y="461558"/>
                  </a:lnTo>
                  <a:lnTo>
                    <a:pt x="1110083" y="470626"/>
                  </a:lnTo>
                  <a:lnTo>
                    <a:pt x="1128048" y="460254"/>
                  </a:lnTo>
                  <a:lnTo>
                    <a:pt x="1122812" y="451186"/>
                  </a:lnTo>
                  <a:close/>
                </a:path>
                <a:path w="1910079" h="1108710">
                  <a:moveTo>
                    <a:pt x="1086883" y="471930"/>
                  </a:moveTo>
                  <a:lnTo>
                    <a:pt x="1068918" y="482302"/>
                  </a:lnTo>
                  <a:lnTo>
                    <a:pt x="1074153" y="491370"/>
                  </a:lnTo>
                  <a:lnTo>
                    <a:pt x="1092118" y="480997"/>
                  </a:lnTo>
                  <a:lnTo>
                    <a:pt x="1086883" y="471930"/>
                  </a:lnTo>
                  <a:close/>
                </a:path>
                <a:path w="1910079" h="1108710">
                  <a:moveTo>
                    <a:pt x="1050953" y="492675"/>
                  </a:moveTo>
                  <a:lnTo>
                    <a:pt x="1032987" y="503046"/>
                  </a:lnTo>
                  <a:lnTo>
                    <a:pt x="1038222" y="512114"/>
                  </a:lnTo>
                  <a:lnTo>
                    <a:pt x="1056188" y="501742"/>
                  </a:lnTo>
                  <a:lnTo>
                    <a:pt x="1050953" y="492675"/>
                  </a:lnTo>
                  <a:close/>
                </a:path>
                <a:path w="1910079" h="1108710">
                  <a:moveTo>
                    <a:pt x="1015022" y="513418"/>
                  </a:moveTo>
                  <a:lnTo>
                    <a:pt x="997057" y="523791"/>
                  </a:lnTo>
                  <a:lnTo>
                    <a:pt x="1002293" y="532859"/>
                  </a:lnTo>
                  <a:lnTo>
                    <a:pt x="1020257" y="522486"/>
                  </a:lnTo>
                  <a:lnTo>
                    <a:pt x="1015022" y="513418"/>
                  </a:lnTo>
                  <a:close/>
                </a:path>
                <a:path w="1910079" h="1108710">
                  <a:moveTo>
                    <a:pt x="979092" y="534162"/>
                  </a:moveTo>
                  <a:lnTo>
                    <a:pt x="961127" y="544535"/>
                  </a:lnTo>
                  <a:lnTo>
                    <a:pt x="966363" y="553603"/>
                  </a:lnTo>
                  <a:lnTo>
                    <a:pt x="984328" y="543230"/>
                  </a:lnTo>
                  <a:lnTo>
                    <a:pt x="979092" y="534162"/>
                  </a:lnTo>
                  <a:close/>
                </a:path>
                <a:path w="1910079" h="1108710">
                  <a:moveTo>
                    <a:pt x="943162" y="554907"/>
                  </a:moveTo>
                  <a:lnTo>
                    <a:pt x="925198" y="565279"/>
                  </a:lnTo>
                  <a:lnTo>
                    <a:pt x="930433" y="574346"/>
                  </a:lnTo>
                  <a:lnTo>
                    <a:pt x="948398" y="563975"/>
                  </a:lnTo>
                  <a:lnTo>
                    <a:pt x="943162" y="554907"/>
                  </a:lnTo>
                  <a:close/>
                </a:path>
                <a:path w="1910079" h="1108710">
                  <a:moveTo>
                    <a:pt x="907233" y="575651"/>
                  </a:moveTo>
                  <a:lnTo>
                    <a:pt x="889268" y="586022"/>
                  </a:lnTo>
                  <a:lnTo>
                    <a:pt x="894503" y="595091"/>
                  </a:lnTo>
                  <a:lnTo>
                    <a:pt x="912468" y="584719"/>
                  </a:lnTo>
                  <a:lnTo>
                    <a:pt x="907233" y="575651"/>
                  </a:lnTo>
                  <a:close/>
                </a:path>
                <a:path w="1910079" h="1108710">
                  <a:moveTo>
                    <a:pt x="871303" y="596395"/>
                  </a:moveTo>
                  <a:lnTo>
                    <a:pt x="853337" y="606767"/>
                  </a:lnTo>
                  <a:lnTo>
                    <a:pt x="858572" y="615835"/>
                  </a:lnTo>
                  <a:lnTo>
                    <a:pt x="876538" y="605463"/>
                  </a:lnTo>
                  <a:lnTo>
                    <a:pt x="871303" y="596395"/>
                  </a:lnTo>
                  <a:close/>
                </a:path>
                <a:path w="1910079" h="1108710">
                  <a:moveTo>
                    <a:pt x="835372" y="617140"/>
                  </a:moveTo>
                  <a:lnTo>
                    <a:pt x="817407" y="627511"/>
                  </a:lnTo>
                  <a:lnTo>
                    <a:pt x="822643" y="636579"/>
                  </a:lnTo>
                  <a:lnTo>
                    <a:pt x="840607" y="626208"/>
                  </a:lnTo>
                  <a:lnTo>
                    <a:pt x="835372" y="617140"/>
                  </a:lnTo>
                  <a:close/>
                </a:path>
                <a:path w="1910079" h="1108710">
                  <a:moveTo>
                    <a:pt x="799442" y="637884"/>
                  </a:moveTo>
                  <a:lnTo>
                    <a:pt x="781477" y="648256"/>
                  </a:lnTo>
                  <a:lnTo>
                    <a:pt x="786713" y="657324"/>
                  </a:lnTo>
                  <a:lnTo>
                    <a:pt x="804678" y="646952"/>
                  </a:lnTo>
                  <a:lnTo>
                    <a:pt x="799442" y="637884"/>
                  </a:lnTo>
                  <a:close/>
                </a:path>
                <a:path w="1910079" h="1108710">
                  <a:moveTo>
                    <a:pt x="763512" y="658628"/>
                  </a:moveTo>
                  <a:lnTo>
                    <a:pt x="745547" y="669000"/>
                  </a:lnTo>
                  <a:lnTo>
                    <a:pt x="750783" y="678068"/>
                  </a:lnTo>
                  <a:lnTo>
                    <a:pt x="768748" y="667695"/>
                  </a:lnTo>
                  <a:lnTo>
                    <a:pt x="763512" y="658628"/>
                  </a:lnTo>
                  <a:close/>
                </a:path>
                <a:path w="1910079" h="1108710">
                  <a:moveTo>
                    <a:pt x="727583" y="679371"/>
                  </a:moveTo>
                  <a:lnTo>
                    <a:pt x="709618" y="689744"/>
                  </a:lnTo>
                  <a:lnTo>
                    <a:pt x="714853" y="698812"/>
                  </a:lnTo>
                  <a:lnTo>
                    <a:pt x="732818" y="688440"/>
                  </a:lnTo>
                  <a:lnTo>
                    <a:pt x="727583" y="679371"/>
                  </a:lnTo>
                  <a:close/>
                </a:path>
                <a:path w="1910079" h="1108710">
                  <a:moveTo>
                    <a:pt x="691653" y="700116"/>
                  </a:moveTo>
                  <a:lnTo>
                    <a:pt x="673688" y="710488"/>
                  </a:lnTo>
                  <a:lnTo>
                    <a:pt x="678923" y="719557"/>
                  </a:lnTo>
                  <a:lnTo>
                    <a:pt x="696888" y="709184"/>
                  </a:lnTo>
                  <a:lnTo>
                    <a:pt x="691653" y="700116"/>
                  </a:lnTo>
                  <a:close/>
                </a:path>
                <a:path w="1910079" h="1108710">
                  <a:moveTo>
                    <a:pt x="655723" y="720860"/>
                  </a:moveTo>
                  <a:lnTo>
                    <a:pt x="637758" y="731233"/>
                  </a:lnTo>
                  <a:lnTo>
                    <a:pt x="642994" y="740301"/>
                  </a:lnTo>
                  <a:lnTo>
                    <a:pt x="660958" y="729928"/>
                  </a:lnTo>
                  <a:lnTo>
                    <a:pt x="655723" y="720860"/>
                  </a:lnTo>
                  <a:close/>
                </a:path>
                <a:path w="1910079" h="1108710">
                  <a:moveTo>
                    <a:pt x="619793" y="741604"/>
                  </a:moveTo>
                  <a:lnTo>
                    <a:pt x="601827" y="751977"/>
                  </a:lnTo>
                  <a:lnTo>
                    <a:pt x="607063" y="761044"/>
                  </a:lnTo>
                  <a:lnTo>
                    <a:pt x="625029" y="750672"/>
                  </a:lnTo>
                  <a:lnTo>
                    <a:pt x="619793" y="741604"/>
                  </a:lnTo>
                  <a:close/>
                </a:path>
                <a:path w="1910079" h="1108710">
                  <a:moveTo>
                    <a:pt x="583862" y="762348"/>
                  </a:moveTo>
                  <a:lnTo>
                    <a:pt x="565897" y="772720"/>
                  </a:lnTo>
                  <a:lnTo>
                    <a:pt x="571133" y="781788"/>
                  </a:lnTo>
                  <a:lnTo>
                    <a:pt x="589098" y="771417"/>
                  </a:lnTo>
                  <a:lnTo>
                    <a:pt x="583862" y="762348"/>
                  </a:lnTo>
                  <a:close/>
                </a:path>
                <a:path w="1910079" h="1108710">
                  <a:moveTo>
                    <a:pt x="547933" y="783093"/>
                  </a:moveTo>
                  <a:lnTo>
                    <a:pt x="529968" y="793464"/>
                  </a:lnTo>
                  <a:lnTo>
                    <a:pt x="535203" y="802533"/>
                  </a:lnTo>
                  <a:lnTo>
                    <a:pt x="553168" y="792161"/>
                  </a:lnTo>
                  <a:lnTo>
                    <a:pt x="547933" y="783093"/>
                  </a:lnTo>
                  <a:close/>
                </a:path>
                <a:path w="1910079" h="1108710">
                  <a:moveTo>
                    <a:pt x="512003" y="803837"/>
                  </a:moveTo>
                  <a:lnTo>
                    <a:pt x="494038" y="814209"/>
                  </a:lnTo>
                  <a:lnTo>
                    <a:pt x="499273" y="823277"/>
                  </a:lnTo>
                  <a:lnTo>
                    <a:pt x="517238" y="812905"/>
                  </a:lnTo>
                  <a:lnTo>
                    <a:pt x="512003" y="803837"/>
                  </a:lnTo>
                  <a:close/>
                </a:path>
                <a:path w="1910079" h="1108710">
                  <a:moveTo>
                    <a:pt x="476073" y="824581"/>
                  </a:moveTo>
                  <a:lnTo>
                    <a:pt x="458108" y="834953"/>
                  </a:lnTo>
                  <a:lnTo>
                    <a:pt x="463344" y="844021"/>
                  </a:lnTo>
                  <a:lnTo>
                    <a:pt x="481308" y="833648"/>
                  </a:lnTo>
                  <a:lnTo>
                    <a:pt x="476073" y="824581"/>
                  </a:lnTo>
                  <a:close/>
                </a:path>
                <a:path w="1910079" h="1108710">
                  <a:moveTo>
                    <a:pt x="440143" y="845325"/>
                  </a:moveTo>
                  <a:lnTo>
                    <a:pt x="422178" y="855697"/>
                  </a:lnTo>
                  <a:lnTo>
                    <a:pt x="427414" y="864765"/>
                  </a:lnTo>
                  <a:lnTo>
                    <a:pt x="445379" y="854393"/>
                  </a:lnTo>
                  <a:lnTo>
                    <a:pt x="440143" y="845325"/>
                  </a:lnTo>
                  <a:close/>
                </a:path>
                <a:path w="1910079" h="1108710">
                  <a:moveTo>
                    <a:pt x="404213" y="866069"/>
                  </a:moveTo>
                  <a:lnTo>
                    <a:pt x="386248" y="876441"/>
                  </a:lnTo>
                  <a:lnTo>
                    <a:pt x="391484" y="885510"/>
                  </a:lnTo>
                  <a:lnTo>
                    <a:pt x="409449" y="875137"/>
                  </a:lnTo>
                  <a:lnTo>
                    <a:pt x="404213" y="866069"/>
                  </a:lnTo>
                  <a:close/>
                </a:path>
                <a:path w="1910079" h="1108710">
                  <a:moveTo>
                    <a:pt x="368284" y="886813"/>
                  </a:moveTo>
                  <a:lnTo>
                    <a:pt x="350319" y="897186"/>
                  </a:lnTo>
                  <a:lnTo>
                    <a:pt x="355554" y="906254"/>
                  </a:lnTo>
                  <a:lnTo>
                    <a:pt x="373519" y="895881"/>
                  </a:lnTo>
                  <a:lnTo>
                    <a:pt x="368284" y="886813"/>
                  </a:lnTo>
                  <a:close/>
                </a:path>
                <a:path w="1910079" h="1108710">
                  <a:moveTo>
                    <a:pt x="332354" y="907557"/>
                  </a:moveTo>
                  <a:lnTo>
                    <a:pt x="314389" y="917930"/>
                  </a:lnTo>
                  <a:lnTo>
                    <a:pt x="319624" y="926997"/>
                  </a:lnTo>
                  <a:lnTo>
                    <a:pt x="337589" y="916625"/>
                  </a:lnTo>
                  <a:lnTo>
                    <a:pt x="332354" y="907557"/>
                  </a:lnTo>
                  <a:close/>
                </a:path>
                <a:path w="1910079" h="1108710">
                  <a:moveTo>
                    <a:pt x="296424" y="928301"/>
                  </a:moveTo>
                  <a:lnTo>
                    <a:pt x="278459" y="938674"/>
                  </a:lnTo>
                  <a:lnTo>
                    <a:pt x="283695" y="947741"/>
                  </a:lnTo>
                  <a:lnTo>
                    <a:pt x="301659" y="937370"/>
                  </a:lnTo>
                  <a:lnTo>
                    <a:pt x="296424" y="928301"/>
                  </a:lnTo>
                  <a:close/>
                </a:path>
                <a:path w="1910079" h="1108710">
                  <a:moveTo>
                    <a:pt x="260494" y="949046"/>
                  </a:moveTo>
                  <a:lnTo>
                    <a:pt x="242529" y="959417"/>
                  </a:lnTo>
                  <a:lnTo>
                    <a:pt x="247765" y="968486"/>
                  </a:lnTo>
                  <a:lnTo>
                    <a:pt x="265730" y="958114"/>
                  </a:lnTo>
                  <a:lnTo>
                    <a:pt x="260494" y="949046"/>
                  </a:lnTo>
                  <a:close/>
                </a:path>
                <a:path w="1910079" h="1108710">
                  <a:moveTo>
                    <a:pt x="224564" y="969790"/>
                  </a:moveTo>
                  <a:lnTo>
                    <a:pt x="206599" y="980162"/>
                  </a:lnTo>
                  <a:lnTo>
                    <a:pt x="211835" y="989230"/>
                  </a:lnTo>
                  <a:lnTo>
                    <a:pt x="229800" y="978858"/>
                  </a:lnTo>
                  <a:lnTo>
                    <a:pt x="224564" y="969790"/>
                  </a:lnTo>
                  <a:close/>
                </a:path>
                <a:path w="1910079" h="1108710">
                  <a:moveTo>
                    <a:pt x="188635" y="990534"/>
                  </a:moveTo>
                  <a:lnTo>
                    <a:pt x="170670" y="1000906"/>
                  </a:lnTo>
                  <a:lnTo>
                    <a:pt x="175905" y="1009974"/>
                  </a:lnTo>
                  <a:lnTo>
                    <a:pt x="193870" y="999602"/>
                  </a:lnTo>
                  <a:lnTo>
                    <a:pt x="188635" y="990534"/>
                  </a:lnTo>
                  <a:close/>
                </a:path>
                <a:path w="1910079" h="1108710">
                  <a:moveTo>
                    <a:pt x="152705" y="1011278"/>
                  </a:moveTo>
                  <a:lnTo>
                    <a:pt x="134740" y="1021650"/>
                  </a:lnTo>
                  <a:lnTo>
                    <a:pt x="139975" y="1030718"/>
                  </a:lnTo>
                  <a:lnTo>
                    <a:pt x="157940" y="1020346"/>
                  </a:lnTo>
                  <a:lnTo>
                    <a:pt x="152705" y="1011278"/>
                  </a:lnTo>
                  <a:close/>
                </a:path>
                <a:path w="1910079" h="1108710">
                  <a:moveTo>
                    <a:pt x="116774" y="1032023"/>
                  </a:moveTo>
                  <a:lnTo>
                    <a:pt x="98809" y="1042394"/>
                  </a:lnTo>
                  <a:lnTo>
                    <a:pt x="104044" y="1051463"/>
                  </a:lnTo>
                  <a:lnTo>
                    <a:pt x="122009" y="1041090"/>
                  </a:lnTo>
                  <a:lnTo>
                    <a:pt x="116774" y="1032023"/>
                  </a:lnTo>
                  <a:close/>
                </a:path>
                <a:path w="1910079" h="1108710">
                  <a:moveTo>
                    <a:pt x="80844" y="1052766"/>
                  </a:moveTo>
                  <a:lnTo>
                    <a:pt x="62879" y="1063139"/>
                  </a:lnTo>
                  <a:lnTo>
                    <a:pt x="68115" y="1072207"/>
                  </a:lnTo>
                  <a:lnTo>
                    <a:pt x="86080" y="1061834"/>
                  </a:lnTo>
                  <a:lnTo>
                    <a:pt x="80844" y="1052766"/>
                  </a:lnTo>
                  <a:close/>
                </a:path>
                <a:path w="1910079" h="1108710">
                  <a:moveTo>
                    <a:pt x="44914" y="1073510"/>
                  </a:moveTo>
                  <a:lnTo>
                    <a:pt x="26949" y="1083883"/>
                  </a:lnTo>
                  <a:lnTo>
                    <a:pt x="32185" y="1092951"/>
                  </a:lnTo>
                  <a:lnTo>
                    <a:pt x="50150" y="1082578"/>
                  </a:lnTo>
                  <a:lnTo>
                    <a:pt x="44914" y="1073510"/>
                  </a:lnTo>
                  <a:close/>
                </a:path>
                <a:path w="1910079" h="1108710">
                  <a:moveTo>
                    <a:pt x="8985" y="1094254"/>
                  </a:moveTo>
                  <a:lnTo>
                    <a:pt x="0" y="1099442"/>
                  </a:lnTo>
                  <a:lnTo>
                    <a:pt x="5235" y="1108510"/>
                  </a:lnTo>
                  <a:lnTo>
                    <a:pt x="14220" y="1103323"/>
                  </a:lnTo>
                  <a:lnTo>
                    <a:pt x="8985" y="1094254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910723" y="3612455"/>
              <a:ext cx="1539240" cy="1995170"/>
            </a:xfrm>
            <a:custGeom>
              <a:avLst/>
              <a:gdLst/>
              <a:ahLst/>
              <a:cxnLst/>
              <a:rect l="l" t="t" r="r" b="b"/>
              <a:pathLst>
                <a:path w="1539240" h="1995170">
                  <a:moveTo>
                    <a:pt x="581134" y="0"/>
                  </a:moveTo>
                  <a:lnTo>
                    <a:pt x="0" y="549721"/>
                  </a:lnTo>
                  <a:lnTo>
                    <a:pt x="0" y="1225093"/>
                  </a:lnTo>
                  <a:lnTo>
                    <a:pt x="570663" y="1994703"/>
                  </a:lnTo>
                  <a:lnTo>
                    <a:pt x="1146561" y="1204151"/>
                  </a:lnTo>
                  <a:lnTo>
                    <a:pt x="1539220" y="345539"/>
                  </a:lnTo>
                  <a:lnTo>
                    <a:pt x="581134" y="0"/>
                  </a:lnTo>
                  <a:close/>
                </a:path>
              </a:pathLst>
            </a:custGeom>
            <a:solidFill>
              <a:srgbClr val="EF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905488" y="3606436"/>
              <a:ext cx="1551940" cy="2009775"/>
            </a:xfrm>
            <a:custGeom>
              <a:avLst/>
              <a:gdLst/>
              <a:ahLst/>
              <a:cxnLst/>
              <a:rect l="l" t="t" r="r" b="b"/>
              <a:pathLst>
                <a:path w="1551940" h="2009775">
                  <a:moveTo>
                    <a:pt x="575898" y="2000722"/>
                  </a:moveTo>
                  <a:lnTo>
                    <a:pt x="571693" y="2003840"/>
                  </a:lnTo>
                  <a:lnTo>
                    <a:pt x="575936" y="2009562"/>
                  </a:lnTo>
                  <a:lnTo>
                    <a:pt x="580129" y="2003804"/>
                  </a:lnTo>
                  <a:lnTo>
                    <a:pt x="575898" y="2000722"/>
                  </a:lnTo>
                  <a:close/>
                </a:path>
                <a:path w="1551940" h="2009775">
                  <a:moveTo>
                    <a:pt x="9440" y="1227994"/>
                  </a:moveTo>
                  <a:lnTo>
                    <a:pt x="1030" y="1234230"/>
                  </a:lnTo>
                  <a:lnTo>
                    <a:pt x="571693" y="2003840"/>
                  </a:lnTo>
                  <a:lnTo>
                    <a:pt x="575898" y="2000722"/>
                  </a:lnTo>
                  <a:lnTo>
                    <a:pt x="571667" y="1997639"/>
                  </a:lnTo>
                  <a:lnTo>
                    <a:pt x="575861" y="1991882"/>
                  </a:lnTo>
                  <a:lnTo>
                    <a:pt x="11752" y="1231112"/>
                  </a:lnTo>
                  <a:lnTo>
                    <a:pt x="10470" y="1231112"/>
                  </a:lnTo>
                  <a:lnTo>
                    <a:pt x="10470" y="1229383"/>
                  </a:lnTo>
                  <a:lnTo>
                    <a:pt x="9440" y="1227994"/>
                  </a:lnTo>
                  <a:close/>
                </a:path>
                <a:path w="1551940" h="2009775">
                  <a:moveTo>
                    <a:pt x="1147255" y="1207514"/>
                  </a:moveTo>
                  <a:lnTo>
                    <a:pt x="575861" y="1991882"/>
                  </a:lnTo>
                  <a:lnTo>
                    <a:pt x="580103" y="1997604"/>
                  </a:lnTo>
                  <a:lnTo>
                    <a:pt x="575898" y="2000722"/>
                  </a:lnTo>
                  <a:lnTo>
                    <a:pt x="580129" y="2003804"/>
                  </a:lnTo>
                  <a:lnTo>
                    <a:pt x="1156028" y="1213253"/>
                  </a:lnTo>
                  <a:lnTo>
                    <a:pt x="1151796" y="1210170"/>
                  </a:lnTo>
                  <a:lnTo>
                    <a:pt x="1147036" y="1207993"/>
                  </a:lnTo>
                  <a:lnTo>
                    <a:pt x="1147255" y="1207514"/>
                  </a:lnTo>
                  <a:close/>
                </a:path>
                <a:path w="1551940" h="2009775">
                  <a:moveTo>
                    <a:pt x="575861" y="1991882"/>
                  </a:moveTo>
                  <a:lnTo>
                    <a:pt x="571667" y="1997639"/>
                  </a:lnTo>
                  <a:lnTo>
                    <a:pt x="575898" y="2000722"/>
                  </a:lnTo>
                  <a:lnTo>
                    <a:pt x="580103" y="1997604"/>
                  </a:lnTo>
                  <a:lnTo>
                    <a:pt x="575861" y="1991882"/>
                  </a:lnTo>
                  <a:close/>
                </a:path>
                <a:path w="1551940" h="2009775">
                  <a:moveTo>
                    <a:pt x="1637" y="551937"/>
                  </a:moveTo>
                  <a:lnTo>
                    <a:pt x="0" y="553485"/>
                  </a:lnTo>
                  <a:lnTo>
                    <a:pt x="0" y="1232842"/>
                  </a:lnTo>
                  <a:lnTo>
                    <a:pt x="1030" y="1234230"/>
                  </a:lnTo>
                  <a:lnTo>
                    <a:pt x="9440" y="1227994"/>
                  </a:lnTo>
                  <a:lnTo>
                    <a:pt x="10470" y="1227994"/>
                  </a:lnTo>
                  <a:lnTo>
                    <a:pt x="10470" y="559544"/>
                  </a:lnTo>
                  <a:lnTo>
                    <a:pt x="8833" y="559544"/>
                  </a:lnTo>
                  <a:lnTo>
                    <a:pt x="1637" y="551937"/>
                  </a:lnTo>
                  <a:close/>
                </a:path>
                <a:path w="1551940" h="2009775">
                  <a:moveTo>
                    <a:pt x="10470" y="1229383"/>
                  </a:moveTo>
                  <a:lnTo>
                    <a:pt x="10470" y="1231112"/>
                  </a:lnTo>
                  <a:lnTo>
                    <a:pt x="11752" y="1231112"/>
                  </a:lnTo>
                  <a:lnTo>
                    <a:pt x="10470" y="1229383"/>
                  </a:lnTo>
                  <a:close/>
                </a:path>
                <a:path w="1551940" h="2009775">
                  <a:moveTo>
                    <a:pt x="10470" y="1227994"/>
                  </a:moveTo>
                  <a:lnTo>
                    <a:pt x="9440" y="1227994"/>
                  </a:lnTo>
                  <a:lnTo>
                    <a:pt x="10470" y="1229383"/>
                  </a:lnTo>
                  <a:lnTo>
                    <a:pt x="10470" y="1227994"/>
                  </a:lnTo>
                  <a:close/>
                </a:path>
                <a:path w="1551940" h="2009775">
                  <a:moveTo>
                    <a:pt x="1151799" y="1210171"/>
                  </a:moveTo>
                  <a:lnTo>
                    <a:pt x="1156028" y="1213253"/>
                  </a:lnTo>
                  <a:lnTo>
                    <a:pt x="1156339" y="1212826"/>
                  </a:lnTo>
                  <a:lnTo>
                    <a:pt x="1156558" y="1212348"/>
                  </a:lnTo>
                  <a:lnTo>
                    <a:pt x="1151799" y="1210171"/>
                  </a:lnTo>
                  <a:close/>
                </a:path>
                <a:path w="1551940" h="2009775">
                  <a:moveTo>
                    <a:pt x="1158964" y="1207087"/>
                  </a:moveTo>
                  <a:lnTo>
                    <a:pt x="1147566" y="1207087"/>
                  </a:lnTo>
                  <a:lnTo>
                    <a:pt x="1151800" y="1210171"/>
                  </a:lnTo>
                  <a:lnTo>
                    <a:pt x="1156558" y="1212348"/>
                  </a:lnTo>
                  <a:lnTo>
                    <a:pt x="1158964" y="1207087"/>
                  </a:lnTo>
                  <a:close/>
                </a:path>
                <a:path w="1551940" h="2009775">
                  <a:moveTo>
                    <a:pt x="1147566" y="1207087"/>
                  </a:moveTo>
                  <a:lnTo>
                    <a:pt x="1147255" y="1207514"/>
                  </a:lnTo>
                  <a:lnTo>
                    <a:pt x="1147036" y="1207993"/>
                  </a:lnTo>
                  <a:lnTo>
                    <a:pt x="1151799" y="1210171"/>
                  </a:lnTo>
                  <a:lnTo>
                    <a:pt x="1147566" y="1207087"/>
                  </a:lnTo>
                  <a:close/>
                </a:path>
                <a:path w="1551940" h="2009775">
                  <a:moveTo>
                    <a:pt x="1537328" y="354553"/>
                  </a:moveTo>
                  <a:lnTo>
                    <a:pt x="1147255" y="1207514"/>
                  </a:lnTo>
                  <a:lnTo>
                    <a:pt x="1147566" y="1207087"/>
                  </a:lnTo>
                  <a:lnTo>
                    <a:pt x="1158964" y="1207087"/>
                  </a:lnTo>
                  <a:lnTo>
                    <a:pt x="1547960" y="356483"/>
                  </a:lnTo>
                  <a:lnTo>
                    <a:pt x="1542679" y="356483"/>
                  </a:lnTo>
                  <a:lnTo>
                    <a:pt x="1537328" y="354553"/>
                  </a:lnTo>
                  <a:close/>
                </a:path>
                <a:path w="1551940" h="2009775">
                  <a:moveTo>
                    <a:pt x="10470" y="555740"/>
                  </a:moveTo>
                  <a:lnTo>
                    <a:pt x="5234" y="555740"/>
                  </a:lnTo>
                  <a:lnTo>
                    <a:pt x="8833" y="559544"/>
                  </a:lnTo>
                  <a:lnTo>
                    <a:pt x="10470" y="557995"/>
                  </a:lnTo>
                  <a:lnTo>
                    <a:pt x="10470" y="555740"/>
                  </a:lnTo>
                  <a:close/>
                </a:path>
                <a:path w="1551940" h="2009775">
                  <a:moveTo>
                    <a:pt x="10470" y="557995"/>
                  </a:moveTo>
                  <a:lnTo>
                    <a:pt x="8833" y="559544"/>
                  </a:lnTo>
                  <a:lnTo>
                    <a:pt x="10470" y="559544"/>
                  </a:lnTo>
                  <a:lnTo>
                    <a:pt x="10470" y="557995"/>
                  </a:lnTo>
                  <a:close/>
                </a:path>
                <a:path w="1551940" h="2009775">
                  <a:moveTo>
                    <a:pt x="582771" y="2215"/>
                  </a:moveTo>
                  <a:lnTo>
                    <a:pt x="1637" y="551937"/>
                  </a:lnTo>
                  <a:lnTo>
                    <a:pt x="5235" y="555740"/>
                  </a:lnTo>
                  <a:lnTo>
                    <a:pt x="10470" y="555740"/>
                  </a:lnTo>
                  <a:lnTo>
                    <a:pt x="10470" y="557995"/>
                  </a:lnTo>
                  <a:lnTo>
                    <a:pt x="587625" y="12037"/>
                  </a:lnTo>
                  <a:lnTo>
                    <a:pt x="584593" y="10944"/>
                  </a:lnTo>
                  <a:lnTo>
                    <a:pt x="586369" y="6018"/>
                  </a:lnTo>
                  <a:lnTo>
                    <a:pt x="582771" y="2215"/>
                  </a:lnTo>
                  <a:close/>
                </a:path>
                <a:path w="1551940" h="2009775">
                  <a:moveTo>
                    <a:pt x="1637" y="551937"/>
                  </a:moveTo>
                  <a:lnTo>
                    <a:pt x="5234" y="555740"/>
                  </a:lnTo>
                  <a:lnTo>
                    <a:pt x="1637" y="551937"/>
                  </a:lnTo>
                  <a:close/>
                </a:path>
                <a:path w="1551940" h="2009775">
                  <a:moveTo>
                    <a:pt x="1539694" y="349380"/>
                  </a:moveTo>
                  <a:lnTo>
                    <a:pt x="1537328" y="354553"/>
                  </a:lnTo>
                  <a:lnTo>
                    <a:pt x="1542679" y="356483"/>
                  </a:lnTo>
                  <a:lnTo>
                    <a:pt x="1544454" y="351557"/>
                  </a:lnTo>
                  <a:lnTo>
                    <a:pt x="1539694" y="349380"/>
                  </a:lnTo>
                  <a:close/>
                </a:path>
                <a:path w="1551940" h="2009775">
                  <a:moveTo>
                    <a:pt x="1544455" y="351558"/>
                  </a:moveTo>
                  <a:lnTo>
                    <a:pt x="1542679" y="356483"/>
                  </a:lnTo>
                  <a:lnTo>
                    <a:pt x="1547960" y="356483"/>
                  </a:lnTo>
                  <a:lnTo>
                    <a:pt x="1549216" y="353735"/>
                  </a:lnTo>
                  <a:lnTo>
                    <a:pt x="1544455" y="351558"/>
                  </a:lnTo>
                  <a:close/>
                </a:path>
                <a:path w="1551940" h="2009775">
                  <a:moveTo>
                    <a:pt x="588145" y="1094"/>
                  </a:moveTo>
                  <a:lnTo>
                    <a:pt x="586369" y="6019"/>
                  </a:lnTo>
                  <a:lnTo>
                    <a:pt x="589967" y="9822"/>
                  </a:lnTo>
                  <a:lnTo>
                    <a:pt x="587625" y="12037"/>
                  </a:lnTo>
                  <a:lnTo>
                    <a:pt x="1537328" y="354553"/>
                  </a:lnTo>
                  <a:lnTo>
                    <a:pt x="1539694" y="349380"/>
                  </a:lnTo>
                  <a:lnTo>
                    <a:pt x="1545240" y="349380"/>
                  </a:lnTo>
                  <a:lnTo>
                    <a:pt x="1546231" y="346633"/>
                  </a:lnTo>
                  <a:lnTo>
                    <a:pt x="588145" y="1094"/>
                  </a:lnTo>
                  <a:close/>
                </a:path>
                <a:path w="1551940" h="2009775">
                  <a:moveTo>
                    <a:pt x="1546231" y="346633"/>
                  </a:moveTo>
                  <a:lnTo>
                    <a:pt x="1544456" y="351558"/>
                  </a:lnTo>
                  <a:lnTo>
                    <a:pt x="1549216" y="353735"/>
                  </a:lnTo>
                  <a:lnTo>
                    <a:pt x="1551582" y="348563"/>
                  </a:lnTo>
                  <a:lnTo>
                    <a:pt x="1546231" y="346633"/>
                  </a:lnTo>
                  <a:close/>
                </a:path>
                <a:path w="1551940" h="2009775">
                  <a:moveTo>
                    <a:pt x="1545240" y="349380"/>
                  </a:moveTo>
                  <a:lnTo>
                    <a:pt x="1539694" y="349380"/>
                  </a:lnTo>
                  <a:lnTo>
                    <a:pt x="1544455" y="351558"/>
                  </a:lnTo>
                  <a:lnTo>
                    <a:pt x="1545240" y="349380"/>
                  </a:lnTo>
                  <a:close/>
                </a:path>
                <a:path w="1551940" h="2009775">
                  <a:moveTo>
                    <a:pt x="586369" y="6019"/>
                  </a:moveTo>
                  <a:lnTo>
                    <a:pt x="584593" y="10944"/>
                  </a:lnTo>
                  <a:lnTo>
                    <a:pt x="587625" y="12037"/>
                  </a:lnTo>
                  <a:lnTo>
                    <a:pt x="589967" y="9822"/>
                  </a:lnTo>
                  <a:lnTo>
                    <a:pt x="586369" y="6019"/>
                  </a:lnTo>
                  <a:close/>
                </a:path>
                <a:path w="1551940" h="2009775">
                  <a:moveTo>
                    <a:pt x="585113" y="0"/>
                  </a:moveTo>
                  <a:lnTo>
                    <a:pt x="582771" y="2215"/>
                  </a:lnTo>
                  <a:lnTo>
                    <a:pt x="586369" y="6018"/>
                  </a:lnTo>
                  <a:lnTo>
                    <a:pt x="588145" y="1094"/>
                  </a:lnTo>
                  <a:lnTo>
                    <a:pt x="585113" y="0"/>
                  </a:lnTo>
                  <a:close/>
                </a:path>
              </a:pathLst>
            </a:custGeom>
            <a:solidFill>
              <a:srgbClr val="497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905488" y="3606436"/>
              <a:ext cx="1551940" cy="2009775"/>
            </a:xfrm>
            <a:custGeom>
              <a:avLst/>
              <a:gdLst/>
              <a:ahLst/>
              <a:cxnLst/>
              <a:rect l="l" t="t" r="r" b="b"/>
              <a:pathLst>
                <a:path w="1551940" h="2009775">
                  <a:moveTo>
                    <a:pt x="575898" y="2000722"/>
                  </a:moveTo>
                  <a:lnTo>
                    <a:pt x="571693" y="2003840"/>
                  </a:lnTo>
                  <a:lnTo>
                    <a:pt x="575936" y="2009562"/>
                  </a:lnTo>
                  <a:lnTo>
                    <a:pt x="580129" y="2003804"/>
                  </a:lnTo>
                  <a:lnTo>
                    <a:pt x="575898" y="2000722"/>
                  </a:lnTo>
                  <a:close/>
                </a:path>
                <a:path w="1551940" h="2009775">
                  <a:moveTo>
                    <a:pt x="9440" y="1227994"/>
                  </a:moveTo>
                  <a:lnTo>
                    <a:pt x="1030" y="1234230"/>
                  </a:lnTo>
                  <a:lnTo>
                    <a:pt x="571693" y="2003840"/>
                  </a:lnTo>
                  <a:lnTo>
                    <a:pt x="575898" y="2000722"/>
                  </a:lnTo>
                  <a:lnTo>
                    <a:pt x="571667" y="1997639"/>
                  </a:lnTo>
                  <a:lnTo>
                    <a:pt x="575861" y="1991882"/>
                  </a:lnTo>
                  <a:lnTo>
                    <a:pt x="11752" y="1231112"/>
                  </a:lnTo>
                  <a:lnTo>
                    <a:pt x="10470" y="1231112"/>
                  </a:lnTo>
                  <a:lnTo>
                    <a:pt x="10470" y="1229383"/>
                  </a:lnTo>
                  <a:lnTo>
                    <a:pt x="9440" y="1227994"/>
                  </a:lnTo>
                  <a:close/>
                </a:path>
                <a:path w="1551940" h="2009775">
                  <a:moveTo>
                    <a:pt x="1147255" y="1207514"/>
                  </a:moveTo>
                  <a:lnTo>
                    <a:pt x="575861" y="1991882"/>
                  </a:lnTo>
                  <a:lnTo>
                    <a:pt x="580103" y="1997604"/>
                  </a:lnTo>
                  <a:lnTo>
                    <a:pt x="575898" y="2000722"/>
                  </a:lnTo>
                  <a:lnTo>
                    <a:pt x="580129" y="2003804"/>
                  </a:lnTo>
                  <a:lnTo>
                    <a:pt x="1156028" y="1213253"/>
                  </a:lnTo>
                  <a:lnTo>
                    <a:pt x="1151796" y="1210170"/>
                  </a:lnTo>
                  <a:lnTo>
                    <a:pt x="1147036" y="1207993"/>
                  </a:lnTo>
                  <a:lnTo>
                    <a:pt x="1147255" y="1207514"/>
                  </a:lnTo>
                  <a:close/>
                </a:path>
                <a:path w="1551940" h="2009775">
                  <a:moveTo>
                    <a:pt x="575861" y="1991882"/>
                  </a:moveTo>
                  <a:lnTo>
                    <a:pt x="571667" y="1997639"/>
                  </a:lnTo>
                  <a:lnTo>
                    <a:pt x="575898" y="2000722"/>
                  </a:lnTo>
                  <a:lnTo>
                    <a:pt x="580103" y="1997604"/>
                  </a:lnTo>
                  <a:lnTo>
                    <a:pt x="575861" y="1991882"/>
                  </a:lnTo>
                  <a:close/>
                </a:path>
                <a:path w="1551940" h="2009775">
                  <a:moveTo>
                    <a:pt x="1637" y="551937"/>
                  </a:moveTo>
                  <a:lnTo>
                    <a:pt x="0" y="553485"/>
                  </a:lnTo>
                  <a:lnTo>
                    <a:pt x="0" y="1232842"/>
                  </a:lnTo>
                  <a:lnTo>
                    <a:pt x="1030" y="1234230"/>
                  </a:lnTo>
                  <a:lnTo>
                    <a:pt x="9440" y="1227994"/>
                  </a:lnTo>
                  <a:lnTo>
                    <a:pt x="10470" y="1227994"/>
                  </a:lnTo>
                  <a:lnTo>
                    <a:pt x="10470" y="559544"/>
                  </a:lnTo>
                  <a:lnTo>
                    <a:pt x="8833" y="559544"/>
                  </a:lnTo>
                  <a:lnTo>
                    <a:pt x="1637" y="551937"/>
                  </a:lnTo>
                  <a:close/>
                </a:path>
                <a:path w="1551940" h="2009775">
                  <a:moveTo>
                    <a:pt x="10470" y="1229383"/>
                  </a:moveTo>
                  <a:lnTo>
                    <a:pt x="10470" y="1231112"/>
                  </a:lnTo>
                  <a:lnTo>
                    <a:pt x="11752" y="1231112"/>
                  </a:lnTo>
                  <a:lnTo>
                    <a:pt x="10470" y="1229383"/>
                  </a:lnTo>
                  <a:close/>
                </a:path>
                <a:path w="1551940" h="2009775">
                  <a:moveTo>
                    <a:pt x="10470" y="1227994"/>
                  </a:moveTo>
                  <a:lnTo>
                    <a:pt x="9440" y="1227994"/>
                  </a:lnTo>
                  <a:lnTo>
                    <a:pt x="10470" y="1229383"/>
                  </a:lnTo>
                  <a:lnTo>
                    <a:pt x="10470" y="1227994"/>
                  </a:lnTo>
                  <a:close/>
                </a:path>
                <a:path w="1551940" h="2009775">
                  <a:moveTo>
                    <a:pt x="1151799" y="1210171"/>
                  </a:moveTo>
                  <a:lnTo>
                    <a:pt x="1156028" y="1213253"/>
                  </a:lnTo>
                  <a:lnTo>
                    <a:pt x="1156339" y="1212826"/>
                  </a:lnTo>
                  <a:lnTo>
                    <a:pt x="1156558" y="1212348"/>
                  </a:lnTo>
                  <a:lnTo>
                    <a:pt x="1151799" y="1210171"/>
                  </a:lnTo>
                  <a:close/>
                </a:path>
                <a:path w="1551940" h="2009775">
                  <a:moveTo>
                    <a:pt x="1158964" y="1207087"/>
                  </a:moveTo>
                  <a:lnTo>
                    <a:pt x="1147566" y="1207087"/>
                  </a:lnTo>
                  <a:lnTo>
                    <a:pt x="1151800" y="1210171"/>
                  </a:lnTo>
                  <a:lnTo>
                    <a:pt x="1156558" y="1212348"/>
                  </a:lnTo>
                  <a:lnTo>
                    <a:pt x="1158964" y="1207087"/>
                  </a:lnTo>
                  <a:close/>
                </a:path>
                <a:path w="1551940" h="2009775">
                  <a:moveTo>
                    <a:pt x="1147566" y="1207087"/>
                  </a:moveTo>
                  <a:lnTo>
                    <a:pt x="1147255" y="1207514"/>
                  </a:lnTo>
                  <a:lnTo>
                    <a:pt x="1147036" y="1207993"/>
                  </a:lnTo>
                  <a:lnTo>
                    <a:pt x="1151799" y="1210171"/>
                  </a:lnTo>
                  <a:lnTo>
                    <a:pt x="1147566" y="1207087"/>
                  </a:lnTo>
                  <a:close/>
                </a:path>
                <a:path w="1551940" h="2009775">
                  <a:moveTo>
                    <a:pt x="1537328" y="354553"/>
                  </a:moveTo>
                  <a:lnTo>
                    <a:pt x="1147255" y="1207514"/>
                  </a:lnTo>
                  <a:lnTo>
                    <a:pt x="1147566" y="1207087"/>
                  </a:lnTo>
                  <a:lnTo>
                    <a:pt x="1158964" y="1207087"/>
                  </a:lnTo>
                  <a:lnTo>
                    <a:pt x="1547960" y="356483"/>
                  </a:lnTo>
                  <a:lnTo>
                    <a:pt x="1542679" y="356483"/>
                  </a:lnTo>
                  <a:lnTo>
                    <a:pt x="1537328" y="354553"/>
                  </a:lnTo>
                  <a:close/>
                </a:path>
                <a:path w="1551940" h="2009775">
                  <a:moveTo>
                    <a:pt x="10470" y="555740"/>
                  </a:moveTo>
                  <a:lnTo>
                    <a:pt x="5234" y="555740"/>
                  </a:lnTo>
                  <a:lnTo>
                    <a:pt x="8833" y="559544"/>
                  </a:lnTo>
                  <a:lnTo>
                    <a:pt x="10470" y="557995"/>
                  </a:lnTo>
                  <a:lnTo>
                    <a:pt x="10470" y="555740"/>
                  </a:lnTo>
                  <a:close/>
                </a:path>
                <a:path w="1551940" h="2009775">
                  <a:moveTo>
                    <a:pt x="10470" y="557995"/>
                  </a:moveTo>
                  <a:lnTo>
                    <a:pt x="8833" y="559544"/>
                  </a:lnTo>
                  <a:lnTo>
                    <a:pt x="10470" y="559544"/>
                  </a:lnTo>
                  <a:lnTo>
                    <a:pt x="10470" y="557995"/>
                  </a:lnTo>
                  <a:close/>
                </a:path>
                <a:path w="1551940" h="2009775">
                  <a:moveTo>
                    <a:pt x="582771" y="2215"/>
                  </a:moveTo>
                  <a:lnTo>
                    <a:pt x="1637" y="551937"/>
                  </a:lnTo>
                  <a:lnTo>
                    <a:pt x="5235" y="555740"/>
                  </a:lnTo>
                  <a:lnTo>
                    <a:pt x="10470" y="555740"/>
                  </a:lnTo>
                  <a:lnTo>
                    <a:pt x="10470" y="557995"/>
                  </a:lnTo>
                  <a:lnTo>
                    <a:pt x="587625" y="12037"/>
                  </a:lnTo>
                  <a:lnTo>
                    <a:pt x="584593" y="10944"/>
                  </a:lnTo>
                  <a:lnTo>
                    <a:pt x="586369" y="6018"/>
                  </a:lnTo>
                  <a:lnTo>
                    <a:pt x="582771" y="2215"/>
                  </a:lnTo>
                  <a:close/>
                </a:path>
                <a:path w="1551940" h="2009775">
                  <a:moveTo>
                    <a:pt x="1637" y="551937"/>
                  </a:moveTo>
                  <a:lnTo>
                    <a:pt x="5234" y="555740"/>
                  </a:lnTo>
                  <a:lnTo>
                    <a:pt x="1637" y="551937"/>
                  </a:lnTo>
                  <a:close/>
                </a:path>
                <a:path w="1551940" h="2009775">
                  <a:moveTo>
                    <a:pt x="1539694" y="349380"/>
                  </a:moveTo>
                  <a:lnTo>
                    <a:pt x="1537328" y="354553"/>
                  </a:lnTo>
                  <a:lnTo>
                    <a:pt x="1542679" y="356483"/>
                  </a:lnTo>
                  <a:lnTo>
                    <a:pt x="1544454" y="351557"/>
                  </a:lnTo>
                  <a:lnTo>
                    <a:pt x="1539694" y="349380"/>
                  </a:lnTo>
                  <a:close/>
                </a:path>
                <a:path w="1551940" h="2009775">
                  <a:moveTo>
                    <a:pt x="1544455" y="351558"/>
                  </a:moveTo>
                  <a:lnTo>
                    <a:pt x="1542679" y="356483"/>
                  </a:lnTo>
                  <a:lnTo>
                    <a:pt x="1547960" y="356483"/>
                  </a:lnTo>
                  <a:lnTo>
                    <a:pt x="1549216" y="353735"/>
                  </a:lnTo>
                  <a:lnTo>
                    <a:pt x="1544455" y="351558"/>
                  </a:lnTo>
                  <a:close/>
                </a:path>
                <a:path w="1551940" h="2009775">
                  <a:moveTo>
                    <a:pt x="588145" y="1094"/>
                  </a:moveTo>
                  <a:lnTo>
                    <a:pt x="586369" y="6019"/>
                  </a:lnTo>
                  <a:lnTo>
                    <a:pt x="589967" y="9822"/>
                  </a:lnTo>
                  <a:lnTo>
                    <a:pt x="587625" y="12037"/>
                  </a:lnTo>
                  <a:lnTo>
                    <a:pt x="1537328" y="354553"/>
                  </a:lnTo>
                  <a:lnTo>
                    <a:pt x="1539694" y="349380"/>
                  </a:lnTo>
                  <a:lnTo>
                    <a:pt x="1545240" y="349380"/>
                  </a:lnTo>
                  <a:lnTo>
                    <a:pt x="1546231" y="346633"/>
                  </a:lnTo>
                  <a:lnTo>
                    <a:pt x="588145" y="1094"/>
                  </a:lnTo>
                  <a:close/>
                </a:path>
                <a:path w="1551940" h="2009775">
                  <a:moveTo>
                    <a:pt x="1546231" y="346633"/>
                  </a:moveTo>
                  <a:lnTo>
                    <a:pt x="1544456" y="351558"/>
                  </a:lnTo>
                  <a:lnTo>
                    <a:pt x="1549216" y="353735"/>
                  </a:lnTo>
                  <a:lnTo>
                    <a:pt x="1551582" y="348563"/>
                  </a:lnTo>
                  <a:lnTo>
                    <a:pt x="1546231" y="346633"/>
                  </a:lnTo>
                  <a:close/>
                </a:path>
                <a:path w="1551940" h="2009775">
                  <a:moveTo>
                    <a:pt x="1545240" y="349380"/>
                  </a:moveTo>
                  <a:lnTo>
                    <a:pt x="1539694" y="349380"/>
                  </a:lnTo>
                  <a:lnTo>
                    <a:pt x="1544455" y="351558"/>
                  </a:lnTo>
                  <a:lnTo>
                    <a:pt x="1545240" y="349380"/>
                  </a:lnTo>
                  <a:close/>
                </a:path>
                <a:path w="1551940" h="2009775">
                  <a:moveTo>
                    <a:pt x="586369" y="6019"/>
                  </a:moveTo>
                  <a:lnTo>
                    <a:pt x="584593" y="10944"/>
                  </a:lnTo>
                  <a:lnTo>
                    <a:pt x="587625" y="12037"/>
                  </a:lnTo>
                  <a:lnTo>
                    <a:pt x="589967" y="9822"/>
                  </a:lnTo>
                  <a:lnTo>
                    <a:pt x="586369" y="6019"/>
                  </a:lnTo>
                  <a:close/>
                </a:path>
                <a:path w="1551940" h="2009775">
                  <a:moveTo>
                    <a:pt x="585113" y="0"/>
                  </a:moveTo>
                  <a:lnTo>
                    <a:pt x="582771" y="2215"/>
                  </a:lnTo>
                  <a:lnTo>
                    <a:pt x="586369" y="6018"/>
                  </a:lnTo>
                  <a:lnTo>
                    <a:pt x="588145" y="1094"/>
                  </a:lnTo>
                  <a:lnTo>
                    <a:pt x="585113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55209" y="3581042"/>
              <a:ext cx="73296" cy="7329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7589" y="3916111"/>
              <a:ext cx="73296" cy="7329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20637" y="4785194"/>
              <a:ext cx="73296" cy="7329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44738" y="5560040"/>
              <a:ext cx="73296" cy="7329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68840" y="4795665"/>
              <a:ext cx="73296" cy="7329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68840" y="4125528"/>
              <a:ext cx="73296" cy="7329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788580" y="3103492"/>
              <a:ext cx="3412490" cy="2868295"/>
            </a:xfrm>
            <a:custGeom>
              <a:avLst/>
              <a:gdLst/>
              <a:ahLst/>
              <a:cxnLst/>
              <a:rect l="l" t="t" r="r" b="b"/>
              <a:pathLst>
                <a:path w="3412490" h="2868295">
                  <a:moveTo>
                    <a:pt x="75387" y="676249"/>
                  </a:moveTo>
                  <a:lnTo>
                    <a:pt x="72656" y="663168"/>
                  </a:lnTo>
                  <a:lnTo>
                    <a:pt x="66230" y="654812"/>
                  </a:lnTo>
                  <a:lnTo>
                    <a:pt x="64846" y="653008"/>
                  </a:lnTo>
                  <a:lnTo>
                    <a:pt x="62992" y="651992"/>
                  </a:lnTo>
                  <a:lnTo>
                    <a:pt x="62992" y="676249"/>
                  </a:lnTo>
                  <a:lnTo>
                    <a:pt x="61087" y="685025"/>
                  </a:lnTo>
                  <a:lnTo>
                    <a:pt x="55829" y="691921"/>
                  </a:lnTo>
                  <a:lnTo>
                    <a:pt x="47866" y="696417"/>
                  </a:lnTo>
                  <a:lnTo>
                    <a:pt x="37858" y="698030"/>
                  </a:lnTo>
                  <a:lnTo>
                    <a:pt x="27736" y="696417"/>
                  </a:lnTo>
                  <a:lnTo>
                    <a:pt x="19697" y="691921"/>
                  </a:lnTo>
                  <a:lnTo>
                    <a:pt x="14465" y="685025"/>
                  </a:lnTo>
                  <a:lnTo>
                    <a:pt x="12725" y="676249"/>
                  </a:lnTo>
                  <a:lnTo>
                    <a:pt x="14465" y="667512"/>
                  </a:lnTo>
                  <a:lnTo>
                    <a:pt x="19697" y="660692"/>
                  </a:lnTo>
                  <a:lnTo>
                    <a:pt x="27736" y="656297"/>
                  </a:lnTo>
                  <a:lnTo>
                    <a:pt x="37858" y="654812"/>
                  </a:lnTo>
                  <a:lnTo>
                    <a:pt x="47866" y="656297"/>
                  </a:lnTo>
                  <a:lnTo>
                    <a:pt x="55829" y="660692"/>
                  </a:lnTo>
                  <a:lnTo>
                    <a:pt x="61087" y="667512"/>
                  </a:lnTo>
                  <a:lnTo>
                    <a:pt x="62992" y="676249"/>
                  </a:lnTo>
                  <a:lnTo>
                    <a:pt x="62992" y="651992"/>
                  </a:lnTo>
                  <a:lnTo>
                    <a:pt x="52933" y="646430"/>
                  </a:lnTo>
                  <a:lnTo>
                    <a:pt x="37858" y="644080"/>
                  </a:lnTo>
                  <a:lnTo>
                    <a:pt x="22656" y="646430"/>
                  </a:lnTo>
                  <a:lnTo>
                    <a:pt x="10629" y="653008"/>
                  </a:lnTo>
                  <a:lnTo>
                    <a:pt x="2755" y="663168"/>
                  </a:lnTo>
                  <a:lnTo>
                    <a:pt x="0" y="676249"/>
                  </a:lnTo>
                  <a:lnTo>
                    <a:pt x="2755" y="689330"/>
                  </a:lnTo>
                  <a:lnTo>
                    <a:pt x="10629" y="699503"/>
                  </a:lnTo>
                  <a:lnTo>
                    <a:pt x="22656" y="706081"/>
                  </a:lnTo>
                  <a:lnTo>
                    <a:pt x="37858" y="708418"/>
                  </a:lnTo>
                  <a:lnTo>
                    <a:pt x="52933" y="706081"/>
                  </a:lnTo>
                  <a:lnTo>
                    <a:pt x="64846" y="699503"/>
                  </a:lnTo>
                  <a:lnTo>
                    <a:pt x="65976" y="698030"/>
                  </a:lnTo>
                  <a:lnTo>
                    <a:pt x="72656" y="689330"/>
                  </a:lnTo>
                  <a:lnTo>
                    <a:pt x="75387" y="676249"/>
                  </a:lnTo>
                  <a:close/>
                </a:path>
                <a:path w="3412490" h="2868295">
                  <a:moveTo>
                    <a:pt x="116268" y="771740"/>
                  </a:moveTo>
                  <a:lnTo>
                    <a:pt x="31153" y="771740"/>
                  </a:lnTo>
                  <a:lnTo>
                    <a:pt x="31153" y="754989"/>
                  </a:lnTo>
                  <a:lnTo>
                    <a:pt x="110896" y="754989"/>
                  </a:lnTo>
                  <a:lnTo>
                    <a:pt x="110896" y="719480"/>
                  </a:lnTo>
                  <a:lnTo>
                    <a:pt x="18084" y="719480"/>
                  </a:lnTo>
                  <a:lnTo>
                    <a:pt x="18084" y="729869"/>
                  </a:lnTo>
                  <a:lnTo>
                    <a:pt x="98171" y="729869"/>
                  </a:lnTo>
                  <a:lnTo>
                    <a:pt x="98171" y="745274"/>
                  </a:lnTo>
                  <a:lnTo>
                    <a:pt x="18427" y="745274"/>
                  </a:lnTo>
                  <a:lnTo>
                    <a:pt x="18427" y="782129"/>
                  </a:lnTo>
                  <a:lnTo>
                    <a:pt x="116268" y="782129"/>
                  </a:lnTo>
                  <a:lnTo>
                    <a:pt x="116268" y="771740"/>
                  </a:lnTo>
                  <a:close/>
                </a:path>
                <a:path w="3412490" h="2868295">
                  <a:moveTo>
                    <a:pt x="132676" y="670217"/>
                  </a:moveTo>
                  <a:lnTo>
                    <a:pt x="110896" y="670217"/>
                  </a:lnTo>
                  <a:lnTo>
                    <a:pt x="110896" y="638721"/>
                  </a:lnTo>
                  <a:lnTo>
                    <a:pt x="98171" y="638721"/>
                  </a:lnTo>
                  <a:lnTo>
                    <a:pt x="98171" y="712774"/>
                  </a:lnTo>
                  <a:lnTo>
                    <a:pt x="110896" y="712774"/>
                  </a:lnTo>
                  <a:lnTo>
                    <a:pt x="110896" y="680948"/>
                  </a:lnTo>
                  <a:lnTo>
                    <a:pt x="132676" y="680948"/>
                  </a:lnTo>
                  <a:lnTo>
                    <a:pt x="132676" y="670217"/>
                  </a:lnTo>
                  <a:close/>
                </a:path>
                <a:path w="3412490" h="2868295">
                  <a:moveTo>
                    <a:pt x="187883" y="2074659"/>
                  </a:moveTo>
                  <a:lnTo>
                    <a:pt x="184251" y="2062467"/>
                  </a:lnTo>
                  <a:lnTo>
                    <a:pt x="176860" y="2055901"/>
                  </a:lnTo>
                  <a:lnTo>
                    <a:pt x="174485" y="2053793"/>
                  </a:lnTo>
                  <a:lnTo>
                    <a:pt x="174485" y="2074659"/>
                  </a:lnTo>
                  <a:lnTo>
                    <a:pt x="171704" y="2082368"/>
                  </a:lnTo>
                  <a:lnTo>
                    <a:pt x="164033" y="2088210"/>
                  </a:lnTo>
                  <a:lnTo>
                    <a:pt x="152120" y="2091880"/>
                  </a:lnTo>
                  <a:lnTo>
                    <a:pt x="136613" y="2093087"/>
                  </a:lnTo>
                  <a:lnTo>
                    <a:pt x="121259" y="2091880"/>
                  </a:lnTo>
                  <a:lnTo>
                    <a:pt x="109372" y="2088210"/>
                  </a:lnTo>
                  <a:lnTo>
                    <a:pt x="101727" y="2082368"/>
                  </a:lnTo>
                  <a:lnTo>
                    <a:pt x="99085" y="2074659"/>
                  </a:lnTo>
                  <a:lnTo>
                    <a:pt x="101727" y="2066848"/>
                  </a:lnTo>
                  <a:lnTo>
                    <a:pt x="109372" y="2060943"/>
                  </a:lnTo>
                  <a:lnTo>
                    <a:pt x="121259" y="2057196"/>
                  </a:lnTo>
                  <a:lnTo>
                    <a:pt x="136613" y="2055901"/>
                  </a:lnTo>
                  <a:lnTo>
                    <a:pt x="152120" y="2057196"/>
                  </a:lnTo>
                  <a:lnTo>
                    <a:pt x="164033" y="2060943"/>
                  </a:lnTo>
                  <a:lnTo>
                    <a:pt x="171704" y="2066848"/>
                  </a:lnTo>
                  <a:lnTo>
                    <a:pt x="174485" y="2074659"/>
                  </a:lnTo>
                  <a:lnTo>
                    <a:pt x="174485" y="2053793"/>
                  </a:lnTo>
                  <a:lnTo>
                    <a:pt x="173939" y="2053297"/>
                  </a:lnTo>
                  <a:lnTo>
                    <a:pt x="157772" y="2047519"/>
                  </a:lnTo>
                  <a:lnTo>
                    <a:pt x="136613" y="2045512"/>
                  </a:lnTo>
                  <a:lnTo>
                    <a:pt x="115531" y="2047519"/>
                  </a:lnTo>
                  <a:lnTo>
                    <a:pt x="99364" y="2053297"/>
                  </a:lnTo>
                  <a:lnTo>
                    <a:pt x="89001" y="2062467"/>
                  </a:lnTo>
                  <a:lnTo>
                    <a:pt x="85356" y="2074659"/>
                  </a:lnTo>
                  <a:lnTo>
                    <a:pt x="89001" y="2086749"/>
                  </a:lnTo>
                  <a:lnTo>
                    <a:pt x="99364" y="2095893"/>
                  </a:lnTo>
                  <a:lnTo>
                    <a:pt x="115531" y="2101710"/>
                  </a:lnTo>
                  <a:lnTo>
                    <a:pt x="136613" y="2103805"/>
                  </a:lnTo>
                  <a:lnTo>
                    <a:pt x="157772" y="2101710"/>
                  </a:lnTo>
                  <a:lnTo>
                    <a:pt x="173939" y="2095893"/>
                  </a:lnTo>
                  <a:lnTo>
                    <a:pt x="177101" y="2093087"/>
                  </a:lnTo>
                  <a:lnTo>
                    <a:pt x="184251" y="2086749"/>
                  </a:lnTo>
                  <a:lnTo>
                    <a:pt x="187883" y="2074659"/>
                  </a:lnTo>
                  <a:close/>
                </a:path>
                <a:path w="3412490" h="2868295">
                  <a:moveTo>
                    <a:pt x="188556" y="2173173"/>
                  </a:moveTo>
                  <a:lnTo>
                    <a:pt x="100431" y="2173173"/>
                  </a:lnTo>
                  <a:lnTo>
                    <a:pt x="100431" y="2141334"/>
                  </a:lnTo>
                  <a:lnTo>
                    <a:pt x="87363" y="2141334"/>
                  </a:lnTo>
                  <a:lnTo>
                    <a:pt x="87363" y="2183892"/>
                  </a:lnTo>
                  <a:lnTo>
                    <a:pt x="188556" y="2183892"/>
                  </a:lnTo>
                  <a:lnTo>
                    <a:pt x="188556" y="2173173"/>
                  </a:lnTo>
                  <a:close/>
                </a:path>
                <a:path w="3412490" h="2868295">
                  <a:moveTo>
                    <a:pt x="203301" y="2115540"/>
                  </a:moveTo>
                  <a:lnTo>
                    <a:pt x="70269" y="2115540"/>
                  </a:lnTo>
                  <a:lnTo>
                    <a:pt x="70269" y="2126259"/>
                  </a:lnTo>
                  <a:lnTo>
                    <a:pt x="131597" y="2126259"/>
                  </a:lnTo>
                  <a:lnTo>
                    <a:pt x="131597" y="2156079"/>
                  </a:lnTo>
                  <a:lnTo>
                    <a:pt x="144322" y="2156079"/>
                  </a:lnTo>
                  <a:lnTo>
                    <a:pt x="144322" y="2126259"/>
                  </a:lnTo>
                  <a:lnTo>
                    <a:pt x="203301" y="2126259"/>
                  </a:lnTo>
                  <a:lnTo>
                    <a:pt x="203301" y="2115540"/>
                  </a:lnTo>
                  <a:close/>
                </a:path>
                <a:path w="3412490" h="2868295">
                  <a:moveTo>
                    <a:pt x="258711" y="653465"/>
                  </a:moveTo>
                  <a:lnTo>
                    <a:pt x="156184" y="653465"/>
                  </a:lnTo>
                  <a:lnTo>
                    <a:pt x="156184" y="663854"/>
                  </a:lnTo>
                  <a:lnTo>
                    <a:pt x="245643" y="663854"/>
                  </a:lnTo>
                  <a:lnTo>
                    <a:pt x="245554" y="681710"/>
                  </a:lnTo>
                  <a:lnTo>
                    <a:pt x="244970" y="696709"/>
                  </a:lnTo>
                  <a:lnTo>
                    <a:pt x="243382" y="713790"/>
                  </a:lnTo>
                  <a:lnTo>
                    <a:pt x="240284" y="733209"/>
                  </a:lnTo>
                  <a:lnTo>
                    <a:pt x="253009" y="734885"/>
                  </a:lnTo>
                  <a:lnTo>
                    <a:pt x="256209" y="714552"/>
                  </a:lnTo>
                  <a:lnTo>
                    <a:pt x="257873" y="697052"/>
                  </a:lnTo>
                  <a:lnTo>
                    <a:pt x="258533" y="681545"/>
                  </a:lnTo>
                  <a:lnTo>
                    <a:pt x="258711" y="667880"/>
                  </a:lnTo>
                  <a:lnTo>
                    <a:pt x="258711" y="653465"/>
                  </a:lnTo>
                  <a:close/>
                </a:path>
                <a:path w="3412490" h="2868295">
                  <a:moveTo>
                    <a:pt x="274459" y="752652"/>
                  </a:moveTo>
                  <a:lnTo>
                    <a:pt x="206768" y="752652"/>
                  </a:lnTo>
                  <a:lnTo>
                    <a:pt x="206768" y="700709"/>
                  </a:lnTo>
                  <a:lnTo>
                    <a:pt x="194043" y="700709"/>
                  </a:lnTo>
                  <a:lnTo>
                    <a:pt x="194043" y="752652"/>
                  </a:lnTo>
                  <a:lnTo>
                    <a:pt x="142100" y="752652"/>
                  </a:lnTo>
                  <a:lnTo>
                    <a:pt x="142100" y="763371"/>
                  </a:lnTo>
                  <a:lnTo>
                    <a:pt x="274459" y="763371"/>
                  </a:lnTo>
                  <a:lnTo>
                    <a:pt x="274459" y="752652"/>
                  </a:lnTo>
                  <a:close/>
                </a:path>
                <a:path w="3412490" h="2868295">
                  <a:moveTo>
                    <a:pt x="335686" y="2041817"/>
                  </a:moveTo>
                  <a:lnTo>
                    <a:pt x="322961" y="2041817"/>
                  </a:lnTo>
                  <a:lnTo>
                    <a:pt x="322961" y="2062937"/>
                  </a:lnTo>
                  <a:lnTo>
                    <a:pt x="322961" y="2073313"/>
                  </a:lnTo>
                  <a:lnTo>
                    <a:pt x="322961" y="2096439"/>
                  </a:lnTo>
                  <a:lnTo>
                    <a:pt x="290957" y="2096439"/>
                  </a:lnTo>
                  <a:lnTo>
                    <a:pt x="292138" y="2092921"/>
                  </a:lnTo>
                  <a:lnTo>
                    <a:pt x="292798" y="2089073"/>
                  </a:lnTo>
                  <a:lnTo>
                    <a:pt x="292798" y="2080856"/>
                  </a:lnTo>
                  <a:lnTo>
                    <a:pt x="292138" y="2076843"/>
                  </a:lnTo>
                  <a:lnTo>
                    <a:pt x="290957" y="2073313"/>
                  </a:lnTo>
                  <a:lnTo>
                    <a:pt x="322961" y="2073313"/>
                  </a:lnTo>
                  <a:lnTo>
                    <a:pt x="322961" y="2062937"/>
                  </a:lnTo>
                  <a:lnTo>
                    <a:pt x="284924" y="2062937"/>
                  </a:lnTo>
                  <a:lnTo>
                    <a:pt x="283476" y="2061591"/>
                  </a:lnTo>
                  <a:lnTo>
                    <a:pt x="280403" y="2058758"/>
                  </a:lnTo>
                  <a:lnTo>
                    <a:pt x="280403" y="2085047"/>
                  </a:lnTo>
                  <a:lnTo>
                    <a:pt x="278574" y="2094369"/>
                  </a:lnTo>
                  <a:lnTo>
                    <a:pt x="273304" y="2101799"/>
                  </a:lnTo>
                  <a:lnTo>
                    <a:pt x="265303" y="2106726"/>
                  </a:lnTo>
                  <a:lnTo>
                    <a:pt x="255270" y="2108504"/>
                  </a:lnTo>
                  <a:lnTo>
                    <a:pt x="245071" y="2106726"/>
                  </a:lnTo>
                  <a:lnTo>
                    <a:pt x="237007" y="2101799"/>
                  </a:lnTo>
                  <a:lnTo>
                    <a:pt x="231711" y="2094369"/>
                  </a:lnTo>
                  <a:lnTo>
                    <a:pt x="229806" y="2085047"/>
                  </a:lnTo>
                  <a:lnTo>
                    <a:pt x="231711" y="2075497"/>
                  </a:lnTo>
                  <a:lnTo>
                    <a:pt x="237007" y="2068042"/>
                  </a:lnTo>
                  <a:lnTo>
                    <a:pt x="245071" y="2063229"/>
                  </a:lnTo>
                  <a:lnTo>
                    <a:pt x="255270" y="2061591"/>
                  </a:lnTo>
                  <a:lnTo>
                    <a:pt x="265303" y="2063229"/>
                  </a:lnTo>
                  <a:lnTo>
                    <a:pt x="273304" y="2068042"/>
                  </a:lnTo>
                  <a:lnTo>
                    <a:pt x="278574" y="2075497"/>
                  </a:lnTo>
                  <a:lnTo>
                    <a:pt x="280403" y="2085047"/>
                  </a:lnTo>
                  <a:lnTo>
                    <a:pt x="280403" y="2058758"/>
                  </a:lnTo>
                  <a:lnTo>
                    <a:pt x="279209" y="2057654"/>
                  </a:lnTo>
                  <a:lnTo>
                    <a:pt x="272237" y="2053717"/>
                  </a:lnTo>
                  <a:lnTo>
                    <a:pt x="264198" y="2051291"/>
                  </a:lnTo>
                  <a:lnTo>
                    <a:pt x="255270" y="2050529"/>
                  </a:lnTo>
                  <a:lnTo>
                    <a:pt x="240169" y="2052980"/>
                  </a:lnTo>
                  <a:lnTo>
                    <a:pt x="228219" y="2060067"/>
                  </a:lnTo>
                  <a:lnTo>
                    <a:pt x="220408" y="2071001"/>
                  </a:lnTo>
                  <a:lnTo>
                    <a:pt x="217741" y="2085047"/>
                  </a:lnTo>
                  <a:lnTo>
                    <a:pt x="220408" y="2098890"/>
                  </a:lnTo>
                  <a:lnTo>
                    <a:pt x="228219" y="2109736"/>
                  </a:lnTo>
                  <a:lnTo>
                    <a:pt x="240169" y="2116785"/>
                  </a:lnTo>
                  <a:lnTo>
                    <a:pt x="255270" y="2119223"/>
                  </a:lnTo>
                  <a:lnTo>
                    <a:pt x="264071" y="2118474"/>
                  </a:lnTo>
                  <a:lnTo>
                    <a:pt x="272034" y="2116086"/>
                  </a:lnTo>
                  <a:lnTo>
                    <a:pt x="278980" y="2112251"/>
                  </a:lnTo>
                  <a:lnTo>
                    <a:pt x="283235" y="2108504"/>
                  </a:lnTo>
                  <a:lnTo>
                    <a:pt x="284759" y="2107158"/>
                  </a:lnTo>
                  <a:lnTo>
                    <a:pt x="322961" y="2107158"/>
                  </a:lnTo>
                  <a:lnTo>
                    <a:pt x="322961" y="2127935"/>
                  </a:lnTo>
                  <a:lnTo>
                    <a:pt x="335686" y="2127935"/>
                  </a:lnTo>
                  <a:lnTo>
                    <a:pt x="335686" y="2107158"/>
                  </a:lnTo>
                  <a:lnTo>
                    <a:pt x="335686" y="2096439"/>
                  </a:lnTo>
                  <a:lnTo>
                    <a:pt x="335686" y="2073313"/>
                  </a:lnTo>
                  <a:lnTo>
                    <a:pt x="335686" y="2062937"/>
                  </a:lnTo>
                  <a:lnTo>
                    <a:pt x="335686" y="2041817"/>
                  </a:lnTo>
                  <a:close/>
                </a:path>
                <a:path w="3412490" h="2868295">
                  <a:moveTo>
                    <a:pt x="336359" y="2159101"/>
                  </a:moveTo>
                  <a:lnTo>
                    <a:pt x="332955" y="2147328"/>
                  </a:lnTo>
                  <a:lnTo>
                    <a:pt x="326275" y="2141334"/>
                  </a:lnTo>
                  <a:lnTo>
                    <a:pt x="323964" y="2139264"/>
                  </a:lnTo>
                  <a:lnTo>
                    <a:pt x="323964" y="2159101"/>
                  </a:lnTo>
                  <a:lnTo>
                    <a:pt x="321348" y="2166416"/>
                  </a:lnTo>
                  <a:lnTo>
                    <a:pt x="314058" y="2171890"/>
                  </a:lnTo>
                  <a:lnTo>
                    <a:pt x="302590" y="2175332"/>
                  </a:lnTo>
                  <a:lnTo>
                    <a:pt x="287439" y="2176526"/>
                  </a:lnTo>
                  <a:lnTo>
                    <a:pt x="272491" y="2175332"/>
                  </a:lnTo>
                  <a:lnTo>
                    <a:pt x="261162" y="2171890"/>
                  </a:lnTo>
                  <a:lnTo>
                    <a:pt x="254012" y="2166416"/>
                  </a:lnTo>
                  <a:lnTo>
                    <a:pt x="251587" y="2159101"/>
                  </a:lnTo>
                  <a:lnTo>
                    <a:pt x="254012" y="2151583"/>
                  </a:lnTo>
                  <a:lnTo>
                    <a:pt x="261162" y="2146008"/>
                  </a:lnTo>
                  <a:lnTo>
                    <a:pt x="272491" y="2142540"/>
                  </a:lnTo>
                  <a:lnTo>
                    <a:pt x="287439" y="2141334"/>
                  </a:lnTo>
                  <a:lnTo>
                    <a:pt x="302590" y="2142540"/>
                  </a:lnTo>
                  <a:lnTo>
                    <a:pt x="314058" y="2146008"/>
                  </a:lnTo>
                  <a:lnTo>
                    <a:pt x="321348" y="2151583"/>
                  </a:lnTo>
                  <a:lnTo>
                    <a:pt x="323964" y="2159101"/>
                  </a:lnTo>
                  <a:lnTo>
                    <a:pt x="323964" y="2139264"/>
                  </a:lnTo>
                  <a:lnTo>
                    <a:pt x="323215" y="2138591"/>
                  </a:lnTo>
                  <a:lnTo>
                    <a:pt x="307809" y="2133155"/>
                  </a:lnTo>
                  <a:lnTo>
                    <a:pt x="287439" y="2131288"/>
                  </a:lnTo>
                  <a:lnTo>
                    <a:pt x="267169" y="2133155"/>
                  </a:lnTo>
                  <a:lnTo>
                    <a:pt x="251841" y="2138591"/>
                  </a:lnTo>
                  <a:lnTo>
                    <a:pt x="242163" y="2147328"/>
                  </a:lnTo>
                  <a:lnTo>
                    <a:pt x="238861" y="2159101"/>
                  </a:lnTo>
                  <a:lnTo>
                    <a:pt x="242163" y="2170836"/>
                  </a:lnTo>
                  <a:lnTo>
                    <a:pt x="251841" y="2179536"/>
                  </a:lnTo>
                  <a:lnTo>
                    <a:pt x="267169" y="2184958"/>
                  </a:lnTo>
                  <a:lnTo>
                    <a:pt x="287439" y="2186902"/>
                  </a:lnTo>
                  <a:lnTo>
                    <a:pt x="307809" y="2184958"/>
                  </a:lnTo>
                  <a:lnTo>
                    <a:pt x="323215" y="2179536"/>
                  </a:lnTo>
                  <a:lnTo>
                    <a:pt x="326593" y="2176526"/>
                  </a:lnTo>
                  <a:lnTo>
                    <a:pt x="332955" y="2170836"/>
                  </a:lnTo>
                  <a:lnTo>
                    <a:pt x="336359" y="2159101"/>
                  </a:lnTo>
                  <a:close/>
                </a:path>
                <a:path w="3412490" h="2868295">
                  <a:moveTo>
                    <a:pt x="381381" y="743597"/>
                  </a:moveTo>
                  <a:lnTo>
                    <a:pt x="380720" y="738238"/>
                  </a:lnTo>
                  <a:lnTo>
                    <a:pt x="380047" y="732878"/>
                  </a:lnTo>
                  <a:lnTo>
                    <a:pt x="361238" y="735558"/>
                  </a:lnTo>
                  <a:lnTo>
                    <a:pt x="343509" y="737196"/>
                  </a:lnTo>
                  <a:lnTo>
                    <a:pt x="326123" y="738009"/>
                  </a:lnTo>
                  <a:lnTo>
                    <a:pt x="308343" y="738238"/>
                  </a:lnTo>
                  <a:lnTo>
                    <a:pt x="308343" y="703732"/>
                  </a:lnTo>
                  <a:lnTo>
                    <a:pt x="362623" y="703732"/>
                  </a:lnTo>
                  <a:lnTo>
                    <a:pt x="362623" y="652132"/>
                  </a:lnTo>
                  <a:lnTo>
                    <a:pt x="294944" y="652132"/>
                  </a:lnTo>
                  <a:lnTo>
                    <a:pt x="294944" y="662851"/>
                  </a:lnTo>
                  <a:lnTo>
                    <a:pt x="349554" y="662851"/>
                  </a:lnTo>
                  <a:lnTo>
                    <a:pt x="349554" y="693343"/>
                  </a:lnTo>
                  <a:lnTo>
                    <a:pt x="295275" y="693343"/>
                  </a:lnTo>
                  <a:lnTo>
                    <a:pt x="295275" y="748957"/>
                  </a:lnTo>
                  <a:lnTo>
                    <a:pt x="307340" y="748957"/>
                  </a:lnTo>
                  <a:lnTo>
                    <a:pt x="325742" y="748741"/>
                  </a:lnTo>
                  <a:lnTo>
                    <a:pt x="343738" y="747915"/>
                  </a:lnTo>
                  <a:lnTo>
                    <a:pt x="362038" y="746277"/>
                  </a:lnTo>
                  <a:lnTo>
                    <a:pt x="381381" y="743597"/>
                  </a:lnTo>
                  <a:close/>
                </a:path>
                <a:path w="3412490" h="2868295">
                  <a:moveTo>
                    <a:pt x="406857" y="638721"/>
                  </a:moveTo>
                  <a:lnTo>
                    <a:pt x="394119" y="638721"/>
                  </a:lnTo>
                  <a:lnTo>
                    <a:pt x="394119" y="784148"/>
                  </a:lnTo>
                  <a:lnTo>
                    <a:pt x="406857" y="784148"/>
                  </a:lnTo>
                  <a:lnTo>
                    <a:pt x="406857" y="638721"/>
                  </a:lnTo>
                  <a:close/>
                </a:path>
                <a:path w="3412490" h="2868295">
                  <a:moveTo>
                    <a:pt x="434238" y="2144357"/>
                  </a:moveTo>
                  <a:lnTo>
                    <a:pt x="408482" y="2113521"/>
                  </a:lnTo>
                  <a:lnTo>
                    <a:pt x="402742" y="2086381"/>
                  </a:lnTo>
                  <a:lnTo>
                    <a:pt x="402742" y="2079345"/>
                  </a:lnTo>
                  <a:lnTo>
                    <a:pt x="429895" y="2079345"/>
                  </a:lnTo>
                  <a:lnTo>
                    <a:pt x="429895" y="2068626"/>
                  </a:lnTo>
                  <a:lnTo>
                    <a:pt x="402742" y="2068626"/>
                  </a:lnTo>
                  <a:lnTo>
                    <a:pt x="402742" y="2047189"/>
                  </a:lnTo>
                  <a:lnTo>
                    <a:pt x="390347" y="2047189"/>
                  </a:lnTo>
                  <a:lnTo>
                    <a:pt x="390347" y="2068626"/>
                  </a:lnTo>
                  <a:lnTo>
                    <a:pt x="362877" y="2068626"/>
                  </a:lnTo>
                  <a:lnTo>
                    <a:pt x="362877" y="2079345"/>
                  </a:lnTo>
                  <a:lnTo>
                    <a:pt x="390347" y="2079345"/>
                  </a:lnTo>
                  <a:lnTo>
                    <a:pt x="390347" y="2086381"/>
                  </a:lnTo>
                  <a:lnTo>
                    <a:pt x="388213" y="2104491"/>
                  </a:lnTo>
                  <a:lnTo>
                    <a:pt x="382016" y="2121700"/>
                  </a:lnTo>
                  <a:lnTo>
                    <a:pt x="372110" y="2136571"/>
                  </a:lnTo>
                  <a:lnTo>
                    <a:pt x="358851" y="2147709"/>
                  </a:lnTo>
                  <a:lnTo>
                    <a:pt x="366560" y="2157425"/>
                  </a:lnTo>
                  <a:lnTo>
                    <a:pt x="376694" y="2149449"/>
                  </a:lnTo>
                  <a:lnTo>
                    <a:pt x="385152" y="2139175"/>
                  </a:lnTo>
                  <a:lnTo>
                    <a:pt x="391858" y="2127059"/>
                  </a:lnTo>
                  <a:lnTo>
                    <a:pt x="396722" y="2113521"/>
                  </a:lnTo>
                  <a:lnTo>
                    <a:pt x="401662" y="2126157"/>
                  </a:lnTo>
                  <a:lnTo>
                    <a:pt x="408406" y="2137384"/>
                  </a:lnTo>
                  <a:lnTo>
                    <a:pt x="416839" y="2146820"/>
                  </a:lnTo>
                  <a:lnTo>
                    <a:pt x="426872" y="2154072"/>
                  </a:lnTo>
                  <a:lnTo>
                    <a:pt x="434238" y="2144357"/>
                  </a:lnTo>
                  <a:close/>
                </a:path>
                <a:path w="3412490" h="2868295">
                  <a:moveTo>
                    <a:pt x="455015" y="2045169"/>
                  </a:moveTo>
                  <a:lnTo>
                    <a:pt x="442963" y="2045169"/>
                  </a:lnTo>
                  <a:lnTo>
                    <a:pt x="442963" y="2099119"/>
                  </a:lnTo>
                  <a:lnTo>
                    <a:pt x="419836" y="2099119"/>
                  </a:lnTo>
                  <a:lnTo>
                    <a:pt x="419836" y="2109838"/>
                  </a:lnTo>
                  <a:lnTo>
                    <a:pt x="442963" y="2109838"/>
                  </a:lnTo>
                  <a:lnTo>
                    <a:pt x="442963" y="2179536"/>
                  </a:lnTo>
                  <a:lnTo>
                    <a:pt x="455015" y="2179536"/>
                  </a:lnTo>
                  <a:lnTo>
                    <a:pt x="455015" y="2045169"/>
                  </a:lnTo>
                  <a:close/>
                </a:path>
                <a:path w="3412490" h="2868295">
                  <a:moveTo>
                    <a:pt x="484174" y="2041817"/>
                  </a:moveTo>
                  <a:lnTo>
                    <a:pt x="472109" y="2041817"/>
                  </a:lnTo>
                  <a:lnTo>
                    <a:pt x="472109" y="2187244"/>
                  </a:lnTo>
                  <a:lnTo>
                    <a:pt x="484174" y="2187244"/>
                  </a:lnTo>
                  <a:lnTo>
                    <a:pt x="484174" y="2041817"/>
                  </a:lnTo>
                  <a:close/>
                </a:path>
                <a:path w="3412490" h="2868295">
                  <a:moveTo>
                    <a:pt x="547954" y="732878"/>
                  </a:moveTo>
                  <a:lnTo>
                    <a:pt x="535228" y="732878"/>
                  </a:lnTo>
                  <a:lnTo>
                    <a:pt x="535228" y="743267"/>
                  </a:lnTo>
                  <a:lnTo>
                    <a:pt x="535228" y="771410"/>
                  </a:lnTo>
                  <a:lnTo>
                    <a:pt x="460502" y="771410"/>
                  </a:lnTo>
                  <a:lnTo>
                    <a:pt x="460502" y="743267"/>
                  </a:lnTo>
                  <a:lnTo>
                    <a:pt x="535228" y="743267"/>
                  </a:lnTo>
                  <a:lnTo>
                    <a:pt x="535228" y="732878"/>
                  </a:lnTo>
                  <a:lnTo>
                    <a:pt x="447776" y="732878"/>
                  </a:lnTo>
                  <a:lnTo>
                    <a:pt x="447776" y="782129"/>
                  </a:lnTo>
                  <a:lnTo>
                    <a:pt x="547954" y="782129"/>
                  </a:lnTo>
                  <a:lnTo>
                    <a:pt x="547954" y="771410"/>
                  </a:lnTo>
                  <a:lnTo>
                    <a:pt x="547954" y="743267"/>
                  </a:lnTo>
                  <a:lnTo>
                    <a:pt x="547954" y="732878"/>
                  </a:lnTo>
                  <a:close/>
                </a:path>
                <a:path w="3412490" h="2868295">
                  <a:moveTo>
                    <a:pt x="556666" y="687641"/>
                  </a:moveTo>
                  <a:lnTo>
                    <a:pt x="511937" y="668375"/>
                  </a:lnTo>
                  <a:lnTo>
                    <a:pt x="506082" y="655472"/>
                  </a:lnTo>
                  <a:lnTo>
                    <a:pt x="552310" y="655472"/>
                  </a:lnTo>
                  <a:lnTo>
                    <a:pt x="552310" y="645096"/>
                  </a:lnTo>
                  <a:lnTo>
                    <a:pt x="443750" y="645096"/>
                  </a:lnTo>
                  <a:lnTo>
                    <a:pt x="443750" y="655472"/>
                  </a:lnTo>
                  <a:lnTo>
                    <a:pt x="489661" y="655472"/>
                  </a:lnTo>
                  <a:lnTo>
                    <a:pt x="485127" y="667194"/>
                  </a:lnTo>
                  <a:lnTo>
                    <a:pt x="473722" y="676833"/>
                  </a:lnTo>
                  <a:lnTo>
                    <a:pt x="457644" y="683844"/>
                  </a:lnTo>
                  <a:lnTo>
                    <a:pt x="439064" y="687641"/>
                  </a:lnTo>
                  <a:lnTo>
                    <a:pt x="443750" y="698030"/>
                  </a:lnTo>
                  <a:lnTo>
                    <a:pt x="461175" y="694385"/>
                  </a:lnTo>
                  <a:lnTo>
                    <a:pt x="476719" y="688162"/>
                  </a:lnTo>
                  <a:lnTo>
                    <a:pt x="489369" y="679437"/>
                  </a:lnTo>
                  <a:lnTo>
                    <a:pt x="497865" y="668375"/>
                  </a:lnTo>
                  <a:lnTo>
                    <a:pt x="506374" y="679373"/>
                  </a:lnTo>
                  <a:lnTo>
                    <a:pt x="519023" y="688098"/>
                  </a:lnTo>
                  <a:lnTo>
                    <a:pt x="534619" y="694385"/>
                  </a:lnTo>
                  <a:lnTo>
                    <a:pt x="551980" y="698030"/>
                  </a:lnTo>
                  <a:lnTo>
                    <a:pt x="556666" y="687641"/>
                  </a:lnTo>
                  <a:close/>
                </a:path>
                <a:path w="3412490" h="2868295">
                  <a:moveTo>
                    <a:pt x="564045" y="706742"/>
                  </a:moveTo>
                  <a:lnTo>
                    <a:pt x="431685" y="706742"/>
                  </a:lnTo>
                  <a:lnTo>
                    <a:pt x="431685" y="717130"/>
                  </a:lnTo>
                  <a:lnTo>
                    <a:pt x="564045" y="717130"/>
                  </a:lnTo>
                  <a:lnTo>
                    <a:pt x="564045" y="706742"/>
                  </a:lnTo>
                  <a:close/>
                </a:path>
                <a:path w="3412490" h="2868295">
                  <a:moveTo>
                    <a:pt x="579043" y="2145030"/>
                  </a:moveTo>
                  <a:lnTo>
                    <a:pt x="553173" y="2111857"/>
                  </a:lnTo>
                  <a:lnTo>
                    <a:pt x="547535" y="2083041"/>
                  </a:lnTo>
                  <a:lnTo>
                    <a:pt x="547535" y="2069630"/>
                  </a:lnTo>
                  <a:lnTo>
                    <a:pt x="574014" y="2069630"/>
                  </a:lnTo>
                  <a:lnTo>
                    <a:pt x="574014" y="2058911"/>
                  </a:lnTo>
                  <a:lnTo>
                    <a:pt x="506996" y="2058911"/>
                  </a:lnTo>
                  <a:lnTo>
                    <a:pt x="506996" y="2069630"/>
                  </a:lnTo>
                  <a:lnTo>
                    <a:pt x="535139" y="2069630"/>
                  </a:lnTo>
                  <a:lnTo>
                    <a:pt x="535139" y="2083041"/>
                  </a:lnTo>
                  <a:lnTo>
                    <a:pt x="532993" y="2102789"/>
                  </a:lnTo>
                  <a:lnTo>
                    <a:pt x="526719" y="2121166"/>
                  </a:lnTo>
                  <a:lnTo>
                    <a:pt x="516623" y="2136825"/>
                  </a:lnTo>
                  <a:lnTo>
                    <a:pt x="502983" y="2148370"/>
                  </a:lnTo>
                  <a:lnTo>
                    <a:pt x="511352" y="2158085"/>
                  </a:lnTo>
                  <a:lnTo>
                    <a:pt x="521411" y="2149779"/>
                  </a:lnTo>
                  <a:lnTo>
                    <a:pt x="529882" y="2138997"/>
                  </a:lnTo>
                  <a:lnTo>
                    <a:pt x="536638" y="2126196"/>
                  </a:lnTo>
                  <a:lnTo>
                    <a:pt x="541515" y="2111857"/>
                  </a:lnTo>
                  <a:lnTo>
                    <a:pt x="546303" y="2125167"/>
                  </a:lnTo>
                  <a:lnTo>
                    <a:pt x="552856" y="2136965"/>
                  </a:lnTo>
                  <a:lnTo>
                    <a:pt x="561111" y="2146833"/>
                  </a:lnTo>
                  <a:lnTo>
                    <a:pt x="570992" y="2154402"/>
                  </a:lnTo>
                  <a:lnTo>
                    <a:pt x="579043" y="2145030"/>
                  </a:lnTo>
                  <a:close/>
                </a:path>
                <a:path w="3412490" h="2868295">
                  <a:moveTo>
                    <a:pt x="599808" y="2045169"/>
                  </a:moveTo>
                  <a:lnTo>
                    <a:pt x="587743" y="2045169"/>
                  </a:lnTo>
                  <a:lnTo>
                    <a:pt x="587743" y="2094090"/>
                  </a:lnTo>
                  <a:lnTo>
                    <a:pt x="562952" y="2094090"/>
                  </a:lnTo>
                  <a:lnTo>
                    <a:pt x="562952" y="2104821"/>
                  </a:lnTo>
                  <a:lnTo>
                    <a:pt x="587743" y="2104821"/>
                  </a:lnTo>
                  <a:lnTo>
                    <a:pt x="587743" y="2179536"/>
                  </a:lnTo>
                  <a:lnTo>
                    <a:pt x="599808" y="2179536"/>
                  </a:lnTo>
                  <a:lnTo>
                    <a:pt x="599808" y="2045169"/>
                  </a:lnTo>
                  <a:close/>
                </a:path>
                <a:path w="3412490" h="2868295">
                  <a:moveTo>
                    <a:pt x="628967" y="2041817"/>
                  </a:moveTo>
                  <a:lnTo>
                    <a:pt x="616902" y="2041817"/>
                  </a:lnTo>
                  <a:lnTo>
                    <a:pt x="616902" y="2187244"/>
                  </a:lnTo>
                  <a:lnTo>
                    <a:pt x="628967" y="2187244"/>
                  </a:lnTo>
                  <a:lnTo>
                    <a:pt x="628967" y="2041817"/>
                  </a:lnTo>
                  <a:close/>
                </a:path>
                <a:path w="3412490" h="2868295">
                  <a:moveTo>
                    <a:pt x="1375194" y="2828315"/>
                  </a:moveTo>
                  <a:lnTo>
                    <a:pt x="1374597" y="2821940"/>
                  </a:lnTo>
                  <a:lnTo>
                    <a:pt x="1374190" y="2817584"/>
                  </a:lnTo>
                  <a:lnTo>
                    <a:pt x="1362697" y="2819666"/>
                  </a:lnTo>
                  <a:lnTo>
                    <a:pt x="1351178" y="2820962"/>
                  </a:lnTo>
                  <a:lnTo>
                    <a:pt x="1338694" y="2821660"/>
                  </a:lnTo>
                  <a:lnTo>
                    <a:pt x="1324267" y="2821940"/>
                  </a:lnTo>
                  <a:lnTo>
                    <a:pt x="1324267" y="2750909"/>
                  </a:lnTo>
                  <a:lnTo>
                    <a:pt x="1366481" y="2750909"/>
                  </a:lnTo>
                  <a:lnTo>
                    <a:pt x="1366481" y="2740190"/>
                  </a:lnTo>
                  <a:lnTo>
                    <a:pt x="1311871" y="2740190"/>
                  </a:lnTo>
                  <a:lnTo>
                    <a:pt x="1311871" y="2832671"/>
                  </a:lnTo>
                  <a:lnTo>
                    <a:pt x="1320914" y="2832671"/>
                  </a:lnTo>
                  <a:lnTo>
                    <a:pt x="1336967" y="2832417"/>
                  </a:lnTo>
                  <a:lnTo>
                    <a:pt x="1350632" y="2831744"/>
                  </a:lnTo>
                  <a:lnTo>
                    <a:pt x="1363014" y="2830449"/>
                  </a:lnTo>
                  <a:lnTo>
                    <a:pt x="1375194" y="2828315"/>
                  </a:lnTo>
                  <a:close/>
                </a:path>
                <a:path w="3412490" h="2868295">
                  <a:moveTo>
                    <a:pt x="1400657" y="2725775"/>
                  </a:moveTo>
                  <a:lnTo>
                    <a:pt x="1388605" y="2725775"/>
                  </a:lnTo>
                  <a:lnTo>
                    <a:pt x="1388605" y="2777718"/>
                  </a:lnTo>
                  <a:lnTo>
                    <a:pt x="1356766" y="2777718"/>
                  </a:lnTo>
                  <a:lnTo>
                    <a:pt x="1356766" y="2788780"/>
                  </a:lnTo>
                  <a:lnTo>
                    <a:pt x="1388605" y="2788780"/>
                  </a:lnTo>
                  <a:lnTo>
                    <a:pt x="1388605" y="2860141"/>
                  </a:lnTo>
                  <a:lnTo>
                    <a:pt x="1400657" y="2860141"/>
                  </a:lnTo>
                  <a:lnTo>
                    <a:pt x="1400657" y="2725775"/>
                  </a:lnTo>
                  <a:close/>
                </a:path>
                <a:path w="3412490" h="2868295">
                  <a:moveTo>
                    <a:pt x="1430489" y="2722435"/>
                  </a:moveTo>
                  <a:lnTo>
                    <a:pt x="1418082" y="2722435"/>
                  </a:lnTo>
                  <a:lnTo>
                    <a:pt x="1418082" y="2867850"/>
                  </a:lnTo>
                  <a:lnTo>
                    <a:pt x="1430489" y="2867850"/>
                  </a:lnTo>
                  <a:lnTo>
                    <a:pt x="1430489" y="2722435"/>
                  </a:lnTo>
                  <a:close/>
                </a:path>
                <a:path w="3412490" h="2868295">
                  <a:moveTo>
                    <a:pt x="1476717" y="103530"/>
                  </a:moveTo>
                  <a:lnTo>
                    <a:pt x="1461973" y="93357"/>
                  </a:lnTo>
                  <a:lnTo>
                    <a:pt x="1449933" y="79019"/>
                  </a:lnTo>
                  <a:lnTo>
                    <a:pt x="1445044" y="68859"/>
                  </a:lnTo>
                  <a:lnTo>
                    <a:pt x="1441831" y="62191"/>
                  </a:lnTo>
                  <a:lnTo>
                    <a:pt x="1438859" y="44564"/>
                  </a:lnTo>
                  <a:lnTo>
                    <a:pt x="1438859" y="25463"/>
                  </a:lnTo>
                  <a:lnTo>
                    <a:pt x="1471701" y="25463"/>
                  </a:lnTo>
                  <a:lnTo>
                    <a:pt x="1471701" y="14744"/>
                  </a:lnTo>
                  <a:lnTo>
                    <a:pt x="1392618" y="14744"/>
                  </a:lnTo>
                  <a:lnTo>
                    <a:pt x="1392618" y="25463"/>
                  </a:lnTo>
                  <a:lnTo>
                    <a:pt x="1426464" y="25463"/>
                  </a:lnTo>
                  <a:lnTo>
                    <a:pt x="1426464" y="44564"/>
                  </a:lnTo>
                  <a:lnTo>
                    <a:pt x="1423238" y="63373"/>
                  </a:lnTo>
                  <a:lnTo>
                    <a:pt x="1414716" y="81356"/>
                  </a:lnTo>
                  <a:lnTo>
                    <a:pt x="1402270" y="96608"/>
                  </a:lnTo>
                  <a:lnTo>
                    <a:pt x="1387259" y="107226"/>
                  </a:lnTo>
                  <a:lnTo>
                    <a:pt x="1394968" y="117271"/>
                  </a:lnTo>
                  <a:lnTo>
                    <a:pt x="1406867" y="109169"/>
                  </a:lnTo>
                  <a:lnTo>
                    <a:pt x="1417535" y="97904"/>
                  </a:lnTo>
                  <a:lnTo>
                    <a:pt x="1426400" y="84226"/>
                  </a:lnTo>
                  <a:lnTo>
                    <a:pt x="1432826" y="68859"/>
                  </a:lnTo>
                  <a:lnTo>
                    <a:pt x="1438935" y="83007"/>
                  </a:lnTo>
                  <a:lnTo>
                    <a:pt x="1447380" y="95618"/>
                  </a:lnTo>
                  <a:lnTo>
                    <a:pt x="1457680" y="106032"/>
                  </a:lnTo>
                  <a:lnTo>
                    <a:pt x="1469351" y="113588"/>
                  </a:lnTo>
                  <a:lnTo>
                    <a:pt x="1476717" y="103530"/>
                  </a:lnTo>
                  <a:close/>
                </a:path>
                <a:path w="3412490" h="2868295">
                  <a:moveTo>
                    <a:pt x="1526654" y="58635"/>
                  </a:moveTo>
                  <a:lnTo>
                    <a:pt x="1502524" y="58635"/>
                  </a:lnTo>
                  <a:lnTo>
                    <a:pt x="1502524" y="0"/>
                  </a:lnTo>
                  <a:lnTo>
                    <a:pt x="1489456" y="0"/>
                  </a:lnTo>
                  <a:lnTo>
                    <a:pt x="1489456" y="145415"/>
                  </a:lnTo>
                  <a:lnTo>
                    <a:pt x="1502524" y="145415"/>
                  </a:lnTo>
                  <a:lnTo>
                    <a:pt x="1502524" y="69697"/>
                  </a:lnTo>
                  <a:lnTo>
                    <a:pt x="1526654" y="69697"/>
                  </a:lnTo>
                  <a:lnTo>
                    <a:pt x="1526654" y="58635"/>
                  </a:lnTo>
                  <a:close/>
                </a:path>
                <a:path w="3412490" h="2868295">
                  <a:moveTo>
                    <a:pt x="1530718" y="2784081"/>
                  </a:moveTo>
                  <a:lnTo>
                    <a:pt x="1527848" y="2763202"/>
                  </a:lnTo>
                  <a:lnTo>
                    <a:pt x="1520101" y="2747289"/>
                  </a:lnTo>
                  <a:lnTo>
                    <a:pt x="1517980" y="2745460"/>
                  </a:lnTo>
                  <a:lnTo>
                    <a:pt x="1517980" y="2784081"/>
                  </a:lnTo>
                  <a:lnTo>
                    <a:pt x="1516189" y="2800273"/>
                  </a:lnTo>
                  <a:lnTo>
                    <a:pt x="1511147" y="2812669"/>
                  </a:lnTo>
                  <a:lnTo>
                    <a:pt x="1503426" y="2820581"/>
                  </a:lnTo>
                  <a:lnTo>
                    <a:pt x="1493520" y="2823286"/>
                  </a:lnTo>
                  <a:lnTo>
                    <a:pt x="1483423" y="2820581"/>
                  </a:lnTo>
                  <a:lnTo>
                    <a:pt x="1475587" y="2812669"/>
                  </a:lnTo>
                  <a:lnTo>
                    <a:pt x="1470520" y="2800273"/>
                  </a:lnTo>
                  <a:lnTo>
                    <a:pt x="1468729" y="2784081"/>
                  </a:lnTo>
                  <a:lnTo>
                    <a:pt x="1470520" y="2768092"/>
                  </a:lnTo>
                  <a:lnTo>
                    <a:pt x="1475587" y="2755747"/>
                  </a:lnTo>
                  <a:lnTo>
                    <a:pt x="1483423" y="2747772"/>
                  </a:lnTo>
                  <a:lnTo>
                    <a:pt x="1493520" y="2744876"/>
                  </a:lnTo>
                  <a:lnTo>
                    <a:pt x="1503426" y="2747772"/>
                  </a:lnTo>
                  <a:lnTo>
                    <a:pt x="1511147" y="2755747"/>
                  </a:lnTo>
                  <a:lnTo>
                    <a:pt x="1516189" y="2768092"/>
                  </a:lnTo>
                  <a:lnTo>
                    <a:pt x="1517980" y="2784081"/>
                  </a:lnTo>
                  <a:lnTo>
                    <a:pt x="1517980" y="2745460"/>
                  </a:lnTo>
                  <a:lnTo>
                    <a:pt x="1517307" y="2744876"/>
                  </a:lnTo>
                  <a:lnTo>
                    <a:pt x="1508353" y="2737129"/>
                  </a:lnTo>
                  <a:lnTo>
                    <a:pt x="1493520" y="2733484"/>
                  </a:lnTo>
                  <a:lnTo>
                    <a:pt x="1478521" y="2737129"/>
                  </a:lnTo>
                  <a:lnTo>
                    <a:pt x="1466761" y="2747289"/>
                  </a:lnTo>
                  <a:lnTo>
                    <a:pt x="1459077" y="2763202"/>
                  </a:lnTo>
                  <a:lnTo>
                    <a:pt x="1456321" y="2784081"/>
                  </a:lnTo>
                  <a:lnTo>
                    <a:pt x="1459077" y="2805163"/>
                  </a:lnTo>
                  <a:lnTo>
                    <a:pt x="1466761" y="2821165"/>
                  </a:lnTo>
                  <a:lnTo>
                    <a:pt x="1478521" y="2831363"/>
                  </a:lnTo>
                  <a:lnTo>
                    <a:pt x="1493520" y="2835008"/>
                  </a:lnTo>
                  <a:lnTo>
                    <a:pt x="1508353" y="2831363"/>
                  </a:lnTo>
                  <a:lnTo>
                    <a:pt x="1517662" y="2823286"/>
                  </a:lnTo>
                  <a:lnTo>
                    <a:pt x="1520101" y="2821165"/>
                  </a:lnTo>
                  <a:lnTo>
                    <a:pt x="1527848" y="2805163"/>
                  </a:lnTo>
                  <a:lnTo>
                    <a:pt x="1530718" y="2784081"/>
                  </a:lnTo>
                  <a:close/>
                </a:path>
                <a:path w="3412490" h="2868295">
                  <a:moveTo>
                    <a:pt x="1570583" y="2722435"/>
                  </a:moveTo>
                  <a:lnTo>
                    <a:pt x="1557858" y="2722435"/>
                  </a:lnTo>
                  <a:lnTo>
                    <a:pt x="1557858" y="2867850"/>
                  </a:lnTo>
                  <a:lnTo>
                    <a:pt x="1570583" y="2867850"/>
                  </a:lnTo>
                  <a:lnTo>
                    <a:pt x="1570583" y="2722435"/>
                  </a:lnTo>
                  <a:close/>
                </a:path>
                <a:path w="3412490" h="2868295">
                  <a:moveTo>
                    <a:pt x="1667751" y="116268"/>
                  </a:moveTo>
                  <a:lnTo>
                    <a:pt x="1631569" y="116268"/>
                  </a:lnTo>
                  <a:lnTo>
                    <a:pt x="1631569" y="88798"/>
                  </a:lnTo>
                  <a:lnTo>
                    <a:pt x="1654352" y="88798"/>
                  </a:lnTo>
                  <a:lnTo>
                    <a:pt x="1654352" y="78066"/>
                  </a:lnTo>
                  <a:lnTo>
                    <a:pt x="1618830" y="78066"/>
                  </a:lnTo>
                  <a:lnTo>
                    <a:pt x="1618830" y="88798"/>
                  </a:lnTo>
                  <a:lnTo>
                    <a:pt x="1618830" y="116268"/>
                  </a:lnTo>
                  <a:lnTo>
                    <a:pt x="1584655" y="116268"/>
                  </a:lnTo>
                  <a:lnTo>
                    <a:pt x="1584655" y="88798"/>
                  </a:lnTo>
                  <a:lnTo>
                    <a:pt x="1618830" y="88798"/>
                  </a:lnTo>
                  <a:lnTo>
                    <a:pt x="1618830" y="78066"/>
                  </a:lnTo>
                  <a:lnTo>
                    <a:pt x="1563878" y="78066"/>
                  </a:lnTo>
                  <a:lnTo>
                    <a:pt x="1563878" y="54610"/>
                  </a:lnTo>
                  <a:lnTo>
                    <a:pt x="1651000" y="54610"/>
                  </a:lnTo>
                  <a:lnTo>
                    <a:pt x="1651000" y="10718"/>
                  </a:lnTo>
                  <a:lnTo>
                    <a:pt x="1550822" y="10718"/>
                  </a:lnTo>
                  <a:lnTo>
                    <a:pt x="1550822" y="21450"/>
                  </a:lnTo>
                  <a:lnTo>
                    <a:pt x="1638274" y="21450"/>
                  </a:lnTo>
                  <a:lnTo>
                    <a:pt x="1638274" y="43891"/>
                  </a:lnTo>
                  <a:lnTo>
                    <a:pt x="1551152" y="43891"/>
                  </a:lnTo>
                  <a:lnTo>
                    <a:pt x="1551152" y="88798"/>
                  </a:lnTo>
                  <a:lnTo>
                    <a:pt x="1571929" y="88798"/>
                  </a:lnTo>
                  <a:lnTo>
                    <a:pt x="1571929" y="116268"/>
                  </a:lnTo>
                  <a:lnTo>
                    <a:pt x="1534731" y="116268"/>
                  </a:lnTo>
                  <a:lnTo>
                    <a:pt x="1534731" y="127330"/>
                  </a:lnTo>
                  <a:lnTo>
                    <a:pt x="1667751" y="127330"/>
                  </a:lnTo>
                  <a:lnTo>
                    <a:pt x="1667751" y="116268"/>
                  </a:lnTo>
                  <a:close/>
                </a:path>
                <a:path w="3412490" h="2868295">
                  <a:moveTo>
                    <a:pt x="1680527" y="2828315"/>
                  </a:moveTo>
                  <a:lnTo>
                    <a:pt x="1679752" y="2822283"/>
                  </a:lnTo>
                  <a:lnTo>
                    <a:pt x="1679194" y="2817926"/>
                  </a:lnTo>
                  <a:lnTo>
                    <a:pt x="1664462" y="2820060"/>
                  </a:lnTo>
                  <a:lnTo>
                    <a:pt x="1649641" y="2821355"/>
                  </a:lnTo>
                  <a:lnTo>
                    <a:pt x="1633601" y="2822029"/>
                  </a:lnTo>
                  <a:lnTo>
                    <a:pt x="1615198" y="2822283"/>
                  </a:lnTo>
                  <a:lnTo>
                    <a:pt x="1615198" y="2787104"/>
                  </a:lnTo>
                  <a:lnTo>
                    <a:pt x="1663776" y="2787104"/>
                  </a:lnTo>
                  <a:lnTo>
                    <a:pt x="1663776" y="2776715"/>
                  </a:lnTo>
                  <a:lnTo>
                    <a:pt x="1615198" y="2776715"/>
                  </a:lnTo>
                  <a:lnTo>
                    <a:pt x="1615198" y="2746222"/>
                  </a:lnTo>
                  <a:lnTo>
                    <a:pt x="1670138" y="2746222"/>
                  </a:lnTo>
                  <a:lnTo>
                    <a:pt x="1670138" y="2735503"/>
                  </a:lnTo>
                  <a:lnTo>
                    <a:pt x="1602460" y="2735503"/>
                  </a:lnTo>
                  <a:lnTo>
                    <a:pt x="1602460" y="2833001"/>
                  </a:lnTo>
                  <a:lnTo>
                    <a:pt x="1613522" y="2833001"/>
                  </a:lnTo>
                  <a:lnTo>
                    <a:pt x="1632826" y="2832697"/>
                  </a:lnTo>
                  <a:lnTo>
                    <a:pt x="1649603" y="2831909"/>
                  </a:lnTo>
                  <a:lnTo>
                    <a:pt x="1665084" y="2830499"/>
                  </a:lnTo>
                  <a:lnTo>
                    <a:pt x="1680527" y="2828315"/>
                  </a:lnTo>
                  <a:close/>
                </a:path>
                <a:path w="3412490" h="2868295">
                  <a:moveTo>
                    <a:pt x="1716049" y="2722435"/>
                  </a:moveTo>
                  <a:lnTo>
                    <a:pt x="1703311" y="2722435"/>
                  </a:lnTo>
                  <a:lnTo>
                    <a:pt x="1703311" y="2777375"/>
                  </a:lnTo>
                  <a:lnTo>
                    <a:pt x="1672831" y="2777375"/>
                  </a:lnTo>
                  <a:lnTo>
                    <a:pt x="1672831" y="2787764"/>
                  </a:lnTo>
                  <a:lnTo>
                    <a:pt x="1703311" y="2787764"/>
                  </a:lnTo>
                  <a:lnTo>
                    <a:pt x="1703311" y="2867850"/>
                  </a:lnTo>
                  <a:lnTo>
                    <a:pt x="1716049" y="2867850"/>
                  </a:lnTo>
                  <a:lnTo>
                    <a:pt x="1716049" y="2722435"/>
                  </a:lnTo>
                  <a:close/>
                </a:path>
                <a:path w="3412490" h="2868295">
                  <a:moveTo>
                    <a:pt x="1835708" y="2725445"/>
                  </a:moveTo>
                  <a:lnTo>
                    <a:pt x="1823643" y="2725445"/>
                  </a:lnTo>
                  <a:lnTo>
                    <a:pt x="1823643" y="2777375"/>
                  </a:lnTo>
                  <a:lnTo>
                    <a:pt x="1801533" y="2777375"/>
                  </a:lnTo>
                  <a:lnTo>
                    <a:pt x="1801533" y="2772359"/>
                  </a:lnTo>
                  <a:lnTo>
                    <a:pt x="1801533" y="2736507"/>
                  </a:lnTo>
                  <a:lnTo>
                    <a:pt x="1789811" y="2736507"/>
                  </a:lnTo>
                  <a:lnTo>
                    <a:pt x="1789811" y="2772359"/>
                  </a:lnTo>
                  <a:lnTo>
                    <a:pt x="1789811" y="2782747"/>
                  </a:lnTo>
                  <a:lnTo>
                    <a:pt x="1789811" y="2820276"/>
                  </a:lnTo>
                  <a:lnTo>
                    <a:pt x="1757972" y="2820276"/>
                  </a:lnTo>
                  <a:lnTo>
                    <a:pt x="1757972" y="2782747"/>
                  </a:lnTo>
                  <a:lnTo>
                    <a:pt x="1789811" y="2782747"/>
                  </a:lnTo>
                  <a:lnTo>
                    <a:pt x="1789811" y="2772359"/>
                  </a:lnTo>
                  <a:lnTo>
                    <a:pt x="1757972" y="2772359"/>
                  </a:lnTo>
                  <a:lnTo>
                    <a:pt x="1757972" y="2736507"/>
                  </a:lnTo>
                  <a:lnTo>
                    <a:pt x="1745576" y="2736507"/>
                  </a:lnTo>
                  <a:lnTo>
                    <a:pt x="1745576" y="2831325"/>
                  </a:lnTo>
                  <a:lnTo>
                    <a:pt x="1801533" y="2831325"/>
                  </a:lnTo>
                  <a:lnTo>
                    <a:pt x="1801533" y="2820276"/>
                  </a:lnTo>
                  <a:lnTo>
                    <a:pt x="1801533" y="2788437"/>
                  </a:lnTo>
                  <a:lnTo>
                    <a:pt x="1823643" y="2788437"/>
                  </a:lnTo>
                  <a:lnTo>
                    <a:pt x="1823643" y="2860484"/>
                  </a:lnTo>
                  <a:lnTo>
                    <a:pt x="1835708" y="2860484"/>
                  </a:lnTo>
                  <a:lnTo>
                    <a:pt x="1835708" y="2788437"/>
                  </a:lnTo>
                  <a:lnTo>
                    <a:pt x="1835708" y="2782747"/>
                  </a:lnTo>
                  <a:lnTo>
                    <a:pt x="1835708" y="2777375"/>
                  </a:lnTo>
                  <a:lnTo>
                    <a:pt x="1835708" y="2725445"/>
                  </a:lnTo>
                  <a:close/>
                </a:path>
                <a:path w="3412490" h="2868295">
                  <a:moveTo>
                    <a:pt x="1853768" y="71704"/>
                  </a:moveTo>
                  <a:lnTo>
                    <a:pt x="1832152" y="71704"/>
                  </a:lnTo>
                  <a:lnTo>
                    <a:pt x="1834565" y="57099"/>
                  </a:lnTo>
                  <a:lnTo>
                    <a:pt x="1835810" y="44208"/>
                  </a:lnTo>
                  <a:lnTo>
                    <a:pt x="1836267" y="32664"/>
                  </a:lnTo>
                  <a:lnTo>
                    <a:pt x="1836343" y="9385"/>
                  </a:lnTo>
                  <a:lnTo>
                    <a:pt x="1737829" y="9385"/>
                  </a:lnTo>
                  <a:lnTo>
                    <a:pt x="1737829" y="20104"/>
                  </a:lnTo>
                  <a:lnTo>
                    <a:pt x="1823605" y="20104"/>
                  </a:lnTo>
                  <a:lnTo>
                    <a:pt x="1823529" y="32664"/>
                  </a:lnTo>
                  <a:lnTo>
                    <a:pt x="1823034" y="44208"/>
                  </a:lnTo>
                  <a:lnTo>
                    <a:pt x="1821700" y="57099"/>
                  </a:lnTo>
                  <a:lnTo>
                    <a:pt x="1819084" y="71704"/>
                  </a:lnTo>
                  <a:lnTo>
                    <a:pt x="1721408" y="71704"/>
                  </a:lnTo>
                  <a:lnTo>
                    <a:pt x="1721408" y="82423"/>
                  </a:lnTo>
                  <a:lnTo>
                    <a:pt x="1780717" y="82423"/>
                  </a:lnTo>
                  <a:lnTo>
                    <a:pt x="1780717" y="145415"/>
                  </a:lnTo>
                  <a:lnTo>
                    <a:pt x="1793786" y="145415"/>
                  </a:lnTo>
                  <a:lnTo>
                    <a:pt x="1793786" y="82423"/>
                  </a:lnTo>
                  <a:lnTo>
                    <a:pt x="1853768" y="82423"/>
                  </a:lnTo>
                  <a:lnTo>
                    <a:pt x="1853768" y="71704"/>
                  </a:lnTo>
                  <a:close/>
                </a:path>
                <a:path w="3412490" h="2868295">
                  <a:moveTo>
                    <a:pt x="1865198" y="2722435"/>
                  </a:moveTo>
                  <a:lnTo>
                    <a:pt x="1852803" y="2722435"/>
                  </a:lnTo>
                  <a:lnTo>
                    <a:pt x="1852803" y="2867850"/>
                  </a:lnTo>
                  <a:lnTo>
                    <a:pt x="1865198" y="2867850"/>
                  </a:lnTo>
                  <a:lnTo>
                    <a:pt x="1865198" y="2722435"/>
                  </a:lnTo>
                  <a:close/>
                </a:path>
                <a:path w="3412490" h="2868295">
                  <a:moveTo>
                    <a:pt x="1965096" y="2784081"/>
                  </a:moveTo>
                  <a:lnTo>
                    <a:pt x="1962226" y="2763202"/>
                  </a:lnTo>
                  <a:lnTo>
                    <a:pt x="1954479" y="2747289"/>
                  </a:lnTo>
                  <a:lnTo>
                    <a:pt x="1952358" y="2745460"/>
                  </a:lnTo>
                  <a:lnTo>
                    <a:pt x="1952358" y="2784081"/>
                  </a:lnTo>
                  <a:lnTo>
                    <a:pt x="1950567" y="2800273"/>
                  </a:lnTo>
                  <a:lnTo>
                    <a:pt x="1945525" y="2812669"/>
                  </a:lnTo>
                  <a:lnTo>
                    <a:pt x="1937804" y="2820581"/>
                  </a:lnTo>
                  <a:lnTo>
                    <a:pt x="1927898" y="2823286"/>
                  </a:lnTo>
                  <a:lnTo>
                    <a:pt x="1917801" y="2820581"/>
                  </a:lnTo>
                  <a:lnTo>
                    <a:pt x="1909978" y="2812669"/>
                  </a:lnTo>
                  <a:lnTo>
                    <a:pt x="1904898" y="2800273"/>
                  </a:lnTo>
                  <a:lnTo>
                    <a:pt x="1903107" y="2784081"/>
                  </a:lnTo>
                  <a:lnTo>
                    <a:pt x="1904898" y="2768092"/>
                  </a:lnTo>
                  <a:lnTo>
                    <a:pt x="1909978" y="2755747"/>
                  </a:lnTo>
                  <a:lnTo>
                    <a:pt x="1917801" y="2747772"/>
                  </a:lnTo>
                  <a:lnTo>
                    <a:pt x="1927898" y="2744876"/>
                  </a:lnTo>
                  <a:lnTo>
                    <a:pt x="1937804" y="2747772"/>
                  </a:lnTo>
                  <a:lnTo>
                    <a:pt x="1945525" y="2755747"/>
                  </a:lnTo>
                  <a:lnTo>
                    <a:pt x="1950567" y="2768092"/>
                  </a:lnTo>
                  <a:lnTo>
                    <a:pt x="1952358" y="2784081"/>
                  </a:lnTo>
                  <a:lnTo>
                    <a:pt x="1952358" y="2745460"/>
                  </a:lnTo>
                  <a:lnTo>
                    <a:pt x="1951685" y="2744876"/>
                  </a:lnTo>
                  <a:lnTo>
                    <a:pt x="1942731" y="2737129"/>
                  </a:lnTo>
                  <a:lnTo>
                    <a:pt x="1927898" y="2733484"/>
                  </a:lnTo>
                  <a:lnTo>
                    <a:pt x="1912899" y="2737129"/>
                  </a:lnTo>
                  <a:lnTo>
                    <a:pt x="1901139" y="2747289"/>
                  </a:lnTo>
                  <a:lnTo>
                    <a:pt x="1893455" y="2763202"/>
                  </a:lnTo>
                  <a:lnTo>
                    <a:pt x="1890699" y="2784081"/>
                  </a:lnTo>
                  <a:lnTo>
                    <a:pt x="1893455" y="2805163"/>
                  </a:lnTo>
                  <a:lnTo>
                    <a:pt x="1901139" y="2821165"/>
                  </a:lnTo>
                  <a:lnTo>
                    <a:pt x="1912899" y="2831363"/>
                  </a:lnTo>
                  <a:lnTo>
                    <a:pt x="1927898" y="2835008"/>
                  </a:lnTo>
                  <a:lnTo>
                    <a:pt x="1942731" y="2831363"/>
                  </a:lnTo>
                  <a:lnTo>
                    <a:pt x="1952040" y="2823286"/>
                  </a:lnTo>
                  <a:lnTo>
                    <a:pt x="1954479" y="2821165"/>
                  </a:lnTo>
                  <a:lnTo>
                    <a:pt x="1962226" y="2805163"/>
                  </a:lnTo>
                  <a:lnTo>
                    <a:pt x="1965096" y="2784081"/>
                  </a:lnTo>
                  <a:close/>
                </a:path>
                <a:path w="3412490" h="2868295">
                  <a:moveTo>
                    <a:pt x="1992858" y="74714"/>
                  </a:moveTo>
                  <a:lnTo>
                    <a:pt x="1973846" y="68922"/>
                  </a:lnTo>
                  <a:lnTo>
                    <a:pt x="1956523" y="58318"/>
                  </a:lnTo>
                  <a:lnTo>
                    <a:pt x="1945919" y="46405"/>
                  </a:lnTo>
                  <a:lnTo>
                    <a:pt x="1943874" y="44119"/>
                  </a:lnTo>
                  <a:lnTo>
                    <a:pt x="1938909" y="27470"/>
                  </a:lnTo>
                  <a:lnTo>
                    <a:pt x="1938909" y="23787"/>
                  </a:lnTo>
                  <a:lnTo>
                    <a:pt x="1987829" y="23787"/>
                  </a:lnTo>
                  <a:lnTo>
                    <a:pt x="1987829" y="13068"/>
                  </a:lnTo>
                  <a:lnTo>
                    <a:pt x="1876920" y="13068"/>
                  </a:lnTo>
                  <a:lnTo>
                    <a:pt x="1876920" y="23787"/>
                  </a:lnTo>
                  <a:lnTo>
                    <a:pt x="1925840" y="23787"/>
                  </a:lnTo>
                  <a:lnTo>
                    <a:pt x="1925840" y="27470"/>
                  </a:lnTo>
                  <a:lnTo>
                    <a:pt x="1920989" y="44170"/>
                  </a:lnTo>
                  <a:lnTo>
                    <a:pt x="1908441" y="58534"/>
                  </a:lnTo>
                  <a:lnTo>
                    <a:pt x="1891284" y="69342"/>
                  </a:lnTo>
                  <a:lnTo>
                    <a:pt x="1872564" y="75387"/>
                  </a:lnTo>
                  <a:lnTo>
                    <a:pt x="1877936" y="85445"/>
                  </a:lnTo>
                  <a:lnTo>
                    <a:pt x="1894306" y="80352"/>
                  </a:lnTo>
                  <a:lnTo>
                    <a:pt x="1909826" y="71894"/>
                  </a:lnTo>
                  <a:lnTo>
                    <a:pt x="1923046" y="60452"/>
                  </a:lnTo>
                  <a:lnTo>
                    <a:pt x="1932546" y="46405"/>
                  </a:lnTo>
                  <a:lnTo>
                    <a:pt x="1941982" y="60274"/>
                  </a:lnTo>
                  <a:lnTo>
                    <a:pt x="1955241" y="71501"/>
                  </a:lnTo>
                  <a:lnTo>
                    <a:pt x="1970900" y="79768"/>
                  </a:lnTo>
                  <a:lnTo>
                    <a:pt x="1987499" y="84772"/>
                  </a:lnTo>
                  <a:lnTo>
                    <a:pt x="1992858" y="74714"/>
                  </a:lnTo>
                  <a:close/>
                </a:path>
                <a:path w="3412490" h="2868295">
                  <a:moveTo>
                    <a:pt x="1999221" y="115938"/>
                  </a:moveTo>
                  <a:lnTo>
                    <a:pt x="1938909" y="115938"/>
                  </a:lnTo>
                  <a:lnTo>
                    <a:pt x="1938909" y="80416"/>
                  </a:lnTo>
                  <a:lnTo>
                    <a:pt x="1926183" y="80416"/>
                  </a:lnTo>
                  <a:lnTo>
                    <a:pt x="1926183" y="115938"/>
                  </a:lnTo>
                  <a:lnTo>
                    <a:pt x="1866201" y="115938"/>
                  </a:lnTo>
                  <a:lnTo>
                    <a:pt x="1866201" y="126657"/>
                  </a:lnTo>
                  <a:lnTo>
                    <a:pt x="1999221" y="126657"/>
                  </a:lnTo>
                  <a:lnTo>
                    <a:pt x="1999221" y="115938"/>
                  </a:lnTo>
                  <a:close/>
                </a:path>
                <a:path w="3412490" h="2868295">
                  <a:moveTo>
                    <a:pt x="2004961" y="2722435"/>
                  </a:moveTo>
                  <a:lnTo>
                    <a:pt x="1992236" y="2722435"/>
                  </a:lnTo>
                  <a:lnTo>
                    <a:pt x="1992236" y="2867850"/>
                  </a:lnTo>
                  <a:lnTo>
                    <a:pt x="2004961" y="2867850"/>
                  </a:lnTo>
                  <a:lnTo>
                    <a:pt x="2004961" y="2722435"/>
                  </a:lnTo>
                  <a:close/>
                </a:path>
                <a:path w="3412490" h="2868295">
                  <a:moveTo>
                    <a:pt x="2156460" y="2795473"/>
                  </a:moveTo>
                  <a:lnTo>
                    <a:pt x="2119934" y="2777210"/>
                  </a:lnTo>
                  <a:lnTo>
                    <a:pt x="2102510" y="2743873"/>
                  </a:lnTo>
                  <a:lnTo>
                    <a:pt x="2102510" y="2732481"/>
                  </a:lnTo>
                  <a:lnTo>
                    <a:pt x="2089111" y="2732481"/>
                  </a:lnTo>
                  <a:lnTo>
                    <a:pt x="2089111" y="2743873"/>
                  </a:lnTo>
                  <a:lnTo>
                    <a:pt x="2084197" y="2761742"/>
                  </a:lnTo>
                  <a:lnTo>
                    <a:pt x="2071725" y="2777147"/>
                  </a:lnTo>
                  <a:lnTo>
                    <a:pt x="2054529" y="2788843"/>
                  </a:lnTo>
                  <a:lnTo>
                    <a:pt x="2035492" y="2795473"/>
                  </a:lnTo>
                  <a:lnTo>
                    <a:pt x="2041525" y="2806192"/>
                  </a:lnTo>
                  <a:lnTo>
                    <a:pt x="2057958" y="2800527"/>
                  </a:lnTo>
                  <a:lnTo>
                    <a:pt x="2073402" y="2791371"/>
                  </a:lnTo>
                  <a:lnTo>
                    <a:pt x="2086533" y="2779204"/>
                  </a:lnTo>
                  <a:lnTo>
                    <a:pt x="2095982" y="2764485"/>
                  </a:lnTo>
                  <a:lnTo>
                    <a:pt x="2105431" y="2779204"/>
                  </a:lnTo>
                  <a:lnTo>
                    <a:pt x="2118550" y="2791371"/>
                  </a:lnTo>
                  <a:lnTo>
                    <a:pt x="2134006" y="2800527"/>
                  </a:lnTo>
                  <a:lnTo>
                    <a:pt x="2150427" y="2806192"/>
                  </a:lnTo>
                  <a:lnTo>
                    <a:pt x="2156460" y="2795473"/>
                  </a:lnTo>
                  <a:close/>
                </a:path>
                <a:path w="3412490" h="2868295">
                  <a:moveTo>
                    <a:pt x="2163165" y="2837357"/>
                  </a:moveTo>
                  <a:lnTo>
                    <a:pt x="2030133" y="2837357"/>
                  </a:lnTo>
                  <a:lnTo>
                    <a:pt x="2030133" y="2848076"/>
                  </a:lnTo>
                  <a:lnTo>
                    <a:pt x="2163165" y="2848076"/>
                  </a:lnTo>
                  <a:lnTo>
                    <a:pt x="2163165" y="2837357"/>
                  </a:lnTo>
                  <a:close/>
                </a:path>
                <a:path w="3412490" h="2868295">
                  <a:moveTo>
                    <a:pt x="2858541" y="2154402"/>
                  </a:moveTo>
                  <a:lnTo>
                    <a:pt x="2825204" y="2124062"/>
                  </a:lnTo>
                  <a:lnTo>
                    <a:pt x="2822689" y="2110181"/>
                  </a:lnTo>
                  <a:lnTo>
                    <a:pt x="2822689" y="2104821"/>
                  </a:lnTo>
                  <a:lnTo>
                    <a:pt x="2855188" y="2104821"/>
                  </a:lnTo>
                  <a:lnTo>
                    <a:pt x="2855188" y="2094090"/>
                  </a:lnTo>
                  <a:lnTo>
                    <a:pt x="2776791" y="2094090"/>
                  </a:lnTo>
                  <a:lnTo>
                    <a:pt x="2776791" y="2104821"/>
                  </a:lnTo>
                  <a:lnTo>
                    <a:pt x="2809621" y="2104821"/>
                  </a:lnTo>
                  <a:lnTo>
                    <a:pt x="2809621" y="2110181"/>
                  </a:lnTo>
                  <a:lnTo>
                    <a:pt x="2806877" y="2125497"/>
                  </a:lnTo>
                  <a:lnTo>
                    <a:pt x="2799194" y="2139365"/>
                  </a:lnTo>
                  <a:lnTo>
                    <a:pt x="2787434" y="2150795"/>
                  </a:lnTo>
                  <a:lnTo>
                    <a:pt x="2772435" y="2158758"/>
                  </a:lnTo>
                  <a:lnTo>
                    <a:pt x="2779128" y="2168817"/>
                  </a:lnTo>
                  <a:lnTo>
                    <a:pt x="2791396" y="2162670"/>
                  </a:lnTo>
                  <a:lnTo>
                    <a:pt x="2801874" y="2154263"/>
                  </a:lnTo>
                  <a:lnTo>
                    <a:pt x="2810281" y="2143861"/>
                  </a:lnTo>
                  <a:lnTo>
                    <a:pt x="2816326" y="2131784"/>
                  </a:lnTo>
                  <a:lnTo>
                    <a:pt x="2822257" y="2142413"/>
                  </a:lnTo>
                  <a:lnTo>
                    <a:pt x="2830322" y="2151684"/>
                  </a:lnTo>
                  <a:lnTo>
                    <a:pt x="2840266" y="2159254"/>
                  </a:lnTo>
                  <a:lnTo>
                    <a:pt x="2851848" y="2164791"/>
                  </a:lnTo>
                  <a:lnTo>
                    <a:pt x="2858541" y="2154402"/>
                  </a:lnTo>
                  <a:close/>
                </a:path>
                <a:path w="3412490" h="2868295">
                  <a:moveTo>
                    <a:pt x="2892387" y="2083701"/>
                  </a:moveTo>
                  <a:lnTo>
                    <a:pt x="2879648" y="2083701"/>
                  </a:lnTo>
                  <a:lnTo>
                    <a:pt x="2879648" y="2121573"/>
                  </a:lnTo>
                  <a:lnTo>
                    <a:pt x="2850172" y="2121573"/>
                  </a:lnTo>
                  <a:lnTo>
                    <a:pt x="2850172" y="2132292"/>
                  </a:lnTo>
                  <a:lnTo>
                    <a:pt x="2879648" y="2132292"/>
                  </a:lnTo>
                  <a:lnTo>
                    <a:pt x="2879648" y="2170150"/>
                  </a:lnTo>
                  <a:lnTo>
                    <a:pt x="2892387" y="2170150"/>
                  </a:lnTo>
                  <a:lnTo>
                    <a:pt x="2892387" y="2083701"/>
                  </a:lnTo>
                  <a:close/>
                </a:path>
                <a:path w="3412490" h="2868295">
                  <a:moveTo>
                    <a:pt x="2893060" y="2201989"/>
                  </a:moveTo>
                  <a:lnTo>
                    <a:pt x="2889681" y="2190470"/>
                  </a:lnTo>
                  <a:lnTo>
                    <a:pt x="2883331" y="2184895"/>
                  </a:lnTo>
                  <a:lnTo>
                    <a:pt x="2880322" y="2182266"/>
                  </a:lnTo>
                  <a:lnTo>
                    <a:pt x="2880322" y="2201989"/>
                  </a:lnTo>
                  <a:lnTo>
                    <a:pt x="2877807" y="2208987"/>
                  </a:lnTo>
                  <a:lnTo>
                    <a:pt x="2870581" y="2214257"/>
                  </a:lnTo>
                  <a:lnTo>
                    <a:pt x="2859189" y="2217585"/>
                  </a:lnTo>
                  <a:lnTo>
                    <a:pt x="2844139" y="2218740"/>
                  </a:lnTo>
                  <a:lnTo>
                    <a:pt x="2829179" y="2217585"/>
                  </a:lnTo>
                  <a:lnTo>
                    <a:pt x="2817850" y="2214257"/>
                  </a:lnTo>
                  <a:lnTo>
                    <a:pt x="2810700" y="2208987"/>
                  </a:lnTo>
                  <a:lnTo>
                    <a:pt x="2808287" y="2201989"/>
                  </a:lnTo>
                  <a:lnTo>
                    <a:pt x="2810700" y="2194788"/>
                  </a:lnTo>
                  <a:lnTo>
                    <a:pt x="2817850" y="2189416"/>
                  </a:lnTo>
                  <a:lnTo>
                    <a:pt x="2829179" y="2186063"/>
                  </a:lnTo>
                  <a:lnTo>
                    <a:pt x="2844139" y="2184895"/>
                  </a:lnTo>
                  <a:lnTo>
                    <a:pt x="2859189" y="2186063"/>
                  </a:lnTo>
                  <a:lnTo>
                    <a:pt x="2870581" y="2189416"/>
                  </a:lnTo>
                  <a:lnTo>
                    <a:pt x="2877807" y="2194788"/>
                  </a:lnTo>
                  <a:lnTo>
                    <a:pt x="2880322" y="2201989"/>
                  </a:lnTo>
                  <a:lnTo>
                    <a:pt x="2880322" y="2182266"/>
                  </a:lnTo>
                  <a:lnTo>
                    <a:pt x="2879966" y="2181949"/>
                  </a:lnTo>
                  <a:lnTo>
                    <a:pt x="2864574" y="2176653"/>
                  </a:lnTo>
                  <a:lnTo>
                    <a:pt x="2844139" y="2174849"/>
                  </a:lnTo>
                  <a:lnTo>
                    <a:pt x="2823794" y="2176653"/>
                  </a:lnTo>
                  <a:lnTo>
                    <a:pt x="2808478" y="2181949"/>
                  </a:lnTo>
                  <a:lnTo>
                    <a:pt x="2798838" y="2190470"/>
                  </a:lnTo>
                  <a:lnTo>
                    <a:pt x="2795549" y="2201989"/>
                  </a:lnTo>
                  <a:lnTo>
                    <a:pt x="2798838" y="2213318"/>
                  </a:lnTo>
                  <a:lnTo>
                    <a:pt x="2808478" y="2221738"/>
                  </a:lnTo>
                  <a:lnTo>
                    <a:pt x="2823794" y="2226983"/>
                  </a:lnTo>
                  <a:lnTo>
                    <a:pt x="2844139" y="2228786"/>
                  </a:lnTo>
                  <a:lnTo>
                    <a:pt x="2864574" y="2226983"/>
                  </a:lnTo>
                  <a:lnTo>
                    <a:pt x="2879966" y="2221738"/>
                  </a:lnTo>
                  <a:lnTo>
                    <a:pt x="2883420" y="2218740"/>
                  </a:lnTo>
                  <a:lnTo>
                    <a:pt x="2889681" y="2213318"/>
                  </a:lnTo>
                  <a:lnTo>
                    <a:pt x="2893060" y="2201989"/>
                  </a:lnTo>
                  <a:close/>
                </a:path>
                <a:path w="3412490" h="2868295">
                  <a:moveTo>
                    <a:pt x="2915094" y="742264"/>
                  </a:moveTo>
                  <a:lnTo>
                    <a:pt x="2914129" y="735888"/>
                  </a:lnTo>
                  <a:lnTo>
                    <a:pt x="2913418" y="731202"/>
                  </a:lnTo>
                  <a:lnTo>
                    <a:pt x="2900591" y="733399"/>
                  </a:lnTo>
                  <a:lnTo>
                    <a:pt x="2888538" y="734809"/>
                  </a:lnTo>
                  <a:lnTo>
                    <a:pt x="2876854" y="735584"/>
                  </a:lnTo>
                  <a:lnTo>
                    <a:pt x="2865158" y="735888"/>
                  </a:lnTo>
                  <a:lnTo>
                    <a:pt x="2865158" y="654469"/>
                  </a:lnTo>
                  <a:lnTo>
                    <a:pt x="2852432" y="654469"/>
                  </a:lnTo>
                  <a:lnTo>
                    <a:pt x="2852432" y="747280"/>
                  </a:lnTo>
                  <a:lnTo>
                    <a:pt x="2861818" y="747280"/>
                  </a:lnTo>
                  <a:lnTo>
                    <a:pt x="2874822" y="747001"/>
                  </a:lnTo>
                  <a:lnTo>
                    <a:pt x="2887764" y="746213"/>
                  </a:lnTo>
                  <a:lnTo>
                    <a:pt x="2901035" y="744715"/>
                  </a:lnTo>
                  <a:lnTo>
                    <a:pt x="2915094" y="742264"/>
                  </a:lnTo>
                  <a:close/>
                </a:path>
                <a:path w="3412490" h="2868295">
                  <a:moveTo>
                    <a:pt x="2938538" y="642073"/>
                  </a:moveTo>
                  <a:lnTo>
                    <a:pt x="2926486" y="642073"/>
                  </a:lnTo>
                  <a:lnTo>
                    <a:pt x="2926486" y="687641"/>
                  </a:lnTo>
                  <a:lnTo>
                    <a:pt x="2893314" y="687641"/>
                  </a:lnTo>
                  <a:lnTo>
                    <a:pt x="2893314" y="698030"/>
                  </a:lnTo>
                  <a:lnTo>
                    <a:pt x="2926486" y="698030"/>
                  </a:lnTo>
                  <a:lnTo>
                    <a:pt x="2926486" y="776770"/>
                  </a:lnTo>
                  <a:lnTo>
                    <a:pt x="2938538" y="776770"/>
                  </a:lnTo>
                  <a:lnTo>
                    <a:pt x="2938538" y="642073"/>
                  </a:lnTo>
                  <a:close/>
                </a:path>
                <a:path w="3412490" h="2868295">
                  <a:moveTo>
                    <a:pt x="2969704" y="638721"/>
                  </a:moveTo>
                  <a:lnTo>
                    <a:pt x="2957639" y="638721"/>
                  </a:lnTo>
                  <a:lnTo>
                    <a:pt x="2957639" y="784148"/>
                  </a:lnTo>
                  <a:lnTo>
                    <a:pt x="2969704" y="784148"/>
                  </a:lnTo>
                  <a:lnTo>
                    <a:pt x="2969704" y="638721"/>
                  </a:lnTo>
                  <a:close/>
                </a:path>
                <a:path w="3412490" h="2868295">
                  <a:moveTo>
                    <a:pt x="3049917" y="2199640"/>
                  </a:moveTo>
                  <a:lnTo>
                    <a:pt x="2989262" y="2199640"/>
                  </a:lnTo>
                  <a:lnTo>
                    <a:pt x="2989262" y="2168144"/>
                  </a:lnTo>
                  <a:lnTo>
                    <a:pt x="3033496" y="2168144"/>
                  </a:lnTo>
                  <a:lnTo>
                    <a:pt x="3033496" y="2157755"/>
                  </a:lnTo>
                  <a:lnTo>
                    <a:pt x="3033496" y="2130615"/>
                  </a:lnTo>
                  <a:lnTo>
                    <a:pt x="3033496" y="2120227"/>
                  </a:lnTo>
                  <a:lnTo>
                    <a:pt x="3033496" y="2093760"/>
                  </a:lnTo>
                  <a:lnTo>
                    <a:pt x="3020758" y="2093760"/>
                  </a:lnTo>
                  <a:lnTo>
                    <a:pt x="3020758" y="2120227"/>
                  </a:lnTo>
                  <a:lnTo>
                    <a:pt x="3020758" y="2130615"/>
                  </a:lnTo>
                  <a:lnTo>
                    <a:pt x="3020758" y="2157755"/>
                  </a:lnTo>
                  <a:lnTo>
                    <a:pt x="2945371" y="2157755"/>
                  </a:lnTo>
                  <a:lnTo>
                    <a:pt x="2945371" y="2130615"/>
                  </a:lnTo>
                  <a:lnTo>
                    <a:pt x="3020758" y="2130615"/>
                  </a:lnTo>
                  <a:lnTo>
                    <a:pt x="3020758" y="2120227"/>
                  </a:lnTo>
                  <a:lnTo>
                    <a:pt x="2945371" y="2120227"/>
                  </a:lnTo>
                  <a:lnTo>
                    <a:pt x="2945371" y="2093760"/>
                  </a:lnTo>
                  <a:lnTo>
                    <a:pt x="2932633" y="2093760"/>
                  </a:lnTo>
                  <a:lnTo>
                    <a:pt x="2932633" y="2168144"/>
                  </a:lnTo>
                  <a:lnTo>
                    <a:pt x="2976537" y="2168144"/>
                  </a:lnTo>
                  <a:lnTo>
                    <a:pt x="2976537" y="2199640"/>
                  </a:lnTo>
                  <a:lnTo>
                    <a:pt x="2916885" y="2199640"/>
                  </a:lnTo>
                  <a:lnTo>
                    <a:pt x="2916885" y="2210358"/>
                  </a:lnTo>
                  <a:lnTo>
                    <a:pt x="3049917" y="2210358"/>
                  </a:lnTo>
                  <a:lnTo>
                    <a:pt x="3049917" y="2199640"/>
                  </a:lnTo>
                  <a:close/>
                </a:path>
                <a:path w="3412490" h="2868295">
                  <a:moveTo>
                    <a:pt x="3107791" y="717130"/>
                  </a:moveTo>
                  <a:lnTo>
                    <a:pt x="3020339" y="717130"/>
                  </a:lnTo>
                  <a:lnTo>
                    <a:pt x="3020339" y="694004"/>
                  </a:lnTo>
                  <a:lnTo>
                    <a:pt x="3103105" y="694004"/>
                  </a:lnTo>
                  <a:lnTo>
                    <a:pt x="3103105" y="683628"/>
                  </a:lnTo>
                  <a:lnTo>
                    <a:pt x="3020339" y="683628"/>
                  </a:lnTo>
                  <a:lnTo>
                    <a:pt x="3020339" y="661847"/>
                  </a:lnTo>
                  <a:lnTo>
                    <a:pt x="3106115" y="661847"/>
                  </a:lnTo>
                  <a:lnTo>
                    <a:pt x="3106115" y="651116"/>
                  </a:lnTo>
                  <a:lnTo>
                    <a:pt x="3007271" y="651116"/>
                  </a:lnTo>
                  <a:lnTo>
                    <a:pt x="3007271" y="727849"/>
                  </a:lnTo>
                  <a:lnTo>
                    <a:pt x="3107791" y="727849"/>
                  </a:lnTo>
                  <a:lnTo>
                    <a:pt x="3107791" y="717130"/>
                  </a:lnTo>
                  <a:close/>
                </a:path>
                <a:path w="3412490" h="2868295">
                  <a:moveTo>
                    <a:pt x="3123209" y="754316"/>
                  </a:moveTo>
                  <a:lnTo>
                    <a:pt x="2990189" y="754316"/>
                  </a:lnTo>
                  <a:lnTo>
                    <a:pt x="2990189" y="765048"/>
                  </a:lnTo>
                  <a:lnTo>
                    <a:pt x="3123209" y="765048"/>
                  </a:lnTo>
                  <a:lnTo>
                    <a:pt x="3123209" y="754316"/>
                  </a:lnTo>
                  <a:close/>
                </a:path>
                <a:path w="3412490" h="2868295">
                  <a:moveTo>
                    <a:pt x="3194697" y="2199640"/>
                  </a:moveTo>
                  <a:lnTo>
                    <a:pt x="3134055" y="2199640"/>
                  </a:lnTo>
                  <a:lnTo>
                    <a:pt x="3134055" y="2168144"/>
                  </a:lnTo>
                  <a:lnTo>
                    <a:pt x="3178289" y="2168144"/>
                  </a:lnTo>
                  <a:lnTo>
                    <a:pt x="3178289" y="2157755"/>
                  </a:lnTo>
                  <a:lnTo>
                    <a:pt x="3178289" y="2130615"/>
                  </a:lnTo>
                  <a:lnTo>
                    <a:pt x="3178289" y="2120227"/>
                  </a:lnTo>
                  <a:lnTo>
                    <a:pt x="3178289" y="2093760"/>
                  </a:lnTo>
                  <a:lnTo>
                    <a:pt x="3165551" y="2093760"/>
                  </a:lnTo>
                  <a:lnTo>
                    <a:pt x="3165551" y="2120227"/>
                  </a:lnTo>
                  <a:lnTo>
                    <a:pt x="3165551" y="2130615"/>
                  </a:lnTo>
                  <a:lnTo>
                    <a:pt x="3165551" y="2157755"/>
                  </a:lnTo>
                  <a:lnTo>
                    <a:pt x="3090164" y="2157755"/>
                  </a:lnTo>
                  <a:lnTo>
                    <a:pt x="3090164" y="2130615"/>
                  </a:lnTo>
                  <a:lnTo>
                    <a:pt x="3165551" y="2130615"/>
                  </a:lnTo>
                  <a:lnTo>
                    <a:pt x="3165551" y="2120227"/>
                  </a:lnTo>
                  <a:lnTo>
                    <a:pt x="3090164" y="2120227"/>
                  </a:lnTo>
                  <a:lnTo>
                    <a:pt x="3090164" y="2093760"/>
                  </a:lnTo>
                  <a:lnTo>
                    <a:pt x="3077426" y="2093760"/>
                  </a:lnTo>
                  <a:lnTo>
                    <a:pt x="3077426" y="2168144"/>
                  </a:lnTo>
                  <a:lnTo>
                    <a:pt x="3121317" y="2168144"/>
                  </a:lnTo>
                  <a:lnTo>
                    <a:pt x="3121317" y="2199640"/>
                  </a:lnTo>
                  <a:lnTo>
                    <a:pt x="3061678" y="2199640"/>
                  </a:lnTo>
                  <a:lnTo>
                    <a:pt x="3061678" y="2210358"/>
                  </a:lnTo>
                  <a:lnTo>
                    <a:pt x="3194697" y="2210358"/>
                  </a:lnTo>
                  <a:lnTo>
                    <a:pt x="3194697" y="2199640"/>
                  </a:lnTo>
                  <a:close/>
                </a:path>
                <a:path w="3412490" h="2868295">
                  <a:moveTo>
                    <a:pt x="3218738" y="674573"/>
                  </a:moveTo>
                  <a:lnTo>
                    <a:pt x="3216122" y="662889"/>
                  </a:lnTo>
                  <a:lnTo>
                    <a:pt x="3210242" y="655815"/>
                  </a:lnTo>
                  <a:lnTo>
                    <a:pt x="3208591" y="653821"/>
                  </a:lnTo>
                  <a:lnTo>
                    <a:pt x="3206686" y="652856"/>
                  </a:lnTo>
                  <a:lnTo>
                    <a:pt x="3206686" y="674573"/>
                  </a:lnTo>
                  <a:lnTo>
                    <a:pt x="3204794" y="682142"/>
                  </a:lnTo>
                  <a:lnTo>
                    <a:pt x="3199727" y="687997"/>
                  </a:lnTo>
                  <a:lnTo>
                    <a:pt x="3192030" y="691756"/>
                  </a:lnTo>
                  <a:lnTo>
                    <a:pt x="3182226" y="693000"/>
                  </a:lnTo>
                  <a:lnTo>
                    <a:pt x="3172104" y="691756"/>
                  </a:lnTo>
                  <a:lnTo>
                    <a:pt x="3164230" y="687997"/>
                  </a:lnTo>
                  <a:lnTo>
                    <a:pt x="3159150" y="682142"/>
                  </a:lnTo>
                  <a:lnTo>
                    <a:pt x="3157423" y="674573"/>
                  </a:lnTo>
                  <a:lnTo>
                    <a:pt x="3159150" y="667004"/>
                  </a:lnTo>
                  <a:lnTo>
                    <a:pt x="3164230" y="661111"/>
                  </a:lnTo>
                  <a:lnTo>
                    <a:pt x="3172104" y="657263"/>
                  </a:lnTo>
                  <a:lnTo>
                    <a:pt x="3182226" y="655815"/>
                  </a:lnTo>
                  <a:lnTo>
                    <a:pt x="3192030" y="657263"/>
                  </a:lnTo>
                  <a:lnTo>
                    <a:pt x="3199727" y="661111"/>
                  </a:lnTo>
                  <a:lnTo>
                    <a:pt x="3204794" y="667004"/>
                  </a:lnTo>
                  <a:lnTo>
                    <a:pt x="3206686" y="674573"/>
                  </a:lnTo>
                  <a:lnTo>
                    <a:pt x="3206686" y="652856"/>
                  </a:lnTo>
                  <a:lnTo>
                    <a:pt x="3196996" y="647928"/>
                  </a:lnTo>
                  <a:lnTo>
                    <a:pt x="3182226" y="645756"/>
                  </a:lnTo>
                  <a:lnTo>
                    <a:pt x="3167176" y="647928"/>
                  </a:lnTo>
                  <a:lnTo>
                    <a:pt x="3155505" y="653821"/>
                  </a:lnTo>
                  <a:lnTo>
                    <a:pt x="3147961" y="662889"/>
                  </a:lnTo>
                  <a:lnTo>
                    <a:pt x="3145358" y="674573"/>
                  </a:lnTo>
                  <a:lnTo>
                    <a:pt x="3147961" y="686282"/>
                  </a:lnTo>
                  <a:lnTo>
                    <a:pt x="3155505" y="695223"/>
                  </a:lnTo>
                  <a:lnTo>
                    <a:pt x="3167176" y="700963"/>
                  </a:lnTo>
                  <a:lnTo>
                    <a:pt x="3182226" y="703059"/>
                  </a:lnTo>
                  <a:lnTo>
                    <a:pt x="3196996" y="700963"/>
                  </a:lnTo>
                  <a:lnTo>
                    <a:pt x="3208591" y="695223"/>
                  </a:lnTo>
                  <a:lnTo>
                    <a:pt x="3210458" y="693000"/>
                  </a:lnTo>
                  <a:lnTo>
                    <a:pt x="3216122" y="686282"/>
                  </a:lnTo>
                  <a:lnTo>
                    <a:pt x="3218738" y="674573"/>
                  </a:lnTo>
                  <a:close/>
                </a:path>
                <a:path w="3412490" h="2868295">
                  <a:moveTo>
                    <a:pt x="3231807" y="720140"/>
                  </a:moveTo>
                  <a:lnTo>
                    <a:pt x="3230803" y="710425"/>
                  </a:lnTo>
                  <a:lnTo>
                    <a:pt x="3206115" y="713168"/>
                  </a:lnTo>
                  <a:lnTo>
                    <a:pt x="3180918" y="714641"/>
                  </a:lnTo>
                  <a:lnTo>
                    <a:pt x="3156547" y="715264"/>
                  </a:lnTo>
                  <a:lnTo>
                    <a:pt x="3134309" y="715454"/>
                  </a:lnTo>
                  <a:lnTo>
                    <a:pt x="3135985" y="726173"/>
                  </a:lnTo>
                  <a:lnTo>
                    <a:pt x="3154603" y="726033"/>
                  </a:lnTo>
                  <a:lnTo>
                    <a:pt x="3164560" y="725817"/>
                  </a:lnTo>
                  <a:lnTo>
                    <a:pt x="3174847" y="725512"/>
                  </a:lnTo>
                  <a:lnTo>
                    <a:pt x="3174847" y="779449"/>
                  </a:lnTo>
                  <a:lnTo>
                    <a:pt x="3187916" y="779449"/>
                  </a:lnTo>
                  <a:lnTo>
                    <a:pt x="3187916" y="725512"/>
                  </a:lnTo>
                  <a:lnTo>
                    <a:pt x="3187916" y="724839"/>
                  </a:lnTo>
                  <a:lnTo>
                    <a:pt x="3198901" y="724077"/>
                  </a:lnTo>
                  <a:lnTo>
                    <a:pt x="3209925" y="723061"/>
                  </a:lnTo>
                  <a:lnTo>
                    <a:pt x="3220923" y="721753"/>
                  </a:lnTo>
                  <a:lnTo>
                    <a:pt x="3231807" y="720140"/>
                  </a:lnTo>
                  <a:close/>
                </a:path>
                <a:path w="3412490" h="2868295">
                  <a:moveTo>
                    <a:pt x="3255264" y="638721"/>
                  </a:moveTo>
                  <a:lnTo>
                    <a:pt x="3242195" y="638721"/>
                  </a:lnTo>
                  <a:lnTo>
                    <a:pt x="3242195" y="738238"/>
                  </a:lnTo>
                  <a:lnTo>
                    <a:pt x="3208693" y="738238"/>
                  </a:lnTo>
                  <a:lnTo>
                    <a:pt x="3208693" y="747953"/>
                  </a:lnTo>
                  <a:lnTo>
                    <a:pt x="3242195" y="747953"/>
                  </a:lnTo>
                  <a:lnTo>
                    <a:pt x="3242195" y="784148"/>
                  </a:lnTo>
                  <a:lnTo>
                    <a:pt x="3255264" y="784148"/>
                  </a:lnTo>
                  <a:lnTo>
                    <a:pt x="3255264" y="638721"/>
                  </a:lnTo>
                  <a:close/>
                </a:path>
                <a:path w="3412490" h="2868295">
                  <a:moveTo>
                    <a:pt x="3332124" y="2105152"/>
                  </a:moveTo>
                  <a:lnTo>
                    <a:pt x="3278848" y="2105152"/>
                  </a:lnTo>
                  <a:lnTo>
                    <a:pt x="3278848" y="2086051"/>
                  </a:lnTo>
                  <a:lnTo>
                    <a:pt x="3266109" y="2086051"/>
                  </a:lnTo>
                  <a:lnTo>
                    <a:pt x="3266109" y="2105152"/>
                  </a:lnTo>
                  <a:lnTo>
                    <a:pt x="3212833" y="2105152"/>
                  </a:lnTo>
                  <a:lnTo>
                    <a:pt x="3212833" y="2115870"/>
                  </a:lnTo>
                  <a:lnTo>
                    <a:pt x="3332124" y="2115870"/>
                  </a:lnTo>
                  <a:lnTo>
                    <a:pt x="3332124" y="2105152"/>
                  </a:lnTo>
                  <a:close/>
                </a:path>
                <a:path w="3412490" h="2868295">
                  <a:moveTo>
                    <a:pt x="3339490" y="2201316"/>
                  </a:moveTo>
                  <a:lnTo>
                    <a:pt x="3278848" y="2201316"/>
                  </a:lnTo>
                  <a:lnTo>
                    <a:pt x="3278848" y="2180704"/>
                  </a:lnTo>
                  <a:lnTo>
                    <a:pt x="3296221" y="2178177"/>
                  </a:lnTo>
                  <a:lnTo>
                    <a:pt x="3309302" y="2172538"/>
                  </a:lnTo>
                  <a:lnTo>
                    <a:pt x="3311296" y="2170493"/>
                  </a:lnTo>
                  <a:lnTo>
                    <a:pt x="3317532" y="2164080"/>
                  </a:lnTo>
                  <a:lnTo>
                    <a:pt x="3320389" y="2153069"/>
                  </a:lnTo>
                  <a:lnTo>
                    <a:pt x="3317049" y="2141486"/>
                  </a:lnTo>
                  <a:lnTo>
                    <a:pt x="3310953" y="2135975"/>
                  </a:lnTo>
                  <a:lnTo>
                    <a:pt x="3307499" y="2132850"/>
                  </a:lnTo>
                  <a:lnTo>
                    <a:pt x="3307321" y="2132787"/>
                  </a:lnTo>
                  <a:lnTo>
                    <a:pt x="3307321" y="2153069"/>
                  </a:lnTo>
                  <a:lnTo>
                    <a:pt x="3304921" y="2160447"/>
                  </a:lnTo>
                  <a:lnTo>
                    <a:pt x="3298012" y="2165921"/>
                  </a:lnTo>
                  <a:lnTo>
                    <a:pt x="3287039" y="2169325"/>
                  </a:lnTo>
                  <a:lnTo>
                    <a:pt x="3272485" y="2170493"/>
                  </a:lnTo>
                  <a:lnTo>
                    <a:pt x="3257918" y="2169325"/>
                  </a:lnTo>
                  <a:lnTo>
                    <a:pt x="3246958" y="2165921"/>
                  </a:lnTo>
                  <a:lnTo>
                    <a:pt x="3240036" y="2160447"/>
                  </a:lnTo>
                  <a:lnTo>
                    <a:pt x="3237636" y="2153069"/>
                  </a:lnTo>
                  <a:lnTo>
                    <a:pt x="3240036" y="2145779"/>
                  </a:lnTo>
                  <a:lnTo>
                    <a:pt x="3246958" y="2140369"/>
                  </a:lnTo>
                  <a:lnTo>
                    <a:pt x="3257918" y="2137041"/>
                  </a:lnTo>
                  <a:lnTo>
                    <a:pt x="3272485" y="2135975"/>
                  </a:lnTo>
                  <a:lnTo>
                    <a:pt x="3287039" y="2137041"/>
                  </a:lnTo>
                  <a:lnTo>
                    <a:pt x="3298012" y="2140369"/>
                  </a:lnTo>
                  <a:lnTo>
                    <a:pt x="3304921" y="2145779"/>
                  </a:lnTo>
                  <a:lnTo>
                    <a:pt x="3307321" y="2153069"/>
                  </a:lnTo>
                  <a:lnTo>
                    <a:pt x="3307321" y="2132787"/>
                  </a:lnTo>
                  <a:lnTo>
                    <a:pt x="3292411" y="2127453"/>
                  </a:lnTo>
                  <a:lnTo>
                    <a:pt x="3272485" y="2125586"/>
                  </a:lnTo>
                  <a:lnTo>
                    <a:pt x="3252482" y="2127453"/>
                  </a:lnTo>
                  <a:lnTo>
                    <a:pt x="3237446" y="2132850"/>
                  </a:lnTo>
                  <a:lnTo>
                    <a:pt x="3228022" y="2141486"/>
                  </a:lnTo>
                  <a:lnTo>
                    <a:pt x="3224898" y="2153069"/>
                  </a:lnTo>
                  <a:lnTo>
                    <a:pt x="3227565" y="2164080"/>
                  </a:lnTo>
                  <a:lnTo>
                    <a:pt x="3235706" y="2172538"/>
                  </a:lnTo>
                  <a:lnTo>
                    <a:pt x="3248749" y="2178177"/>
                  </a:lnTo>
                  <a:lnTo>
                    <a:pt x="3266109" y="2180704"/>
                  </a:lnTo>
                  <a:lnTo>
                    <a:pt x="3266109" y="2201316"/>
                  </a:lnTo>
                  <a:lnTo>
                    <a:pt x="3206470" y="2201316"/>
                  </a:lnTo>
                  <a:lnTo>
                    <a:pt x="3206470" y="2212035"/>
                  </a:lnTo>
                  <a:lnTo>
                    <a:pt x="3339490" y="2212035"/>
                  </a:lnTo>
                  <a:lnTo>
                    <a:pt x="3339490" y="2201316"/>
                  </a:lnTo>
                  <a:close/>
                </a:path>
                <a:path w="3412490" h="2868295">
                  <a:moveTo>
                    <a:pt x="3395700" y="653465"/>
                  </a:moveTo>
                  <a:lnTo>
                    <a:pt x="3295510" y="653465"/>
                  </a:lnTo>
                  <a:lnTo>
                    <a:pt x="3295510" y="664184"/>
                  </a:lnTo>
                  <a:lnTo>
                    <a:pt x="3383305" y="664184"/>
                  </a:lnTo>
                  <a:lnTo>
                    <a:pt x="3383305" y="678929"/>
                  </a:lnTo>
                  <a:lnTo>
                    <a:pt x="3382975" y="693839"/>
                  </a:lnTo>
                  <a:lnTo>
                    <a:pt x="3291827" y="697699"/>
                  </a:lnTo>
                  <a:lnTo>
                    <a:pt x="3293503" y="708418"/>
                  </a:lnTo>
                  <a:lnTo>
                    <a:pt x="3382302" y="703554"/>
                  </a:lnTo>
                  <a:lnTo>
                    <a:pt x="3381527" y="712254"/>
                  </a:lnTo>
                  <a:lnTo>
                    <a:pt x="3380397" y="721296"/>
                  </a:lnTo>
                  <a:lnTo>
                    <a:pt x="3378784" y="730821"/>
                  </a:lnTo>
                  <a:lnTo>
                    <a:pt x="3376599" y="740918"/>
                  </a:lnTo>
                  <a:lnTo>
                    <a:pt x="3389668" y="742264"/>
                  </a:lnTo>
                  <a:lnTo>
                    <a:pt x="3393160" y="721690"/>
                  </a:lnTo>
                  <a:lnTo>
                    <a:pt x="3394951" y="703554"/>
                  </a:lnTo>
                  <a:lnTo>
                    <a:pt x="3395611" y="687412"/>
                  </a:lnTo>
                  <a:lnTo>
                    <a:pt x="3395700" y="653465"/>
                  </a:lnTo>
                  <a:close/>
                </a:path>
                <a:path w="3412490" h="2868295">
                  <a:moveTo>
                    <a:pt x="3412121" y="752652"/>
                  </a:moveTo>
                  <a:lnTo>
                    <a:pt x="3279762" y="752652"/>
                  </a:lnTo>
                  <a:lnTo>
                    <a:pt x="3279762" y="763701"/>
                  </a:lnTo>
                  <a:lnTo>
                    <a:pt x="3412121" y="763701"/>
                  </a:lnTo>
                  <a:lnTo>
                    <a:pt x="3412121" y="75265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020637" y="6711837"/>
              <a:ext cx="2178050" cy="2178050"/>
            </a:xfrm>
            <a:custGeom>
              <a:avLst/>
              <a:gdLst/>
              <a:ahLst/>
              <a:cxnLst/>
              <a:rect l="l" t="t" r="r" b="b"/>
              <a:pathLst>
                <a:path w="2178050" h="2178050">
                  <a:moveTo>
                    <a:pt x="1088972" y="0"/>
                  </a:moveTo>
                  <a:lnTo>
                    <a:pt x="1040464" y="1061"/>
                  </a:lnTo>
                  <a:lnTo>
                    <a:pt x="992500" y="4214"/>
                  </a:lnTo>
                  <a:lnTo>
                    <a:pt x="945124" y="9416"/>
                  </a:lnTo>
                  <a:lnTo>
                    <a:pt x="898379" y="16622"/>
                  </a:lnTo>
                  <a:lnTo>
                    <a:pt x="852311" y="25788"/>
                  </a:lnTo>
                  <a:lnTo>
                    <a:pt x="806963" y="36869"/>
                  </a:lnTo>
                  <a:lnTo>
                    <a:pt x="762380" y="49821"/>
                  </a:lnTo>
                  <a:lnTo>
                    <a:pt x="718606" y="64600"/>
                  </a:lnTo>
                  <a:lnTo>
                    <a:pt x="675685" y="81162"/>
                  </a:lnTo>
                  <a:lnTo>
                    <a:pt x="633661" y="99463"/>
                  </a:lnTo>
                  <a:lnTo>
                    <a:pt x="592579" y="119458"/>
                  </a:lnTo>
                  <a:lnTo>
                    <a:pt x="552483" y="141102"/>
                  </a:lnTo>
                  <a:lnTo>
                    <a:pt x="513418" y="164353"/>
                  </a:lnTo>
                  <a:lnTo>
                    <a:pt x="475427" y="189164"/>
                  </a:lnTo>
                  <a:lnTo>
                    <a:pt x="438554" y="215493"/>
                  </a:lnTo>
                  <a:lnTo>
                    <a:pt x="402845" y="243295"/>
                  </a:lnTo>
                  <a:lnTo>
                    <a:pt x="368343" y="272525"/>
                  </a:lnTo>
                  <a:lnTo>
                    <a:pt x="335093" y="303139"/>
                  </a:lnTo>
                  <a:lnTo>
                    <a:pt x="303138" y="335094"/>
                  </a:lnTo>
                  <a:lnTo>
                    <a:pt x="272523" y="368345"/>
                  </a:lnTo>
                  <a:lnTo>
                    <a:pt x="243293" y="402847"/>
                  </a:lnTo>
                  <a:lnTo>
                    <a:pt x="215492" y="438556"/>
                  </a:lnTo>
                  <a:lnTo>
                    <a:pt x="189163" y="475428"/>
                  </a:lnTo>
                  <a:lnTo>
                    <a:pt x="164352" y="513419"/>
                  </a:lnTo>
                  <a:lnTo>
                    <a:pt x="141101" y="552485"/>
                  </a:lnTo>
                  <a:lnTo>
                    <a:pt x="119457" y="592581"/>
                  </a:lnTo>
                  <a:lnTo>
                    <a:pt x="99462" y="633663"/>
                  </a:lnTo>
                  <a:lnTo>
                    <a:pt x="81162" y="675686"/>
                  </a:lnTo>
                  <a:lnTo>
                    <a:pt x="64600" y="718607"/>
                  </a:lnTo>
                  <a:lnTo>
                    <a:pt x="49821" y="762381"/>
                  </a:lnTo>
                  <a:lnTo>
                    <a:pt x="36868" y="806965"/>
                  </a:lnTo>
                  <a:lnTo>
                    <a:pt x="25787" y="852312"/>
                  </a:lnTo>
                  <a:lnTo>
                    <a:pt x="16622" y="898380"/>
                  </a:lnTo>
                  <a:lnTo>
                    <a:pt x="9416" y="945125"/>
                  </a:lnTo>
                  <a:lnTo>
                    <a:pt x="4214" y="992501"/>
                  </a:lnTo>
                  <a:lnTo>
                    <a:pt x="1061" y="1040465"/>
                  </a:lnTo>
                  <a:lnTo>
                    <a:pt x="0" y="1088972"/>
                  </a:lnTo>
                  <a:lnTo>
                    <a:pt x="1061" y="1137479"/>
                  </a:lnTo>
                  <a:lnTo>
                    <a:pt x="4214" y="1185442"/>
                  </a:lnTo>
                  <a:lnTo>
                    <a:pt x="9416" y="1232819"/>
                  </a:lnTo>
                  <a:lnTo>
                    <a:pt x="16622" y="1279563"/>
                  </a:lnTo>
                  <a:lnTo>
                    <a:pt x="25787" y="1325631"/>
                  </a:lnTo>
                  <a:lnTo>
                    <a:pt x="36868" y="1370979"/>
                  </a:lnTo>
                  <a:lnTo>
                    <a:pt x="49821" y="1415562"/>
                  </a:lnTo>
                  <a:lnTo>
                    <a:pt x="64600" y="1459336"/>
                  </a:lnTo>
                  <a:lnTo>
                    <a:pt x="81162" y="1502257"/>
                  </a:lnTo>
                  <a:lnTo>
                    <a:pt x="99462" y="1544280"/>
                  </a:lnTo>
                  <a:lnTo>
                    <a:pt x="119457" y="1585362"/>
                  </a:lnTo>
                  <a:lnTo>
                    <a:pt x="141101" y="1625458"/>
                  </a:lnTo>
                  <a:lnTo>
                    <a:pt x="164352" y="1664524"/>
                  </a:lnTo>
                  <a:lnTo>
                    <a:pt x="189163" y="1702515"/>
                  </a:lnTo>
                  <a:lnTo>
                    <a:pt x="215492" y="1739387"/>
                  </a:lnTo>
                  <a:lnTo>
                    <a:pt x="243293" y="1775096"/>
                  </a:lnTo>
                  <a:lnTo>
                    <a:pt x="272523" y="1809598"/>
                  </a:lnTo>
                  <a:lnTo>
                    <a:pt x="303138" y="1842849"/>
                  </a:lnTo>
                  <a:lnTo>
                    <a:pt x="335093" y="1874804"/>
                  </a:lnTo>
                  <a:lnTo>
                    <a:pt x="368343" y="1905418"/>
                  </a:lnTo>
                  <a:lnTo>
                    <a:pt x="402845" y="1934649"/>
                  </a:lnTo>
                  <a:lnTo>
                    <a:pt x="438554" y="1962450"/>
                  </a:lnTo>
                  <a:lnTo>
                    <a:pt x="475427" y="1988779"/>
                  </a:lnTo>
                  <a:lnTo>
                    <a:pt x="513418" y="2013591"/>
                  </a:lnTo>
                  <a:lnTo>
                    <a:pt x="552483" y="2036841"/>
                  </a:lnTo>
                  <a:lnTo>
                    <a:pt x="592579" y="2058485"/>
                  </a:lnTo>
                  <a:lnTo>
                    <a:pt x="633661" y="2078480"/>
                  </a:lnTo>
                  <a:lnTo>
                    <a:pt x="675685" y="2096781"/>
                  </a:lnTo>
                  <a:lnTo>
                    <a:pt x="718606" y="2113343"/>
                  </a:lnTo>
                  <a:lnTo>
                    <a:pt x="762380" y="2128122"/>
                  </a:lnTo>
                  <a:lnTo>
                    <a:pt x="806963" y="2141074"/>
                  </a:lnTo>
                  <a:lnTo>
                    <a:pt x="852311" y="2152156"/>
                  </a:lnTo>
                  <a:lnTo>
                    <a:pt x="898379" y="2161321"/>
                  </a:lnTo>
                  <a:lnTo>
                    <a:pt x="945124" y="2168527"/>
                  </a:lnTo>
                  <a:lnTo>
                    <a:pt x="992500" y="2173729"/>
                  </a:lnTo>
                  <a:lnTo>
                    <a:pt x="1040464" y="2176883"/>
                  </a:lnTo>
                  <a:lnTo>
                    <a:pt x="1088972" y="2177944"/>
                  </a:lnTo>
                  <a:lnTo>
                    <a:pt x="1137479" y="2176883"/>
                  </a:lnTo>
                  <a:lnTo>
                    <a:pt x="1185443" y="2173729"/>
                  </a:lnTo>
                  <a:lnTo>
                    <a:pt x="1232819" y="2168527"/>
                  </a:lnTo>
                  <a:lnTo>
                    <a:pt x="1279564" y="2161321"/>
                  </a:lnTo>
                  <a:lnTo>
                    <a:pt x="1325632" y="2152156"/>
                  </a:lnTo>
                  <a:lnTo>
                    <a:pt x="1370980" y="2141074"/>
                  </a:lnTo>
                  <a:lnTo>
                    <a:pt x="1415563" y="2128122"/>
                  </a:lnTo>
                  <a:lnTo>
                    <a:pt x="1459338" y="2113343"/>
                  </a:lnTo>
                  <a:lnTo>
                    <a:pt x="1502259" y="2096781"/>
                  </a:lnTo>
                  <a:lnTo>
                    <a:pt x="1544282" y="2078480"/>
                  </a:lnTo>
                  <a:lnTo>
                    <a:pt x="1585364" y="2058485"/>
                  </a:lnTo>
                  <a:lnTo>
                    <a:pt x="1625460" y="2036841"/>
                  </a:lnTo>
                  <a:lnTo>
                    <a:pt x="1664526" y="2013591"/>
                  </a:lnTo>
                  <a:lnTo>
                    <a:pt x="1702517" y="1988779"/>
                  </a:lnTo>
                  <a:lnTo>
                    <a:pt x="1739389" y="1962450"/>
                  </a:lnTo>
                  <a:lnTo>
                    <a:pt x="1775098" y="1934649"/>
                  </a:lnTo>
                  <a:lnTo>
                    <a:pt x="1809600" y="1905418"/>
                  </a:lnTo>
                  <a:lnTo>
                    <a:pt x="1842851" y="1874804"/>
                  </a:lnTo>
                  <a:lnTo>
                    <a:pt x="1874805" y="1842849"/>
                  </a:lnTo>
                  <a:lnTo>
                    <a:pt x="1905420" y="1809598"/>
                  </a:lnTo>
                  <a:lnTo>
                    <a:pt x="1934650" y="1775096"/>
                  </a:lnTo>
                  <a:lnTo>
                    <a:pt x="1962451" y="1739387"/>
                  </a:lnTo>
                  <a:lnTo>
                    <a:pt x="1988780" y="1702515"/>
                  </a:lnTo>
                  <a:lnTo>
                    <a:pt x="2013592" y="1664524"/>
                  </a:lnTo>
                  <a:lnTo>
                    <a:pt x="2036842" y="1625458"/>
                  </a:lnTo>
                  <a:lnTo>
                    <a:pt x="2058486" y="1585362"/>
                  </a:lnTo>
                  <a:lnTo>
                    <a:pt x="2078481" y="1544280"/>
                  </a:lnTo>
                  <a:lnTo>
                    <a:pt x="2096781" y="1502257"/>
                  </a:lnTo>
                  <a:lnTo>
                    <a:pt x="2113343" y="1459336"/>
                  </a:lnTo>
                  <a:lnTo>
                    <a:pt x="2128122" y="1415562"/>
                  </a:lnTo>
                  <a:lnTo>
                    <a:pt x="2141075" y="1370979"/>
                  </a:lnTo>
                  <a:lnTo>
                    <a:pt x="2152156" y="1325631"/>
                  </a:lnTo>
                  <a:lnTo>
                    <a:pt x="2161321" y="1279563"/>
                  </a:lnTo>
                  <a:lnTo>
                    <a:pt x="2168527" y="1232819"/>
                  </a:lnTo>
                  <a:lnTo>
                    <a:pt x="2173729" y="1185442"/>
                  </a:lnTo>
                  <a:lnTo>
                    <a:pt x="2176883" y="1137479"/>
                  </a:lnTo>
                  <a:lnTo>
                    <a:pt x="2177944" y="1088972"/>
                  </a:lnTo>
                  <a:lnTo>
                    <a:pt x="2176883" y="1040465"/>
                  </a:lnTo>
                  <a:lnTo>
                    <a:pt x="2173729" y="992501"/>
                  </a:lnTo>
                  <a:lnTo>
                    <a:pt x="2168527" y="945125"/>
                  </a:lnTo>
                  <a:lnTo>
                    <a:pt x="2161321" y="898380"/>
                  </a:lnTo>
                  <a:lnTo>
                    <a:pt x="2152156" y="852312"/>
                  </a:lnTo>
                  <a:lnTo>
                    <a:pt x="2141075" y="806965"/>
                  </a:lnTo>
                  <a:lnTo>
                    <a:pt x="2128122" y="762381"/>
                  </a:lnTo>
                  <a:lnTo>
                    <a:pt x="2113343" y="718607"/>
                  </a:lnTo>
                  <a:lnTo>
                    <a:pt x="2096781" y="675686"/>
                  </a:lnTo>
                  <a:lnTo>
                    <a:pt x="2078481" y="633663"/>
                  </a:lnTo>
                  <a:lnTo>
                    <a:pt x="2058486" y="592581"/>
                  </a:lnTo>
                  <a:lnTo>
                    <a:pt x="2036842" y="552485"/>
                  </a:lnTo>
                  <a:lnTo>
                    <a:pt x="2013592" y="513419"/>
                  </a:lnTo>
                  <a:lnTo>
                    <a:pt x="1988780" y="475428"/>
                  </a:lnTo>
                  <a:lnTo>
                    <a:pt x="1962451" y="438556"/>
                  </a:lnTo>
                  <a:lnTo>
                    <a:pt x="1934650" y="402847"/>
                  </a:lnTo>
                  <a:lnTo>
                    <a:pt x="1905420" y="368345"/>
                  </a:lnTo>
                  <a:lnTo>
                    <a:pt x="1874805" y="335094"/>
                  </a:lnTo>
                  <a:lnTo>
                    <a:pt x="1842851" y="303139"/>
                  </a:lnTo>
                  <a:lnTo>
                    <a:pt x="1809600" y="272525"/>
                  </a:lnTo>
                  <a:lnTo>
                    <a:pt x="1775098" y="243295"/>
                  </a:lnTo>
                  <a:lnTo>
                    <a:pt x="1739389" y="215493"/>
                  </a:lnTo>
                  <a:lnTo>
                    <a:pt x="1702517" y="189164"/>
                  </a:lnTo>
                  <a:lnTo>
                    <a:pt x="1664526" y="164353"/>
                  </a:lnTo>
                  <a:lnTo>
                    <a:pt x="1625460" y="141102"/>
                  </a:lnTo>
                  <a:lnTo>
                    <a:pt x="1585364" y="119458"/>
                  </a:lnTo>
                  <a:lnTo>
                    <a:pt x="1544282" y="99463"/>
                  </a:lnTo>
                  <a:lnTo>
                    <a:pt x="1502259" y="81162"/>
                  </a:lnTo>
                  <a:lnTo>
                    <a:pt x="1459338" y="64600"/>
                  </a:lnTo>
                  <a:lnTo>
                    <a:pt x="1415563" y="49821"/>
                  </a:lnTo>
                  <a:lnTo>
                    <a:pt x="1370980" y="36869"/>
                  </a:lnTo>
                  <a:lnTo>
                    <a:pt x="1325632" y="25788"/>
                  </a:lnTo>
                  <a:lnTo>
                    <a:pt x="1279564" y="16622"/>
                  </a:lnTo>
                  <a:lnTo>
                    <a:pt x="1232819" y="9416"/>
                  </a:lnTo>
                  <a:lnTo>
                    <a:pt x="1185443" y="4214"/>
                  </a:lnTo>
                  <a:lnTo>
                    <a:pt x="1137479" y="1061"/>
                  </a:lnTo>
                  <a:lnTo>
                    <a:pt x="1088972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/>
          <p:nvPr/>
        </p:nvSpPr>
        <p:spPr>
          <a:xfrm>
            <a:off x="1276610" y="1364984"/>
            <a:ext cx="477520" cy="304165"/>
          </a:xfrm>
          <a:custGeom>
            <a:avLst/>
            <a:gdLst/>
            <a:ahLst/>
            <a:cxnLst/>
            <a:rect l="l" t="t" r="r" b="b"/>
            <a:pathLst>
              <a:path w="477519" h="304164">
                <a:moveTo>
                  <a:pt x="113923" y="0"/>
                </a:moveTo>
                <a:lnTo>
                  <a:pt x="74733" y="6359"/>
                </a:lnTo>
                <a:lnTo>
                  <a:pt x="19594" y="56512"/>
                </a:lnTo>
                <a:lnTo>
                  <a:pt x="5012" y="98818"/>
                </a:lnTo>
                <a:lnTo>
                  <a:pt x="0" y="151618"/>
                </a:lnTo>
                <a:lnTo>
                  <a:pt x="4972" y="204787"/>
                </a:lnTo>
                <a:lnTo>
                  <a:pt x="19474" y="247260"/>
                </a:lnTo>
                <a:lnTo>
                  <a:pt x="42882" y="278394"/>
                </a:lnTo>
                <a:lnTo>
                  <a:pt x="74572" y="297547"/>
                </a:lnTo>
                <a:lnTo>
                  <a:pt x="113923" y="304074"/>
                </a:lnTo>
                <a:lnTo>
                  <a:pt x="152911" y="297547"/>
                </a:lnTo>
                <a:lnTo>
                  <a:pt x="184481" y="278394"/>
                </a:lnTo>
                <a:lnTo>
                  <a:pt x="199221" y="258840"/>
                </a:lnTo>
                <a:lnTo>
                  <a:pt x="113923" y="258840"/>
                </a:lnTo>
                <a:lnTo>
                  <a:pt x="88773" y="252276"/>
                </a:lnTo>
                <a:lnTo>
                  <a:pt x="69788" y="232087"/>
                </a:lnTo>
                <a:lnTo>
                  <a:pt x="57792" y="198469"/>
                </a:lnTo>
                <a:lnTo>
                  <a:pt x="53610" y="151618"/>
                </a:lnTo>
                <a:lnTo>
                  <a:pt x="57792" y="105108"/>
                </a:lnTo>
                <a:lnTo>
                  <a:pt x="69788" y="71359"/>
                </a:lnTo>
                <a:lnTo>
                  <a:pt x="88773" y="50724"/>
                </a:lnTo>
                <a:lnTo>
                  <a:pt x="113923" y="43558"/>
                </a:lnTo>
                <a:lnTo>
                  <a:pt x="198164" y="43558"/>
                </a:lnTo>
                <a:lnTo>
                  <a:pt x="184481" y="25445"/>
                </a:lnTo>
                <a:lnTo>
                  <a:pt x="152911" y="6359"/>
                </a:lnTo>
                <a:lnTo>
                  <a:pt x="113923" y="0"/>
                </a:lnTo>
                <a:close/>
              </a:path>
              <a:path w="477519" h="304164">
                <a:moveTo>
                  <a:pt x="198164" y="43558"/>
                </a:moveTo>
                <a:lnTo>
                  <a:pt x="113923" y="43558"/>
                </a:lnTo>
                <a:lnTo>
                  <a:pt x="138824" y="50724"/>
                </a:lnTo>
                <a:lnTo>
                  <a:pt x="157639" y="71359"/>
                </a:lnTo>
                <a:lnTo>
                  <a:pt x="169464" y="105108"/>
                </a:lnTo>
                <a:lnTo>
                  <a:pt x="173397" y="151618"/>
                </a:lnTo>
                <a:lnTo>
                  <a:pt x="169464" y="198469"/>
                </a:lnTo>
                <a:lnTo>
                  <a:pt x="157639" y="232087"/>
                </a:lnTo>
                <a:lnTo>
                  <a:pt x="138824" y="252276"/>
                </a:lnTo>
                <a:lnTo>
                  <a:pt x="113923" y="258840"/>
                </a:lnTo>
                <a:lnTo>
                  <a:pt x="199221" y="258840"/>
                </a:lnTo>
                <a:lnTo>
                  <a:pt x="207950" y="247260"/>
                </a:lnTo>
                <a:lnTo>
                  <a:pt x="222632" y="204787"/>
                </a:lnTo>
                <a:lnTo>
                  <a:pt x="227846" y="151618"/>
                </a:lnTo>
                <a:lnTo>
                  <a:pt x="222632" y="98818"/>
                </a:lnTo>
                <a:lnTo>
                  <a:pt x="207950" y="56512"/>
                </a:lnTo>
                <a:lnTo>
                  <a:pt x="198164" y="43558"/>
                </a:lnTo>
                <a:close/>
              </a:path>
              <a:path w="477519" h="304164">
                <a:moveTo>
                  <a:pt x="459218" y="42721"/>
                </a:moveTo>
                <a:lnTo>
                  <a:pt x="370960" y="42721"/>
                </a:lnTo>
                <a:lnTo>
                  <a:pt x="391077" y="46078"/>
                </a:lnTo>
                <a:lnTo>
                  <a:pt x="407189" y="55129"/>
                </a:lnTo>
                <a:lnTo>
                  <a:pt x="417961" y="69284"/>
                </a:lnTo>
                <a:lnTo>
                  <a:pt x="422058" y="87955"/>
                </a:lnTo>
                <a:lnTo>
                  <a:pt x="418923" y="105703"/>
                </a:lnTo>
                <a:lnTo>
                  <a:pt x="410173" y="122509"/>
                </a:lnTo>
                <a:lnTo>
                  <a:pt x="395848" y="140257"/>
                </a:lnTo>
                <a:lnTo>
                  <a:pt x="375986" y="160832"/>
                </a:lnTo>
                <a:lnTo>
                  <a:pt x="271277" y="261353"/>
                </a:lnTo>
                <a:lnTo>
                  <a:pt x="272115" y="299886"/>
                </a:lnTo>
                <a:lnTo>
                  <a:pt x="477344" y="299886"/>
                </a:lnTo>
                <a:lnTo>
                  <a:pt x="477344" y="255489"/>
                </a:lnTo>
                <a:lnTo>
                  <a:pt x="345830" y="255489"/>
                </a:lnTo>
                <a:lnTo>
                  <a:pt x="345830" y="252976"/>
                </a:lnTo>
                <a:lnTo>
                  <a:pt x="398603" y="201040"/>
                </a:lnTo>
                <a:lnTo>
                  <a:pt x="434577" y="164543"/>
                </a:lnTo>
                <a:lnTo>
                  <a:pt x="469458" y="109924"/>
                </a:lnTo>
                <a:lnTo>
                  <a:pt x="473156" y="85442"/>
                </a:lnTo>
                <a:lnTo>
                  <a:pt x="465564" y="51006"/>
                </a:lnTo>
                <a:lnTo>
                  <a:pt x="459218" y="42721"/>
                </a:lnTo>
                <a:close/>
              </a:path>
              <a:path w="477519" h="304164">
                <a:moveTo>
                  <a:pt x="371798" y="0"/>
                </a:moveTo>
                <a:lnTo>
                  <a:pt x="330811" y="6328"/>
                </a:lnTo>
                <a:lnTo>
                  <a:pt x="298658" y="24868"/>
                </a:lnTo>
                <a:lnTo>
                  <a:pt x="277736" y="54010"/>
                </a:lnTo>
                <a:lnTo>
                  <a:pt x="270439" y="92143"/>
                </a:lnTo>
                <a:lnTo>
                  <a:pt x="320700" y="92143"/>
                </a:lnTo>
                <a:lnTo>
                  <a:pt x="324253" y="71758"/>
                </a:lnTo>
                <a:lnTo>
                  <a:pt x="334364" y="56281"/>
                </a:lnTo>
                <a:lnTo>
                  <a:pt x="350208" y="46379"/>
                </a:lnTo>
                <a:lnTo>
                  <a:pt x="370960" y="42721"/>
                </a:lnTo>
                <a:lnTo>
                  <a:pt x="459218" y="42721"/>
                </a:lnTo>
                <a:lnTo>
                  <a:pt x="444780" y="23873"/>
                </a:lnTo>
                <a:lnTo>
                  <a:pt x="412843" y="6164"/>
                </a:lnTo>
                <a:lnTo>
                  <a:pt x="371798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70118" y="1947584"/>
            <a:ext cx="5095240" cy="466090"/>
          </a:xfrm>
          <a:custGeom>
            <a:avLst/>
            <a:gdLst/>
            <a:ahLst/>
            <a:cxnLst/>
            <a:rect l="l" t="t" r="r" b="b"/>
            <a:pathLst>
              <a:path w="5095240" h="466089">
                <a:moveTo>
                  <a:pt x="426165" y="358104"/>
                </a:moveTo>
                <a:lnTo>
                  <a:pt x="0" y="358104"/>
                </a:lnTo>
                <a:lnTo>
                  <a:pt x="0" y="411505"/>
                </a:lnTo>
                <a:lnTo>
                  <a:pt x="426165" y="411505"/>
                </a:lnTo>
                <a:lnTo>
                  <a:pt x="426165" y="358104"/>
                </a:lnTo>
                <a:close/>
              </a:path>
              <a:path w="5095240" h="466089">
                <a:moveTo>
                  <a:pt x="388469" y="234547"/>
                </a:moveTo>
                <a:lnTo>
                  <a:pt x="35601" y="234547"/>
                </a:lnTo>
                <a:lnTo>
                  <a:pt x="35601" y="285855"/>
                </a:lnTo>
                <a:lnTo>
                  <a:pt x="388469" y="285855"/>
                </a:lnTo>
                <a:lnTo>
                  <a:pt x="388469" y="234547"/>
                </a:lnTo>
                <a:close/>
              </a:path>
              <a:path w="5095240" h="466089">
                <a:moveTo>
                  <a:pt x="163345" y="93190"/>
                </a:moveTo>
                <a:lnTo>
                  <a:pt x="97379" y="93190"/>
                </a:lnTo>
                <a:lnTo>
                  <a:pt x="97379" y="234547"/>
                </a:lnTo>
                <a:lnTo>
                  <a:pt x="163345" y="234547"/>
                </a:lnTo>
                <a:lnTo>
                  <a:pt x="163345" y="93190"/>
                </a:lnTo>
                <a:close/>
              </a:path>
              <a:path w="5095240" h="466089">
                <a:moveTo>
                  <a:pt x="324597" y="93190"/>
                </a:moveTo>
                <a:lnTo>
                  <a:pt x="260725" y="93190"/>
                </a:lnTo>
                <a:lnTo>
                  <a:pt x="260725" y="234547"/>
                </a:lnTo>
                <a:lnTo>
                  <a:pt x="324597" y="234547"/>
                </a:lnTo>
                <a:lnTo>
                  <a:pt x="324597" y="93190"/>
                </a:lnTo>
                <a:close/>
              </a:path>
              <a:path w="5095240" h="466089">
                <a:moveTo>
                  <a:pt x="390564" y="41883"/>
                </a:moveTo>
                <a:lnTo>
                  <a:pt x="33506" y="41883"/>
                </a:lnTo>
                <a:lnTo>
                  <a:pt x="33506" y="93190"/>
                </a:lnTo>
                <a:lnTo>
                  <a:pt x="390564" y="93190"/>
                </a:lnTo>
                <a:lnTo>
                  <a:pt x="390564" y="41883"/>
                </a:lnTo>
                <a:close/>
              </a:path>
              <a:path w="5095240" h="466089">
                <a:moveTo>
                  <a:pt x="878642" y="360198"/>
                </a:moveTo>
                <a:lnTo>
                  <a:pt x="452477" y="360198"/>
                </a:lnTo>
                <a:lnTo>
                  <a:pt x="452477" y="413599"/>
                </a:lnTo>
                <a:lnTo>
                  <a:pt x="878642" y="413599"/>
                </a:lnTo>
                <a:lnTo>
                  <a:pt x="878642" y="360198"/>
                </a:lnTo>
                <a:close/>
              </a:path>
              <a:path w="5095240" h="466089">
                <a:moveTo>
                  <a:pt x="696448" y="290043"/>
                </a:moveTo>
                <a:lnTo>
                  <a:pt x="632576" y="290043"/>
                </a:lnTo>
                <a:lnTo>
                  <a:pt x="632576" y="360198"/>
                </a:lnTo>
                <a:lnTo>
                  <a:pt x="696448" y="360198"/>
                </a:lnTo>
                <a:lnTo>
                  <a:pt x="696448" y="290043"/>
                </a:lnTo>
                <a:close/>
              </a:path>
              <a:path w="5095240" h="466089">
                <a:moveTo>
                  <a:pt x="829429" y="30365"/>
                </a:moveTo>
                <a:lnTo>
                  <a:pt x="500643" y="30365"/>
                </a:lnTo>
                <a:lnTo>
                  <a:pt x="500643" y="82719"/>
                </a:lnTo>
                <a:lnTo>
                  <a:pt x="764509" y="82719"/>
                </a:lnTo>
                <a:lnTo>
                  <a:pt x="764509" y="134027"/>
                </a:lnTo>
                <a:lnTo>
                  <a:pt x="501690" y="134027"/>
                </a:lnTo>
                <a:lnTo>
                  <a:pt x="501690" y="290043"/>
                </a:lnTo>
                <a:lnTo>
                  <a:pt x="839900" y="290043"/>
                </a:lnTo>
                <a:lnTo>
                  <a:pt x="839900" y="237689"/>
                </a:lnTo>
                <a:lnTo>
                  <a:pt x="566609" y="237689"/>
                </a:lnTo>
                <a:lnTo>
                  <a:pt x="566609" y="185334"/>
                </a:lnTo>
                <a:lnTo>
                  <a:pt x="829429" y="185334"/>
                </a:lnTo>
                <a:lnTo>
                  <a:pt x="829429" y="30365"/>
                </a:lnTo>
                <a:close/>
              </a:path>
              <a:path w="5095240" h="466089">
                <a:moveTo>
                  <a:pt x="1212798" y="9423"/>
                </a:moveTo>
                <a:lnTo>
                  <a:pt x="1151020" y="9423"/>
                </a:lnTo>
                <a:lnTo>
                  <a:pt x="1151020" y="115179"/>
                </a:lnTo>
                <a:lnTo>
                  <a:pt x="1098666" y="115179"/>
                </a:lnTo>
                <a:lnTo>
                  <a:pt x="1098666" y="168581"/>
                </a:lnTo>
                <a:lnTo>
                  <a:pt x="1151020" y="168581"/>
                </a:lnTo>
                <a:lnTo>
                  <a:pt x="1151020" y="281666"/>
                </a:lnTo>
                <a:lnTo>
                  <a:pt x="1212798" y="281666"/>
                </a:lnTo>
                <a:lnTo>
                  <a:pt x="1212798" y="9423"/>
                </a:lnTo>
                <a:close/>
              </a:path>
              <a:path w="5095240" h="466089">
                <a:moveTo>
                  <a:pt x="1051547" y="86908"/>
                </a:moveTo>
                <a:lnTo>
                  <a:pt x="988721" y="86908"/>
                </a:lnTo>
                <a:lnTo>
                  <a:pt x="988721" y="100520"/>
                </a:lnTo>
                <a:lnTo>
                  <a:pt x="983339" y="138902"/>
                </a:lnTo>
                <a:lnTo>
                  <a:pt x="967256" y="175125"/>
                </a:lnTo>
                <a:lnTo>
                  <a:pt x="939394" y="206243"/>
                </a:lnTo>
                <a:lnTo>
                  <a:pt x="898672" y="229312"/>
                </a:lnTo>
                <a:lnTo>
                  <a:pt x="933226" y="280619"/>
                </a:lnTo>
                <a:lnTo>
                  <a:pt x="962503" y="265518"/>
                </a:lnTo>
                <a:lnTo>
                  <a:pt x="986823" y="245804"/>
                </a:lnTo>
                <a:lnTo>
                  <a:pt x="1006334" y="222162"/>
                </a:lnTo>
                <a:lnTo>
                  <a:pt x="1021181" y="195282"/>
                </a:lnTo>
                <a:lnTo>
                  <a:pt x="1094029" y="195282"/>
                </a:lnTo>
                <a:lnTo>
                  <a:pt x="1071572" y="170740"/>
                </a:lnTo>
                <a:lnTo>
                  <a:pt x="1056406" y="136931"/>
                </a:lnTo>
                <a:lnTo>
                  <a:pt x="1051547" y="100520"/>
                </a:lnTo>
                <a:lnTo>
                  <a:pt x="1051547" y="86908"/>
                </a:lnTo>
                <a:close/>
              </a:path>
              <a:path w="5095240" h="466089">
                <a:moveTo>
                  <a:pt x="1094029" y="195282"/>
                </a:moveTo>
                <a:lnTo>
                  <a:pt x="1021181" y="195282"/>
                </a:lnTo>
                <a:lnTo>
                  <a:pt x="1035358" y="219144"/>
                </a:lnTo>
                <a:lnTo>
                  <a:pt x="1053706" y="240110"/>
                </a:lnTo>
                <a:lnTo>
                  <a:pt x="1076472" y="257641"/>
                </a:lnTo>
                <a:lnTo>
                  <a:pt x="1103901" y="271195"/>
                </a:lnTo>
                <a:lnTo>
                  <a:pt x="1136361" y="220935"/>
                </a:lnTo>
                <a:lnTo>
                  <a:pt x="1097929" y="199543"/>
                </a:lnTo>
                <a:lnTo>
                  <a:pt x="1094029" y="195282"/>
                </a:lnTo>
                <a:close/>
              </a:path>
              <a:path w="5095240" h="466089">
                <a:moveTo>
                  <a:pt x="1121701" y="34553"/>
                </a:moveTo>
                <a:lnTo>
                  <a:pt x="914378" y="34553"/>
                </a:lnTo>
                <a:lnTo>
                  <a:pt x="914378" y="86908"/>
                </a:lnTo>
                <a:lnTo>
                  <a:pt x="1121701" y="86908"/>
                </a:lnTo>
                <a:lnTo>
                  <a:pt x="1121701" y="34553"/>
                </a:lnTo>
                <a:close/>
              </a:path>
              <a:path w="5095240" h="466089">
                <a:moveTo>
                  <a:pt x="1304942" y="301561"/>
                </a:moveTo>
                <a:lnTo>
                  <a:pt x="983486" y="301561"/>
                </a:lnTo>
                <a:lnTo>
                  <a:pt x="983486" y="352868"/>
                </a:lnTo>
                <a:lnTo>
                  <a:pt x="1240022" y="352868"/>
                </a:lnTo>
                <a:lnTo>
                  <a:pt x="1240022" y="465954"/>
                </a:lnTo>
                <a:lnTo>
                  <a:pt x="1304942" y="465954"/>
                </a:lnTo>
                <a:lnTo>
                  <a:pt x="1304942" y="301561"/>
                </a:lnTo>
                <a:close/>
              </a:path>
              <a:path w="5095240" h="466089">
                <a:moveTo>
                  <a:pt x="1304942" y="0"/>
                </a:moveTo>
                <a:lnTo>
                  <a:pt x="1243164" y="0"/>
                </a:lnTo>
                <a:lnTo>
                  <a:pt x="1243164" y="283760"/>
                </a:lnTo>
                <a:lnTo>
                  <a:pt x="1304942" y="283760"/>
                </a:lnTo>
                <a:lnTo>
                  <a:pt x="1304942" y="0"/>
                </a:lnTo>
                <a:close/>
              </a:path>
              <a:path w="5095240" h="466089">
                <a:moveTo>
                  <a:pt x="1733336" y="34553"/>
                </a:moveTo>
                <a:lnTo>
                  <a:pt x="1407692" y="34553"/>
                </a:lnTo>
                <a:lnTo>
                  <a:pt x="1407692" y="292137"/>
                </a:lnTo>
                <a:lnTo>
                  <a:pt x="1737525" y="292137"/>
                </a:lnTo>
                <a:lnTo>
                  <a:pt x="1737525" y="240830"/>
                </a:lnTo>
                <a:lnTo>
                  <a:pt x="1474705" y="240830"/>
                </a:lnTo>
                <a:lnTo>
                  <a:pt x="1474705" y="188475"/>
                </a:lnTo>
                <a:lnTo>
                  <a:pt x="1722865" y="188475"/>
                </a:lnTo>
                <a:lnTo>
                  <a:pt x="1722865" y="137168"/>
                </a:lnTo>
                <a:lnTo>
                  <a:pt x="1474705" y="137168"/>
                </a:lnTo>
                <a:lnTo>
                  <a:pt x="1474705" y="87955"/>
                </a:lnTo>
                <a:lnTo>
                  <a:pt x="1733336" y="87955"/>
                </a:lnTo>
                <a:lnTo>
                  <a:pt x="1733336" y="34553"/>
                </a:lnTo>
                <a:close/>
              </a:path>
              <a:path w="5095240" h="466089">
                <a:moveTo>
                  <a:pt x="1783597" y="359151"/>
                </a:moveTo>
                <a:lnTo>
                  <a:pt x="1357431" y="359151"/>
                </a:lnTo>
                <a:lnTo>
                  <a:pt x="1357431" y="411505"/>
                </a:lnTo>
                <a:lnTo>
                  <a:pt x="1783597" y="411505"/>
                </a:lnTo>
                <a:lnTo>
                  <a:pt x="1783597" y="359151"/>
                </a:lnTo>
                <a:close/>
              </a:path>
              <a:path w="5095240" h="466089">
                <a:moveTo>
                  <a:pt x="2105433" y="15706"/>
                </a:moveTo>
                <a:lnTo>
                  <a:pt x="2039466" y="15706"/>
                </a:lnTo>
                <a:lnTo>
                  <a:pt x="2039466" y="49213"/>
                </a:lnTo>
                <a:lnTo>
                  <a:pt x="2032562" y="93518"/>
                </a:lnTo>
                <a:lnTo>
                  <a:pt x="2012111" y="133503"/>
                </a:lnTo>
                <a:lnTo>
                  <a:pt x="1977328" y="166421"/>
                </a:lnTo>
                <a:lnTo>
                  <a:pt x="1927428" y="189523"/>
                </a:lnTo>
                <a:lnTo>
                  <a:pt x="1960935" y="240830"/>
                </a:lnTo>
                <a:lnTo>
                  <a:pt x="1998458" y="224960"/>
                </a:lnTo>
                <a:lnTo>
                  <a:pt x="2029453" y="203004"/>
                </a:lnTo>
                <a:lnTo>
                  <a:pt x="2054068" y="175747"/>
                </a:lnTo>
                <a:lnTo>
                  <a:pt x="2072449" y="143974"/>
                </a:lnTo>
                <a:lnTo>
                  <a:pt x="2147403" y="143974"/>
                </a:lnTo>
                <a:lnTo>
                  <a:pt x="2130432" y="127941"/>
                </a:lnTo>
                <a:lnTo>
                  <a:pt x="2111355" y="90368"/>
                </a:lnTo>
                <a:lnTo>
                  <a:pt x="2105433" y="49213"/>
                </a:lnTo>
                <a:lnTo>
                  <a:pt x="2105433" y="15706"/>
                </a:lnTo>
                <a:close/>
              </a:path>
              <a:path w="5095240" h="466089">
                <a:moveTo>
                  <a:pt x="2323227" y="0"/>
                </a:moveTo>
                <a:lnTo>
                  <a:pt x="2258308" y="0"/>
                </a:lnTo>
                <a:lnTo>
                  <a:pt x="2258308" y="70154"/>
                </a:lnTo>
                <a:lnTo>
                  <a:pt x="2170352" y="70154"/>
                </a:lnTo>
                <a:lnTo>
                  <a:pt x="2170352" y="121462"/>
                </a:lnTo>
                <a:lnTo>
                  <a:pt x="2258308" y="121462"/>
                </a:lnTo>
                <a:lnTo>
                  <a:pt x="2258308" y="237689"/>
                </a:lnTo>
                <a:lnTo>
                  <a:pt x="2323227" y="237689"/>
                </a:lnTo>
                <a:lnTo>
                  <a:pt x="2323227" y="0"/>
                </a:lnTo>
                <a:close/>
              </a:path>
              <a:path w="5095240" h="466089">
                <a:moveTo>
                  <a:pt x="2147403" y="143974"/>
                </a:moveTo>
                <a:lnTo>
                  <a:pt x="2072449" y="143974"/>
                </a:lnTo>
                <a:lnTo>
                  <a:pt x="2090422" y="172360"/>
                </a:lnTo>
                <a:lnTo>
                  <a:pt x="2113744" y="196721"/>
                </a:lnTo>
                <a:lnTo>
                  <a:pt x="2142465" y="216567"/>
                </a:lnTo>
                <a:lnTo>
                  <a:pt x="2176635" y="231406"/>
                </a:lnTo>
                <a:lnTo>
                  <a:pt x="2211189" y="181146"/>
                </a:lnTo>
                <a:lnTo>
                  <a:pt x="2163448" y="159132"/>
                </a:lnTo>
                <a:lnTo>
                  <a:pt x="2147403" y="143974"/>
                </a:lnTo>
                <a:close/>
              </a:path>
              <a:path w="5095240" h="466089">
                <a:moveTo>
                  <a:pt x="2323227" y="256536"/>
                </a:moveTo>
                <a:lnTo>
                  <a:pt x="2013289" y="256536"/>
                </a:lnTo>
                <a:lnTo>
                  <a:pt x="2013289" y="306796"/>
                </a:lnTo>
                <a:lnTo>
                  <a:pt x="2258308" y="306796"/>
                </a:lnTo>
                <a:lnTo>
                  <a:pt x="2258308" y="332974"/>
                </a:lnTo>
                <a:lnTo>
                  <a:pt x="2014336" y="332974"/>
                </a:lnTo>
                <a:lnTo>
                  <a:pt x="2014336" y="460718"/>
                </a:lnTo>
                <a:lnTo>
                  <a:pt x="2335792" y="460718"/>
                </a:lnTo>
                <a:lnTo>
                  <a:pt x="2335792" y="409411"/>
                </a:lnTo>
                <a:lnTo>
                  <a:pt x="2078208" y="409411"/>
                </a:lnTo>
                <a:lnTo>
                  <a:pt x="2078208" y="381140"/>
                </a:lnTo>
                <a:lnTo>
                  <a:pt x="2323227" y="381140"/>
                </a:lnTo>
                <a:lnTo>
                  <a:pt x="2323227" y="256536"/>
                </a:lnTo>
                <a:close/>
              </a:path>
              <a:path w="5095240" h="466089">
                <a:moveTo>
                  <a:pt x="2775705" y="213606"/>
                </a:moveTo>
                <a:lnTo>
                  <a:pt x="2710785" y="213606"/>
                </a:lnTo>
                <a:lnTo>
                  <a:pt x="2710785" y="273290"/>
                </a:lnTo>
                <a:lnTo>
                  <a:pt x="2775705" y="273290"/>
                </a:lnTo>
                <a:lnTo>
                  <a:pt x="2775705" y="213606"/>
                </a:lnTo>
                <a:close/>
              </a:path>
              <a:path w="5095240" h="466089">
                <a:moveTo>
                  <a:pt x="2623877" y="34553"/>
                </a:moveTo>
                <a:lnTo>
                  <a:pt x="2402941" y="34553"/>
                </a:lnTo>
                <a:lnTo>
                  <a:pt x="2402941" y="248159"/>
                </a:lnTo>
                <a:lnTo>
                  <a:pt x="2623877" y="248159"/>
                </a:lnTo>
                <a:lnTo>
                  <a:pt x="2623877" y="213606"/>
                </a:lnTo>
                <a:lnTo>
                  <a:pt x="2775705" y="213606"/>
                </a:lnTo>
                <a:lnTo>
                  <a:pt x="2775705" y="195805"/>
                </a:lnTo>
                <a:lnTo>
                  <a:pt x="2467860" y="195805"/>
                </a:lnTo>
                <a:lnTo>
                  <a:pt x="2467860" y="85861"/>
                </a:lnTo>
                <a:lnTo>
                  <a:pt x="2775705" y="85861"/>
                </a:lnTo>
                <a:lnTo>
                  <a:pt x="2775705" y="69107"/>
                </a:lnTo>
                <a:lnTo>
                  <a:pt x="2623877" y="69107"/>
                </a:lnTo>
                <a:lnTo>
                  <a:pt x="2623877" y="34553"/>
                </a:lnTo>
                <a:close/>
              </a:path>
              <a:path w="5095240" h="466089">
                <a:moveTo>
                  <a:pt x="2775705" y="85861"/>
                </a:moveTo>
                <a:lnTo>
                  <a:pt x="2560004" y="85861"/>
                </a:lnTo>
                <a:lnTo>
                  <a:pt x="2560004" y="195805"/>
                </a:lnTo>
                <a:lnTo>
                  <a:pt x="2775705" y="195805"/>
                </a:lnTo>
                <a:lnTo>
                  <a:pt x="2775705" y="161251"/>
                </a:lnTo>
                <a:lnTo>
                  <a:pt x="2623877" y="161251"/>
                </a:lnTo>
                <a:lnTo>
                  <a:pt x="2623877" y="120415"/>
                </a:lnTo>
                <a:lnTo>
                  <a:pt x="2775705" y="120415"/>
                </a:lnTo>
                <a:lnTo>
                  <a:pt x="2775705" y="85861"/>
                </a:lnTo>
                <a:close/>
              </a:path>
              <a:path w="5095240" h="466089">
                <a:moveTo>
                  <a:pt x="2775705" y="120415"/>
                </a:moveTo>
                <a:lnTo>
                  <a:pt x="2710785" y="120415"/>
                </a:lnTo>
                <a:lnTo>
                  <a:pt x="2710785" y="161251"/>
                </a:lnTo>
                <a:lnTo>
                  <a:pt x="2775705" y="161251"/>
                </a:lnTo>
                <a:lnTo>
                  <a:pt x="2775705" y="120415"/>
                </a:lnTo>
                <a:close/>
              </a:path>
              <a:path w="5095240" h="466089">
                <a:moveTo>
                  <a:pt x="2775705" y="0"/>
                </a:moveTo>
                <a:lnTo>
                  <a:pt x="2710785" y="0"/>
                </a:lnTo>
                <a:lnTo>
                  <a:pt x="2710785" y="69107"/>
                </a:lnTo>
                <a:lnTo>
                  <a:pt x="2775705" y="69107"/>
                </a:lnTo>
                <a:lnTo>
                  <a:pt x="2775705" y="0"/>
                </a:lnTo>
                <a:close/>
              </a:path>
              <a:path w="5095240" h="466089">
                <a:moveTo>
                  <a:pt x="2616547" y="284808"/>
                </a:moveTo>
                <a:lnTo>
                  <a:pt x="2549550" y="291237"/>
                </a:lnTo>
                <a:lnTo>
                  <a:pt x="2499142" y="309152"/>
                </a:lnTo>
                <a:lnTo>
                  <a:pt x="2467386" y="337669"/>
                </a:lnTo>
                <a:lnTo>
                  <a:pt x="2456343" y="375904"/>
                </a:lnTo>
                <a:lnTo>
                  <a:pt x="2467386" y="414270"/>
                </a:lnTo>
                <a:lnTo>
                  <a:pt x="2499142" y="442525"/>
                </a:lnTo>
                <a:lnTo>
                  <a:pt x="2549550" y="459982"/>
                </a:lnTo>
                <a:lnTo>
                  <a:pt x="2616547" y="465954"/>
                </a:lnTo>
                <a:lnTo>
                  <a:pt x="2683544" y="459982"/>
                </a:lnTo>
                <a:lnTo>
                  <a:pt x="2733952" y="442525"/>
                </a:lnTo>
                <a:lnTo>
                  <a:pt x="2762931" y="416741"/>
                </a:lnTo>
                <a:lnTo>
                  <a:pt x="2616547" y="416741"/>
                </a:lnTo>
                <a:lnTo>
                  <a:pt x="2575596" y="413894"/>
                </a:lnTo>
                <a:lnTo>
                  <a:pt x="2545738" y="406139"/>
                </a:lnTo>
                <a:lnTo>
                  <a:pt x="2527463" y="393476"/>
                </a:lnTo>
                <a:lnTo>
                  <a:pt x="2521262" y="375904"/>
                </a:lnTo>
                <a:lnTo>
                  <a:pt x="2527463" y="357817"/>
                </a:lnTo>
                <a:lnTo>
                  <a:pt x="2545738" y="345081"/>
                </a:lnTo>
                <a:lnTo>
                  <a:pt x="2575596" y="337546"/>
                </a:lnTo>
                <a:lnTo>
                  <a:pt x="2616547" y="335068"/>
                </a:lnTo>
                <a:lnTo>
                  <a:pt x="2762811" y="335068"/>
                </a:lnTo>
                <a:lnTo>
                  <a:pt x="2733952" y="309152"/>
                </a:lnTo>
                <a:lnTo>
                  <a:pt x="2683544" y="291237"/>
                </a:lnTo>
                <a:lnTo>
                  <a:pt x="2616547" y="284808"/>
                </a:lnTo>
                <a:close/>
              </a:path>
              <a:path w="5095240" h="466089">
                <a:moveTo>
                  <a:pt x="2762811" y="335068"/>
                </a:moveTo>
                <a:lnTo>
                  <a:pt x="2616547" y="335068"/>
                </a:lnTo>
                <a:lnTo>
                  <a:pt x="2657498" y="337546"/>
                </a:lnTo>
                <a:lnTo>
                  <a:pt x="2687356" y="345081"/>
                </a:lnTo>
                <a:lnTo>
                  <a:pt x="2705631" y="357817"/>
                </a:lnTo>
                <a:lnTo>
                  <a:pt x="2711832" y="375904"/>
                </a:lnTo>
                <a:lnTo>
                  <a:pt x="2705631" y="393476"/>
                </a:lnTo>
                <a:lnTo>
                  <a:pt x="2687356" y="406139"/>
                </a:lnTo>
                <a:lnTo>
                  <a:pt x="2657498" y="413894"/>
                </a:lnTo>
                <a:lnTo>
                  <a:pt x="2616547" y="416741"/>
                </a:lnTo>
                <a:lnTo>
                  <a:pt x="2762931" y="416741"/>
                </a:lnTo>
                <a:lnTo>
                  <a:pt x="2765708" y="414270"/>
                </a:lnTo>
                <a:lnTo>
                  <a:pt x="2776752" y="375904"/>
                </a:lnTo>
                <a:lnTo>
                  <a:pt x="2765708" y="337669"/>
                </a:lnTo>
                <a:lnTo>
                  <a:pt x="2762811" y="335068"/>
                </a:lnTo>
                <a:close/>
              </a:path>
              <a:path w="5095240" h="466089">
                <a:moveTo>
                  <a:pt x="3144660" y="236642"/>
                </a:moveTo>
                <a:lnTo>
                  <a:pt x="2976079" y="236642"/>
                </a:lnTo>
                <a:lnTo>
                  <a:pt x="2976079" y="296326"/>
                </a:lnTo>
                <a:lnTo>
                  <a:pt x="3144660" y="296326"/>
                </a:lnTo>
                <a:lnTo>
                  <a:pt x="3144660" y="236642"/>
                </a:lnTo>
                <a:close/>
              </a:path>
              <a:path w="5095240" h="466089">
                <a:moveTo>
                  <a:pt x="3538713" y="48166"/>
                </a:moveTo>
                <a:lnTo>
                  <a:pt x="3310447" y="48166"/>
                </a:lnTo>
                <a:lnTo>
                  <a:pt x="3310447" y="98426"/>
                </a:lnTo>
                <a:lnTo>
                  <a:pt x="3538713" y="98426"/>
                </a:lnTo>
                <a:lnTo>
                  <a:pt x="3538713" y="48166"/>
                </a:lnTo>
                <a:close/>
              </a:path>
              <a:path w="5095240" h="466089">
                <a:moveTo>
                  <a:pt x="3457040" y="4188"/>
                </a:moveTo>
                <a:lnTo>
                  <a:pt x="3392120" y="4188"/>
                </a:lnTo>
                <a:lnTo>
                  <a:pt x="3392120" y="48166"/>
                </a:lnTo>
                <a:lnTo>
                  <a:pt x="3457040" y="48166"/>
                </a:lnTo>
                <a:lnTo>
                  <a:pt x="3457040" y="4188"/>
                </a:lnTo>
                <a:close/>
              </a:path>
              <a:path w="5095240" h="466089">
                <a:moveTo>
                  <a:pt x="3424580" y="113085"/>
                </a:moveTo>
                <a:lnTo>
                  <a:pt x="3384652" y="119269"/>
                </a:lnTo>
                <a:lnTo>
                  <a:pt x="3352920" y="136645"/>
                </a:lnTo>
                <a:lnTo>
                  <a:pt x="3331888" y="163443"/>
                </a:lnTo>
                <a:lnTo>
                  <a:pt x="3324060" y="197899"/>
                </a:lnTo>
                <a:lnTo>
                  <a:pt x="3331888" y="231071"/>
                </a:lnTo>
                <a:lnTo>
                  <a:pt x="3352920" y="257125"/>
                </a:lnTo>
                <a:lnTo>
                  <a:pt x="3384652" y="274247"/>
                </a:lnTo>
                <a:lnTo>
                  <a:pt x="3424580" y="280619"/>
                </a:lnTo>
                <a:lnTo>
                  <a:pt x="3465719" y="274247"/>
                </a:lnTo>
                <a:lnTo>
                  <a:pt x="3498073" y="257125"/>
                </a:lnTo>
                <a:lnTo>
                  <a:pt x="3518205" y="232453"/>
                </a:lnTo>
                <a:lnTo>
                  <a:pt x="3424580" y="232453"/>
                </a:lnTo>
                <a:lnTo>
                  <a:pt x="3407655" y="230146"/>
                </a:lnTo>
                <a:lnTo>
                  <a:pt x="3394411" y="223422"/>
                </a:lnTo>
                <a:lnTo>
                  <a:pt x="3385781" y="212575"/>
                </a:lnTo>
                <a:lnTo>
                  <a:pt x="3382697" y="197899"/>
                </a:lnTo>
                <a:lnTo>
                  <a:pt x="3385781" y="182013"/>
                </a:lnTo>
                <a:lnTo>
                  <a:pt x="3394411" y="170544"/>
                </a:lnTo>
                <a:lnTo>
                  <a:pt x="3407655" y="163591"/>
                </a:lnTo>
                <a:lnTo>
                  <a:pt x="3424580" y="161251"/>
                </a:lnTo>
                <a:lnTo>
                  <a:pt x="3517594" y="161251"/>
                </a:lnTo>
                <a:lnTo>
                  <a:pt x="3498073" y="136645"/>
                </a:lnTo>
                <a:lnTo>
                  <a:pt x="3465719" y="119269"/>
                </a:lnTo>
                <a:lnTo>
                  <a:pt x="3424580" y="113085"/>
                </a:lnTo>
                <a:close/>
              </a:path>
              <a:path w="5095240" h="466089">
                <a:moveTo>
                  <a:pt x="3517594" y="161251"/>
                </a:moveTo>
                <a:lnTo>
                  <a:pt x="3424580" y="161251"/>
                </a:lnTo>
                <a:lnTo>
                  <a:pt x="3442405" y="163591"/>
                </a:lnTo>
                <a:lnTo>
                  <a:pt x="3456058" y="170544"/>
                </a:lnTo>
                <a:lnTo>
                  <a:pt x="3464705" y="182013"/>
                </a:lnTo>
                <a:lnTo>
                  <a:pt x="3467511" y="197899"/>
                </a:lnTo>
                <a:lnTo>
                  <a:pt x="3464705" y="212575"/>
                </a:lnTo>
                <a:lnTo>
                  <a:pt x="3456058" y="223422"/>
                </a:lnTo>
                <a:lnTo>
                  <a:pt x="3442405" y="230146"/>
                </a:lnTo>
                <a:lnTo>
                  <a:pt x="3424580" y="232453"/>
                </a:lnTo>
                <a:lnTo>
                  <a:pt x="3518205" y="232453"/>
                </a:lnTo>
                <a:lnTo>
                  <a:pt x="3519333" y="231071"/>
                </a:lnTo>
                <a:lnTo>
                  <a:pt x="3527195" y="197899"/>
                </a:lnTo>
                <a:lnTo>
                  <a:pt x="3519333" y="163443"/>
                </a:lnTo>
                <a:lnTo>
                  <a:pt x="3517594" y="161251"/>
                </a:lnTo>
                <a:close/>
              </a:path>
              <a:path w="5095240" h="466089">
                <a:moveTo>
                  <a:pt x="3712529" y="313079"/>
                </a:moveTo>
                <a:lnTo>
                  <a:pt x="3391073" y="313079"/>
                </a:lnTo>
                <a:lnTo>
                  <a:pt x="3391073" y="364386"/>
                </a:lnTo>
                <a:lnTo>
                  <a:pt x="3647610" y="364386"/>
                </a:lnTo>
                <a:lnTo>
                  <a:pt x="3647610" y="465954"/>
                </a:lnTo>
                <a:lnTo>
                  <a:pt x="3712529" y="465954"/>
                </a:lnTo>
                <a:lnTo>
                  <a:pt x="3712529" y="313079"/>
                </a:lnTo>
                <a:close/>
              </a:path>
              <a:path w="5095240" h="466089">
                <a:moveTo>
                  <a:pt x="3712529" y="176957"/>
                </a:moveTo>
                <a:lnTo>
                  <a:pt x="3650751" y="176957"/>
                </a:lnTo>
                <a:lnTo>
                  <a:pt x="3650751" y="292137"/>
                </a:lnTo>
                <a:lnTo>
                  <a:pt x="3712529" y="292137"/>
                </a:lnTo>
                <a:lnTo>
                  <a:pt x="3712529" y="176957"/>
                </a:lnTo>
                <a:close/>
              </a:path>
              <a:path w="5095240" h="466089">
                <a:moveTo>
                  <a:pt x="3615150" y="8376"/>
                </a:moveTo>
                <a:lnTo>
                  <a:pt x="3553372" y="8376"/>
                </a:lnTo>
                <a:lnTo>
                  <a:pt x="3553372" y="288996"/>
                </a:lnTo>
                <a:lnTo>
                  <a:pt x="3615150" y="288996"/>
                </a:lnTo>
                <a:lnTo>
                  <a:pt x="3615150" y="176957"/>
                </a:lnTo>
                <a:lnTo>
                  <a:pt x="3712529" y="176957"/>
                </a:lnTo>
                <a:lnTo>
                  <a:pt x="3712529" y="123556"/>
                </a:lnTo>
                <a:lnTo>
                  <a:pt x="3615150" y="123556"/>
                </a:lnTo>
                <a:lnTo>
                  <a:pt x="3615150" y="8376"/>
                </a:lnTo>
                <a:close/>
              </a:path>
              <a:path w="5095240" h="466089">
                <a:moveTo>
                  <a:pt x="3712529" y="1047"/>
                </a:moveTo>
                <a:lnTo>
                  <a:pt x="3650751" y="1047"/>
                </a:lnTo>
                <a:lnTo>
                  <a:pt x="3650751" y="123556"/>
                </a:lnTo>
                <a:lnTo>
                  <a:pt x="3712529" y="123556"/>
                </a:lnTo>
                <a:lnTo>
                  <a:pt x="3712529" y="1047"/>
                </a:lnTo>
                <a:close/>
              </a:path>
              <a:path w="5095240" h="466089">
                <a:moveTo>
                  <a:pt x="4154536" y="1047"/>
                </a:moveTo>
                <a:lnTo>
                  <a:pt x="4089616" y="1047"/>
                </a:lnTo>
                <a:lnTo>
                  <a:pt x="4089616" y="263866"/>
                </a:lnTo>
                <a:lnTo>
                  <a:pt x="4154536" y="263866"/>
                </a:lnTo>
                <a:lnTo>
                  <a:pt x="4154536" y="1047"/>
                </a:lnTo>
                <a:close/>
              </a:path>
              <a:path w="5095240" h="466089">
                <a:moveTo>
                  <a:pt x="3943024" y="17800"/>
                </a:moveTo>
                <a:lnTo>
                  <a:pt x="3876010" y="17800"/>
                </a:lnTo>
                <a:lnTo>
                  <a:pt x="3876010" y="62825"/>
                </a:lnTo>
                <a:lnTo>
                  <a:pt x="3869163" y="106115"/>
                </a:lnTo>
                <a:lnTo>
                  <a:pt x="3848721" y="146461"/>
                </a:lnTo>
                <a:lnTo>
                  <a:pt x="3813651" y="180328"/>
                </a:lnTo>
                <a:lnTo>
                  <a:pt x="3762925" y="204182"/>
                </a:lnTo>
                <a:lnTo>
                  <a:pt x="3795384" y="255489"/>
                </a:lnTo>
                <a:lnTo>
                  <a:pt x="3833767" y="239145"/>
                </a:lnTo>
                <a:lnTo>
                  <a:pt x="3865670" y="216616"/>
                </a:lnTo>
                <a:lnTo>
                  <a:pt x="3891095" y="188786"/>
                </a:lnTo>
                <a:lnTo>
                  <a:pt x="3910041" y="156539"/>
                </a:lnTo>
                <a:lnTo>
                  <a:pt x="3984983" y="156539"/>
                </a:lnTo>
                <a:lnTo>
                  <a:pt x="3969725" y="142404"/>
                </a:lnTo>
                <a:lnTo>
                  <a:pt x="3949601" y="104381"/>
                </a:lnTo>
                <a:lnTo>
                  <a:pt x="3943024" y="62825"/>
                </a:lnTo>
                <a:lnTo>
                  <a:pt x="3943024" y="17800"/>
                </a:lnTo>
                <a:close/>
              </a:path>
              <a:path w="5095240" h="466089">
                <a:moveTo>
                  <a:pt x="3984983" y="156539"/>
                </a:moveTo>
                <a:lnTo>
                  <a:pt x="3910041" y="156539"/>
                </a:lnTo>
                <a:lnTo>
                  <a:pt x="3928406" y="186079"/>
                </a:lnTo>
                <a:lnTo>
                  <a:pt x="3952906" y="211446"/>
                </a:lnTo>
                <a:lnTo>
                  <a:pt x="3983590" y="232003"/>
                </a:lnTo>
                <a:lnTo>
                  <a:pt x="4020508" y="247112"/>
                </a:lnTo>
                <a:lnTo>
                  <a:pt x="4052968" y="196852"/>
                </a:lnTo>
                <a:lnTo>
                  <a:pt x="4003984" y="174143"/>
                </a:lnTo>
                <a:lnTo>
                  <a:pt x="3984983" y="156539"/>
                </a:lnTo>
                <a:close/>
              </a:path>
              <a:path w="5095240" h="466089">
                <a:moveTo>
                  <a:pt x="4154536" y="284808"/>
                </a:moveTo>
                <a:lnTo>
                  <a:pt x="3842503" y="284808"/>
                </a:lnTo>
                <a:lnTo>
                  <a:pt x="3842503" y="460718"/>
                </a:lnTo>
                <a:lnTo>
                  <a:pt x="4154536" y="460718"/>
                </a:lnTo>
                <a:lnTo>
                  <a:pt x="4154536" y="408364"/>
                </a:lnTo>
                <a:lnTo>
                  <a:pt x="3907423" y="408364"/>
                </a:lnTo>
                <a:lnTo>
                  <a:pt x="3907423" y="336115"/>
                </a:lnTo>
                <a:lnTo>
                  <a:pt x="4154536" y="336115"/>
                </a:lnTo>
                <a:lnTo>
                  <a:pt x="4154536" y="284808"/>
                </a:lnTo>
                <a:close/>
              </a:path>
              <a:path w="5095240" h="466089">
                <a:moveTo>
                  <a:pt x="4154536" y="336115"/>
                </a:moveTo>
                <a:lnTo>
                  <a:pt x="4090663" y="336115"/>
                </a:lnTo>
                <a:lnTo>
                  <a:pt x="4090663" y="408364"/>
                </a:lnTo>
                <a:lnTo>
                  <a:pt x="4154536" y="408364"/>
                </a:lnTo>
                <a:lnTo>
                  <a:pt x="4154536" y="336115"/>
                </a:lnTo>
                <a:close/>
              </a:path>
              <a:path w="5095240" h="466089">
                <a:moveTo>
                  <a:pt x="4609107" y="0"/>
                </a:moveTo>
                <a:lnTo>
                  <a:pt x="4543141" y="0"/>
                </a:lnTo>
                <a:lnTo>
                  <a:pt x="4543141" y="465954"/>
                </a:lnTo>
                <a:lnTo>
                  <a:pt x="4609107" y="465954"/>
                </a:lnTo>
                <a:lnTo>
                  <a:pt x="4609107" y="0"/>
                </a:lnTo>
                <a:close/>
              </a:path>
              <a:path w="5095240" h="466089">
                <a:moveTo>
                  <a:pt x="4468797" y="49213"/>
                </a:moveTo>
                <a:lnTo>
                  <a:pt x="4243673" y="49213"/>
                </a:lnTo>
                <a:lnTo>
                  <a:pt x="4243673" y="100520"/>
                </a:lnTo>
                <a:lnTo>
                  <a:pt x="4402831" y="100520"/>
                </a:lnTo>
                <a:lnTo>
                  <a:pt x="4393948" y="149665"/>
                </a:lnTo>
                <a:lnTo>
                  <a:pt x="4377313" y="194215"/>
                </a:lnTo>
                <a:lnTo>
                  <a:pt x="4352243" y="234547"/>
                </a:lnTo>
                <a:lnTo>
                  <a:pt x="4318055" y="271040"/>
                </a:lnTo>
                <a:lnTo>
                  <a:pt x="4274066" y="304072"/>
                </a:lnTo>
                <a:lnTo>
                  <a:pt x="4219590" y="334021"/>
                </a:lnTo>
                <a:lnTo>
                  <a:pt x="4253097" y="386375"/>
                </a:lnTo>
                <a:lnTo>
                  <a:pt x="4304360" y="358766"/>
                </a:lnTo>
                <a:lnTo>
                  <a:pt x="4347522" y="328382"/>
                </a:lnTo>
                <a:lnTo>
                  <a:pt x="4383130" y="295356"/>
                </a:lnTo>
                <a:lnTo>
                  <a:pt x="4411732" y="259823"/>
                </a:lnTo>
                <a:lnTo>
                  <a:pt x="4433874" y="221915"/>
                </a:lnTo>
                <a:lnTo>
                  <a:pt x="4450105" y="181766"/>
                </a:lnTo>
                <a:lnTo>
                  <a:pt x="4460971" y="139511"/>
                </a:lnTo>
                <a:lnTo>
                  <a:pt x="4467019" y="95282"/>
                </a:lnTo>
                <a:lnTo>
                  <a:pt x="4468797" y="49213"/>
                </a:lnTo>
                <a:close/>
              </a:path>
              <a:path w="5095240" h="466089">
                <a:moveTo>
                  <a:pt x="4789342" y="7329"/>
                </a:moveTo>
                <a:lnTo>
                  <a:pt x="4724422" y="7329"/>
                </a:lnTo>
                <a:lnTo>
                  <a:pt x="4724422" y="169628"/>
                </a:lnTo>
                <a:lnTo>
                  <a:pt x="5046925" y="169628"/>
                </a:lnTo>
                <a:lnTo>
                  <a:pt x="5046925" y="117273"/>
                </a:lnTo>
                <a:lnTo>
                  <a:pt x="4789342" y="117273"/>
                </a:lnTo>
                <a:lnTo>
                  <a:pt x="4789342" y="7329"/>
                </a:lnTo>
                <a:close/>
              </a:path>
              <a:path w="5095240" h="466089">
                <a:moveTo>
                  <a:pt x="5095091" y="209417"/>
                </a:moveTo>
                <a:lnTo>
                  <a:pt x="4669974" y="209417"/>
                </a:lnTo>
                <a:lnTo>
                  <a:pt x="4669974" y="261772"/>
                </a:lnTo>
                <a:lnTo>
                  <a:pt x="5095091" y="261772"/>
                </a:lnTo>
                <a:lnTo>
                  <a:pt x="5095091" y="209417"/>
                </a:lnTo>
                <a:close/>
              </a:path>
              <a:path w="5095240" h="466089">
                <a:moveTo>
                  <a:pt x="4881485" y="292137"/>
                </a:moveTo>
                <a:lnTo>
                  <a:pt x="4813204" y="297602"/>
                </a:lnTo>
                <a:lnTo>
                  <a:pt x="4762052" y="314257"/>
                </a:lnTo>
                <a:lnTo>
                  <a:pt x="4730042" y="341318"/>
                </a:lnTo>
                <a:lnTo>
                  <a:pt x="4719187" y="377998"/>
                </a:lnTo>
                <a:lnTo>
                  <a:pt x="4730042" y="414900"/>
                </a:lnTo>
                <a:lnTo>
                  <a:pt x="4762052" y="441936"/>
                </a:lnTo>
                <a:lnTo>
                  <a:pt x="4813204" y="458469"/>
                </a:lnTo>
                <a:lnTo>
                  <a:pt x="4881485" y="463860"/>
                </a:lnTo>
                <a:lnTo>
                  <a:pt x="4949399" y="458469"/>
                </a:lnTo>
                <a:lnTo>
                  <a:pt x="5000330" y="441936"/>
                </a:lnTo>
                <a:lnTo>
                  <a:pt x="5032413" y="414900"/>
                </a:lnTo>
                <a:lnTo>
                  <a:pt x="5032492" y="414647"/>
                </a:lnTo>
                <a:lnTo>
                  <a:pt x="4881485" y="414647"/>
                </a:lnTo>
                <a:lnTo>
                  <a:pt x="4839193" y="412307"/>
                </a:lnTo>
                <a:lnTo>
                  <a:pt x="4808975" y="405354"/>
                </a:lnTo>
                <a:lnTo>
                  <a:pt x="4790929" y="393885"/>
                </a:lnTo>
                <a:lnTo>
                  <a:pt x="4785153" y="377998"/>
                </a:lnTo>
                <a:lnTo>
                  <a:pt x="4790929" y="362055"/>
                </a:lnTo>
                <a:lnTo>
                  <a:pt x="4808975" y="350970"/>
                </a:lnTo>
                <a:lnTo>
                  <a:pt x="4839193" y="344500"/>
                </a:lnTo>
                <a:lnTo>
                  <a:pt x="4881485" y="342397"/>
                </a:lnTo>
                <a:lnTo>
                  <a:pt x="5032748" y="342397"/>
                </a:lnTo>
                <a:lnTo>
                  <a:pt x="5032413" y="341318"/>
                </a:lnTo>
                <a:lnTo>
                  <a:pt x="5000330" y="314257"/>
                </a:lnTo>
                <a:lnTo>
                  <a:pt x="4949399" y="297602"/>
                </a:lnTo>
                <a:lnTo>
                  <a:pt x="4881485" y="292137"/>
                </a:lnTo>
                <a:close/>
              </a:path>
              <a:path w="5095240" h="466089">
                <a:moveTo>
                  <a:pt x="5032748" y="342397"/>
                </a:moveTo>
                <a:lnTo>
                  <a:pt x="4881485" y="342397"/>
                </a:lnTo>
                <a:lnTo>
                  <a:pt x="4923353" y="344500"/>
                </a:lnTo>
                <a:lnTo>
                  <a:pt x="4953735" y="350970"/>
                </a:lnTo>
                <a:lnTo>
                  <a:pt x="4972337" y="362055"/>
                </a:lnTo>
                <a:lnTo>
                  <a:pt x="4978865" y="377998"/>
                </a:lnTo>
                <a:lnTo>
                  <a:pt x="4972337" y="393885"/>
                </a:lnTo>
                <a:lnTo>
                  <a:pt x="4953735" y="405354"/>
                </a:lnTo>
                <a:lnTo>
                  <a:pt x="4923353" y="412307"/>
                </a:lnTo>
                <a:lnTo>
                  <a:pt x="4881485" y="414647"/>
                </a:lnTo>
                <a:lnTo>
                  <a:pt x="5032492" y="414647"/>
                </a:lnTo>
                <a:lnTo>
                  <a:pt x="5043784" y="377998"/>
                </a:lnTo>
                <a:lnTo>
                  <a:pt x="5032748" y="34239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3896" y="1364984"/>
            <a:ext cx="490220" cy="304165"/>
          </a:xfrm>
          <a:custGeom>
            <a:avLst/>
            <a:gdLst/>
            <a:ahLst/>
            <a:cxnLst/>
            <a:rect l="l" t="t" r="r" b="b"/>
            <a:pathLst>
              <a:path w="490219" h="304164">
                <a:moveTo>
                  <a:pt x="113923" y="0"/>
                </a:moveTo>
                <a:lnTo>
                  <a:pt x="74733" y="6359"/>
                </a:lnTo>
                <a:lnTo>
                  <a:pt x="19594" y="56512"/>
                </a:lnTo>
                <a:lnTo>
                  <a:pt x="5012" y="98818"/>
                </a:lnTo>
                <a:lnTo>
                  <a:pt x="0" y="151618"/>
                </a:lnTo>
                <a:lnTo>
                  <a:pt x="4972" y="204787"/>
                </a:lnTo>
                <a:lnTo>
                  <a:pt x="19474" y="247260"/>
                </a:lnTo>
                <a:lnTo>
                  <a:pt x="42882" y="278394"/>
                </a:lnTo>
                <a:lnTo>
                  <a:pt x="74572" y="297547"/>
                </a:lnTo>
                <a:lnTo>
                  <a:pt x="113923" y="304074"/>
                </a:lnTo>
                <a:lnTo>
                  <a:pt x="152911" y="297547"/>
                </a:lnTo>
                <a:lnTo>
                  <a:pt x="184481" y="278394"/>
                </a:lnTo>
                <a:lnTo>
                  <a:pt x="199221" y="258840"/>
                </a:lnTo>
                <a:lnTo>
                  <a:pt x="113923" y="258840"/>
                </a:lnTo>
                <a:lnTo>
                  <a:pt x="88773" y="252276"/>
                </a:lnTo>
                <a:lnTo>
                  <a:pt x="69788" y="232087"/>
                </a:lnTo>
                <a:lnTo>
                  <a:pt x="57792" y="198469"/>
                </a:lnTo>
                <a:lnTo>
                  <a:pt x="53610" y="151618"/>
                </a:lnTo>
                <a:lnTo>
                  <a:pt x="57792" y="105108"/>
                </a:lnTo>
                <a:lnTo>
                  <a:pt x="69788" y="71359"/>
                </a:lnTo>
                <a:lnTo>
                  <a:pt x="88773" y="50724"/>
                </a:lnTo>
                <a:lnTo>
                  <a:pt x="113923" y="43558"/>
                </a:lnTo>
                <a:lnTo>
                  <a:pt x="198164" y="43558"/>
                </a:lnTo>
                <a:lnTo>
                  <a:pt x="184481" y="25445"/>
                </a:lnTo>
                <a:lnTo>
                  <a:pt x="152911" y="6359"/>
                </a:lnTo>
                <a:lnTo>
                  <a:pt x="113923" y="0"/>
                </a:lnTo>
                <a:close/>
              </a:path>
              <a:path w="490219" h="304164">
                <a:moveTo>
                  <a:pt x="198164" y="43558"/>
                </a:moveTo>
                <a:lnTo>
                  <a:pt x="113923" y="43558"/>
                </a:lnTo>
                <a:lnTo>
                  <a:pt x="138824" y="50724"/>
                </a:lnTo>
                <a:lnTo>
                  <a:pt x="157639" y="71359"/>
                </a:lnTo>
                <a:lnTo>
                  <a:pt x="169464" y="105108"/>
                </a:lnTo>
                <a:lnTo>
                  <a:pt x="173397" y="151618"/>
                </a:lnTo>
                <a:lnTo>
                  <a:pt x="169464" y="198469"/>
                </a:lnTo>
                <a:lnTo>
                  <a:pt x="157639" y="232087"/>
                </a:lnTo>
                <a:lnTo>
                  <a:pt x="138824" y="252276"/>
                </a:lnTo>
                <a:lnTo>
                  <a:pt x="113923" y="258840"/>
                </a:lnTo>
                <a:lnTo>
                  <a:pt x="199221" y="258840"/>
                </a:lnTo>
                <a:lnTo>
                  <a:pt x="207950" y="247260"/>
                </a:lnTo>
                <a:lnTo>
                  <a:pt x="222632" y="204787"/>
                </a:lnTo>
                <a:lnTo>
                  <a:pt x="227846" y="151618"/>
                </a:lnTo>
                <a:lnTo>
                  <a:pt x="222632" y="98818"/>
                </a:lnTo>
                <a:lnTo>
                  <a:pt x="207950" y="56512"/>
                </a:lnTo>
                <a:lnTo>
                  <a:pt x="198164" y="43558"/>
                </a:lnTo>
                <a:close/>
              </a:path>
              <a:path w="490219" h="304164">
                <a:moveTo>
                  <a:pt x="323213" y="219469"/>
                </a:moveTo>
                <a:lnTo>
                  <a:pt x="269602" y="219469"/>
                </a:lnTo>
                <a:lnTo>
                  <a:pt x="278384" y="253892"/>
                </a:lnTo>
                <a:lnTo>
                  <a:pt x="301224" y="280619"/>
                </a:lnTo>
                <a:lnTo>
                  <a:pt x="335686" y="297922"/>
                </a:lnTo>
                <a:lnTo>
                  <a:pt x="379337" y="304074"/>
                </a:lnTo>
                <a:lnTo>
                  <a:pt x="423471" y="297602"/>
                </a:lnTo>
                <a:lnTo>
                  <a:pt x="458497" y="279624"/>
                </a:lnTo>
                <a:lnTo>
                  <a:pt x="476060" y="258840"/>
                </a:lnTo>
                <a:lnTo>
                  <a:pt x="379337" y="258840"/>
                </a:lnTo>
                <a:lnTo>
                  <a:pt x="357668" y="256222"/>
                </a:lnTo>
                <a:lnTo>
                  <a:pt x="340123" y="248264"/>
                </a:lnTo>
                <a:lnTo>
                  <a:pt x="328154" y="235751"/>
                </a:lnTo>
                <a:lnTo>
                  <a:pt x="323213" y="219469"/>
                </a:lnTo>
                <a:close/>
              </a:path>
              <a:path w="490219" h="304164">
                <a:moveTo>
                  <a:pt x="466209" y="42721"/>
                </a:moveTo>
                <a:lnTo>
                  <a:pt x="379337" y="42721"/>
                </a:lnTo>
                <a:lnTo>
                  <a:pt x="398989" y="45967"/>
                </a:lnTo>
                <a:lnTo>
                  <a:pt x="414048" y="54553"/>
                </a:lnTo>
                <a:lnTo>
                  <a:pt x="423687" y="67694"/>
                </a:lnTo>
                <a:lnTo>
                  <a:pt x="427084" y="84604"/>
                </a:lnTo>
                <a:lnTo>
                  <a:pt x="423183" y="102365"/>
                </a:lnTo>
                <a:lnTo>
                  <a:pt x="412215" y="116122"/>
                </a:lnTo>
                <a:lnTo>
                  <a:pt x="395279" y="125009"/>
                </a:lnTo>
                <a:lnTo>
                  <a:pt x="373473" y="128163"/>
                </a:lnTo>
                <a:lnTo>
                  <a:pt x="347505" y="128163"/>
                </a:lnTo>
                <a:lnTo>
                  <a:pt x="347505" y="169209"/>
                </a:lnTo>
                <a:lnTo>
                  <a:pt x="373473" y="169209"/>
                </a:lnTo>
                <a:lnTo>
                  <a:pt x="399532" y="172579"/>
                </a:lnTo>
                <a:lnTo>
                  <a:pt x="418917" y="182036"/>
                </a:lnTo>
                <a:lnTo>
                  <a:pt x="431076" y="196597"/>
                </a:lnTo>
                <a:lnTo>
                  <a:pt x="435461" y="215281"/>
                </a:lnTo>
                <a:lnTo>
                  <a:pt x="431050" y="233101"/>
                </a:lnTo>
                <a:lnTo>
                  <a:pt x="419335" y="246955"/>
                </a:lnTo>
                <a:lnTo>
                  <a:pt x="401653" y="255862"/>
                </a:lnTo>
                <a:lnTo>
                  <a:pt x="379337" y="258840"/>
                </a:lnTo>
                <a:lnTo>
                  <a:pt x="476060" y="258840"/>
                </a:lnTo>
                <a:lnTo>
                  <a:pt x="481585" y="252302"/>
                </a:lnTo>
                <a:lnTo>
                  <a:pt x="489909" y="217794"/>
                </a:lnTo>
                <a:lnTo>
                  <a:pt x="485590" y="191970"/>
                </a:lnTo>
                <a:lnTo>
                  <a:pt x="472946" y="171094"/>
                </a:lnTo>
                <a:lnTo>
                  <a:pt x="452450" y="156186"/>
                </a:lnTo>
                <a:lnTo>
                  <a:pt x="424571" y="148267"/>
                </a:lnTo>
                <a:lnTo>
                  <a:pt x="424571" y="145754"/>
                </a:lnTo>
                <a:lnTo>
                  <a:pt x="446671" y="137633"/>
                </a:lnTo>
                <a:lnTo>
                  <a:pt x="463784" y="123818"/>
                </a:lnTo>
                <a:lnTo>
                  <a:pt x="474694" y="105055"/>
                </a:lnTo>
                <a:lnTo>
                  <a:pt x="478182" y="82091"/>
                </a:lnTo>
                <a:lnTo>
                  <a:pt x="471644" y="49946"/>
                </a:lnTo>
                <a:lnTo>
                  <a:pt x="466209" y="42721"/>
                </a:lnTo>
                <a:close/>
              </a:path>
              <a:path w="490219" h="304164">
                <a:moveTo>
                  <a:pt x="380174" y="0"/>
                </a:moveTo>
                <a:lnTo>
                  <a:pt x="339429" y="5902"/>
                </a:lnTo>
                <a:lnTo>
                  <a:pt x="306459" y="23035"/>
                </a:lnTo>
                <a:lnTo>
                  <a:pt x="284169" y="49592"/>
                </a:lnTo>
                <a:lnTo>
                  <a:pt x="275465" y="83767"/>
                </a:lnTo>
                <a:lnTo>
                  <a:pt x="326563" y="83767"/>
                </a:lnTo>
                <a:lnTo>
                  <a:pt x="331452" y="66810"/>
                </a:lnTo>
                <a:lnTo>
                  <a:pt x="343055" y="53977"/>
                </a:lnTo>
                <a:lnTo>
                  <a:pt x="359606" y="45777"/>
                </a:lnTo>
                <a:lnTo>
                  <a:pt x="379337" y="42721"/>
                </a:lnTo>
                <a:lnTo>
                  <a:pt x="466209" y="42721"/>
                </a:lnTo>
                <a:lnTo>
                  <a:pt x="451952" y="23768"/>
                </a:lnTo>
                <a:lnTo>
                  <a:pt x="420873" y="6230"/>
                </a:lnTo>
                <a:lnTo>
                  <a:pt x="380174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1121" y="1947584"/>
            <a:ext cx="1796414" cy="467359"/>
          </a:xfrm>
          <a:custGeom>
            <a:avLst/>
            <a:gdLst/>
            <a:ahLst/>
            <a:cxnLst/>
            <a:rect l="l" t="t" r="r" b="b"/>
            <a:pathLst>
              <a:path w="1796414" h="467360">
                <a:moveTo>
                  <a:pt x="187428" y="36648"/>
                </a:moveTo>
                <a:lnTo>
                  <a:pt x="121462" y="36648"/>
                </a:lnTo>
                <a:lnTo>
                  <a:pt x="121462" y="105755"/>
                </a:lnTo>
                <a:lnTo>
                  <a:pt x="116469" y="159484"/>
                </a:lnTo>
                <a:lnTo>
                  <a:pt x="102003" y="210272"/>
                </a:lnTo>
                <a:lnTo>
                  <a:pt x="77886" y="255556"/>
                </a:lnTo>
                <a:lnTo>
                  <a:pt x="43944" y="292774"/>
                </a:lnTo>
                <a:lnTo>
                  <a:pt x="0" y="319362"/>
                </a:lnTo>
                <a:lnTo>
                  <a:pt x="39789" y="373810"/>
                </a:lnTo>
                <a:lnTo>
                  <a:pt x="78777" y="350062"/>
                </a:lnTo>
                <a:lnTo>
                  <a:pt x="110991" y="318118"/>
                </a:lnTo>
                <a:lnTo>
                  <a:pt x="136530" y="279204"/>
                </a:lnTo>
                <a:lnTo>
                  <a:pt x="155492" y="234547"/>
                </a:lnTo>
                <a:lnTo>
                  <a:pt x="222109" y="234547"/>
                </a:lnTo>
                <a:lnTo>
                  <a:pt x="206159" y="205220"/>
                </a:lnTo>
                <a:lnTo>
                  <a:pt x="192094" y="156795"/>
                </a:lnTo>
                <a:lnTo>
                  <a:pt x="187428" y="105755"/>
                </a:lnTo>
                <a:lnTo>
                  <a:pt x="187428" y="36648"/>
                </a:lnTo>
                <a:close/>
              </a:path>
              <a:path w="1796414" h="467360">
                <a:moveTo>
                  <a:pt x="222109" y="234547"/>
                </a:moveTo>
                <a:lnTo>
                  <a:pt x="155492" y="234547"/>
                </a:lnTo>
                <a:lnTo>
                  <a:pt x="174242" y="275417"/>
                </a:lnTo>
                <a:lnTo>
                  <a:pt x="199077" y="310985"/>
                </a:lnTo>
                <a:lnTo>
                  <a:pt x="229999" y="340271"/>
                </a:lnTo>
                <a:lnTo>
                  <a:pt x="267007" y="362292"/>
                </a:lnTo>
                <a:lnTo>
                  <a:pt x="305749" y="309938"/>
                </a:lnTo>
                <a:lnTo>
                  <a:pt x="262886" y="284280"/>
                </a:lnTo>
                <a:lnTo>
                  <a:pt x="229722" y="248545"/>
                </a:lnTo>
                <a:lnTo>
                  <a:pt x="222109" y="234547"/>
                </a:lnTo>
                <a:close/>
              </a:path>
              <a:path w="1796414" h="467360">
                <a:moveTo>
                  <a:pt x="395799" y="0"/>
                </a:moveTo>
                <a:lnTo>
                  <a:pt x="329832" y="0"/>
                </a:lnTo>
                <a:lnTo>
                  <a:pt x="329832" y="467001"/>
                </a:lnTo>
                <a:lnTo>
                  <a:pt x="395799" y="467001"/>
                </a:lnTo>
                <a:lnTo>
                  <a:pt x="395799" y="0"/>
                </a:lnTo>
                <a:close/>
              </a:path>
              <a:path w="1796414" h="467360">
                <a:moveTo>
                  <a:pt x="607446" y="306796"/>
                </a:moveTo>
                <a:lnTo>
                  <a:pt x="542526" y="306796"/>
                </a:lnTo>
                <a:lnTo>
                  <a:pt x="542526" y="457577"/>
                </a:lnTo>
                <a:lnTo>
                  <a:pt x="861888" y="457577"/>
                </a:lnTo>
                <a:lnTo>
                  <a:pt x="861888" y="405223"/>
                </a:lnTo>
                <a:lnTo>
                  <a:pt x="607446" y="405223"/>
                </a:lnTo>
                <a:lnTo>
                  <a:pt x="607446" y="306796"/>
                </a:lnTo>
                <a:close/>
              </a:path>
              <a:path w="1796414" h="467360">
                <a:moveTo>
                  <a:pt x="851418" y="231406"/>
                </a:moveTo>
                <a:lnTo>
                  <a:pt x="786498" y="231406"/>
                </a:lnTo>
                <a:lnTo>
                  <a:pt x="786498" y="341350"/>
                </a:lnTo>
                <a:lnTo>
                  <a:pt x="851418" y="341350"/>
                </a:lnTo>
                <a:lnTo>
                  <a:pt x="851418" y="231406"/>
                </a:lnTo>
                <a:close/>
              </a:path>
              <a:path w="1796414" h="467360">
                <a:moveTo>
                  <a:pt x="588598" y="28271"/>
                </a:moveTo>
                <a:lnTo>
                  <a:pt x="539622" y="37220"/>
                </a:lnTo>
                <a:lnTo>
                  <a:pt x="500316" y="62170"/>
                </a:lnTo>
                <a:lnTo>
                  <a:pt x="474261" y="100275"/>
                </a:lnTo>
                <a:lnTo>
                  <a:pt x="465042" y="148686"/>
                </a:lnTo>
                <a:lnTo>
                  <a:pt x="474261" y="196656"/>
                </a:lnTo>
                <a:lnTo>
                  <a:pt x="500316" y="234809"/>
                </a:lnTo>
                <a:lnTo>
                  <a:pt x="539622" y="260005"/>
                </a:lnTo>
                <a:lnTo>
                  <a:pt x="588598" y="269101"/>
                </a:lnTo>
                <a:lnTo>
                  <a:pt x="614825" y="266524"/>
                </a:lnTo>
                <a:lnTo>
                  <a:pt x="638989" y="259088"/>
                </a:lnTo>
                <a:lnTo>
                  <a:pt x="660602" y="247235"/>
                </a:lnTo>
                <a:lnTo>
                  <a:pt x="679171" y="231406"/>
                </a:lnTo>
                <a:lnTo>
                  <a:pt x="851418" y="231406"/>
                </a:lnTo>
                <a:lnTo>
                  <a:pt x="851418" y="211511"/>
                </a:lnTo>
                <a:lnTo>
                  <a:pt x="588598" y="211511"/>
                </a:lnTo>
                <a:lnTo>
                  <a:pt x="563705" y="206996"/>
                </a:lnTo>
                <a:lnTo>
                  <a:pt x="544163" y="194627"/>
                </a:lnTo>
                <a:lnTo>
                  <a:pt x="531393" y="174994"/>
                </a:lnTo>
                <a:lnTo>
                  <a:pt x="526820" y="148686"/>
                </a:lnTo>
                <a:lnTo>
                  <a:pt x="531393" y="122304"/>
                </a:lnTo>
                <a:lnTo>
                  <a:pt x="544163" y="102549"/>
                </a:lnTo>
                <a:lnTo>
                  <a:pt x="563705" y="90155"/>
                </a:lnTo>
                <a:lnTo>
                  <a:pt x="588598" y="85861"/>
                </a:lnTo>
                <a:lnTo>
                  <a:pt x="851418" y="85861"/>
                </a:lnTo>
                <a:lnTo>
                  <a:pt x="851418" y="65966"/>
                </a:lnTo>
                <a:lnTo>
                  <a:pt x="679695" y="65966"/>
                </a:lnTo>
                <a:lnTo>
                  <a:pt x="661044" y="50137"/>
                </a:lnTo>
                <a:lnTo>
                  <a:pt x="639251" y="38284"/>
                </a:lnTo>
                <a:lnTo>
                  <a:pt x="614906" y="30848"/>
                </a:lnTo>
                <a:lnTo>
                  <a:pt x="588598" y="28271"/>
                </a:lnTo>
                <a:close/>
              </a:path>
              <a:path w="1796414" h="467360">
                <a:moveTo>
                  <a:pt x="851418" y="85861"/>
                </a:moveTo>
                <a:lnTo>
                  <a:pt x="588598" y="85861"/>
                </a:lnTo>
                <a:lnTo>
                  <a:pt x="612665" y="90155"/>
                </a:lnTo>
                <a:lnTo>
                  <a:pt x="631922" y="102549"/>
                </a:lnTo>
                <a:lnTo>
                  <a:pt x="644699" y="122304"/>
                </a:lnTo>
                <a:lnTo>
                  <a:pt x="649329" y="148686"/>
                </a:lnTo>
                <a:lnTo>
                  <a:pt x="644699" y="174994"/>
                </a:lnTo>
                <a:lnTo>
                  <a:pt x="631922" y="194627"/>
                </a:lnTo>
                <a:lnTo>
                  <a:pt x="612665" y="206996"/>
                </a:lnTo>
                <a:lnTo>
                  <a:pt x="588598" y="211511"/>
                </a:lnTo>
                <a:lnTo>
                  <a:pt x="851418" y="211511"/>
                </a:lnTo>
                <a:lnTo>
                  <a:pt x="851418" y="179052"/>
                </a:lnTo>
                <a:lnTo>
                  <a:pt x="707966" y="179052"/>
                </a:lnTo>
                <a:lnTo>
                  <a:pt x="709725" y="171804"/>
                </a:lnTo>
                <a:lnTo>
                  <a:pt x="711042" y="164262"/>
                </a:lnTo>
                <a:lnTo>
                  <a:pt x="711868" y="156523"/>
                </a:lnTo>
                <a:lnTo>
                  <a:pt x="712155" y="148686"/>
                </a:lnTo>
                <a:lnTo>
                  <a:pt x="711868" y="140849"/>
                </a:lnTo>
                <a:lnTo>
                  <a:pt x="711042" y="133111"/>
                </a:lnTo>
                <a:lnTo>
                  <a:pt x="709725" y="125568"/>
                </a:lnTo>
                <a:lnTo>
                  <a:pt x="707966" y="118321"/>
                </a:lnTo>
                <a:lnTo>
                  <a:pt x="851418" y="118321"/>
                </a:lnTo>
                <a:lnTo>
                  <a:pt x="851418" y="85861"/>
                </a:lnTo>
                <a:close/>
              </a:path>
              <a:path w="1796414" h="467360">
                <a:moveTo>
                  <a:pt x="851418" y="118321"/>
                </a:moveTo>
                <a:lnTo>
                  <a:pt x="786498" y="118321"/>
                </a:lnTo>
                <a:lnTo>
                  <a:pt x="786498" y="179052"/>
                </a:lnTo>
                <a:lnTo>
                  <a:pt x="851418" y="179052"/>
                </a:lnTo>
                <a:lnTo>
                  <a:pt x="851418" y="118321"/>
                </a:lnTo>
                <a:close/>
              </a:path>
              <a:path w="1796414" h="467360">
                <a:moveTo>
                  <a:pt x="851418" y="1047"/>
                </a:moveTo>
                <a:lnTo>
                  <a:pt x="786498" y="1047"/>
                </a:lnTo>
                <a:lnTo>
                  <a:pt x="786498" y="65966"/>
                </a:lnTo>
                <a:lnTo>
                  <a:pt x="851418" y="65966"/>
                </a:lnTo>
                <a:lnTo>
                  <a:pt x="851418" y="1047"/>
                </a:lnTo>
                <a:close/>
              </a:path>
              <a:path w="1796414" h="467360">
                <a:moveTo>
                  <a:pt x="1303895" y="217794"/>
                </a:moveTo>
                <a:lnTo>
                  <a:pt x="1238975" y="217794"/>
                </a:lnTo>
                <a:lnTo>
                  <a:pt x="1238975" y="273290"/>
                </a:lnTo>
                <a:lnTo>
                  <a:pt x="1303895" y="273290"/>
                </a:lnTo>
                <a:lnTo>
                  <a:pt x="1303895" y="217794"/>
                </a:lnTo>
                <a:close/>
              </a:path>
              <a:path w="1796414" h="467360">
                <a:moveTo>
                  <a:pt x="1041076" y="25130"/>
                </a:moveTo>
                <a:lnTo>
                  <a:pt x="992100" y="33907"/>
                </a:lnTo>
                <a:lnTo>
                  <a:pt x="952793" y="57655"/>
                </a:lnTo>
                <a:lnTo>
                  <a:pt x="926738" y="93673"/>
                </a:lnTo>
                <a:lnTo>
                  <a:pt x="917519" y="139262"/>
                </a:lnTo>
                <a:lnTo>
                  <a:pt x="926738" y="184925"/>
                </a:lnTo>
                <a:lnTo>
                  <a:pt x="952793" y="221066"/>
                </a:lnTo>
                <a:lnTo>
                  <a:pt x="992100" y="244838"/>
                </a:lnTo>
                <a:lnTo>
                  <a:pt x="1041076" y="253395"/>
                </a:lnTo>
                <a:lnTo>
                  <a:pt x="1067605" y="250998"/>
                </a:lnTo>
                <a:lnTo>
                  <a:pt x="1091925" y="244037"/>
                </a:lnTo>
                <a:lnTo>
                  <a:pt x="1113595" y="232854"/>
                </a:lnTo>
                <a:lnTo>
                  <a:pt x="1132172" y="217794"/>
                </a:lnTo>
                <a:lnTo>
                  <a:pt x="1303895" y="217794"/>
                </a:lnTo>
                <a:lnTo>
                  <a:pt x="1303895" y="197899"/>
                </a:lnTo>
                <a:lnTo>
                  <a:pt x="1041076" y="197899"/>
                </a:lnTo>
                <a:lnTo>
                  <a:pt x="1016183" y="194038"/>
                </a:lnTo>
                <a:lnTo>
                  <a:pt x="996640" y="182324"/>
                </a:lnTo>
                <a:lnTo>
                  <a:pt x="983870" y="163738"/>
                </a:lnTo>
                <a:lnTo>
                  <a:pt x="979297" y="139262"/>
                </a:lnTo>
                <a:lnTo>
                  <a:pt x="983870" y="114729"/>
                </a:lnTo>
                <a:lnTo>
                  <a:pt x="996640" y="96528"/>
                </a:lnTo>
                <a:lnTo>
                  <a:pt x="1016183" y="85296"/>
                </a:lnTo>
                <a:lnTo>
                  <a:pt x="1041076" y="81672"/>
                </a:lnTo>
                <a:lnTo>
                  <a:pt x="1303895" y="81672"/>
                </a:lnTo>
                <a:lnTo>
                  <a:pt x="1303895" y="61778"/>
                </a:lnTo>
                <a:lnTo>
                  <a:pt x="1132696" y="61778"/>
                </a:lnTo>
                <a:lnTo>
                  <a:pt x="1114331" y="46628"/>
                </a:lnTo>
                <a:lnTo>
                  <a:pt x="1092579" y="35208"/>
                </a:lnTo>
                <a:lnTo>
                  <a:pt x="1067981" y="27911"/>
                </a:lnTo>
                <a:lnTo>
                  <a:pt x="1041076" y="25130"/>
                </a:lnTo>
                <a:close/>
              </a:path>
              <a:path w="1796414" h="467360">
                <a:moveTo>
                  <a:pt x="1303895" y="81672"/>
                </a:moveTo>
                <a:lnTo>
                  <a:pt x="1041076" y="81672"/>
                </a:lnTo>
                <a:lnTo>
                  <a:pt x="1065584" y="85296"/>
                </a:lnTo>
                <a:lnTo>
                  <a:pt x="1084792" y="96528"/>
                </a:lnTo>
                <a:lnTo>
                  <a:pt x="1097324" y="114729"/>
                </a:lnTo>
                <a:lnTo>
                  <a:pt x="1101807" y="139262"/>
                </a:lnTo>
                <a:lnTo>
                  <a:pt x="1097324" y="163738"/>
                </a:lnTo>
                <a:lnTo>
                  <a:pt x="1084792" y="182324"/>
                </a:lnTo>
                <a:lnTo>
                  <a:pt x="1065584" y="194038"/>
                </a:lnTo>
                <a:lnTo>
                  <a:pt x="1041076" y="197899"/>
                </a:lnTo>
                <a:lnTo>
                  <a:pt x="1303895" y="197899"/>
                </a:lnTo>
                <a:lnTo>
                  <a:pt x="1303895" y="165439"/>
                </a:lnTo>
                <a:lnTo>
                  <a:pt x="1161491" y="165439"/>
                </a:lnTo>
                <a:lnTo>
                  <a:pt x="1162865" y="159067"/>
                </a:lnTo>
                <a:lnTo>
                  <a:pt x="1163847" y="152547"/>
                </a:lnTo>
                <a:lnTo>
                  <a:pt x="1164436" y="145929"/>
                </a:lnTo>
                <a:lnTo>
                  <a:pt x="1164632" y="139262"/>
                </a:lnTo>
                <a:lnTo>
                  <a:pt x="1164632" y="130362"/>
                </a:lnTo>
                <a:lnTo>
                  <a:pt x="1163585" y="121985"/>
                </a:lnTo>
                <a:lnTo>
                  <a:pt x="1161491" y="114132"/>
                </a:lnTo>
                <a:lnTo>
                  <a:pt x="1303895" y="114132"/>
                </a:lnTo>
                <a:lnTo>
                  <a:pt x="1303895" y="81672"/>
                </a:lnTo>
                <a:close/>
              </a:path>
              <a:path w="1796414" h="467360">
                <a:moveTo>
                  <a:pt x="1303895" y="114132"/>
                </a:moveTo>
                <a:lnTo>
                  <a:pt x="1238975" y="114132"/>
                </a:lnTo>
                <a:lnTo>
                  <a:pt x="1238975" y="165439"/>
                </a:lnTo>
                <a:lnTo>
                  <a:pt x="1303895" y="165439"/>
                </a:lnTo>
                <a:lnTo>
                  <a:pt x="1303895" y="114132"/>
                </a:lnTo>
                <a:close/>
              </a:path>
              <a:path w="1796414" h="467360">
                <a:moveTo>
                  <a:pt x="1303895" y="0"/>
                </a:moveTo>
                <a:lnTo>
                  <a:pt x="1238975" y="0"/>
                </a:lnTo>
                <a:lnTo>
                  <a:pt x="1238975" y="61778"/>
                </a:lnTo>
                <a:lnTo>
                  <a:pt x="1303895" y="61778"/>
                </a:lnTo>
                <a:lnTo>
                  <a:pt x="1303895" y="0"/>
                </a:lnTo>
                <a:close/>
              </a:path>
              <a:path w="1796414" h="467360">
                <a:moveTo>
                  <a:pt x="1144737" y="282713"/>
                </a:moveTo>
                <a:lnTo>
                  <a:pt x="1078182" y="288865"/>
                </a:lnTo>
                <a:lnTo>
                  <a:pt x="1027725" y="306796"/>
                </a:lnTo>
                <a:lnTo>
                  <a:pt x="995724" y="335722"/>
                </a:lnTo>
                <a:lnTo>
                  <a:pt x="984533" y="374857"/>
                </a:lnTo>
                <a:lnTo>
                  <a:pt x="995724" y="413166"/>
                </a:lnTo>
                <a:lnTo>
                  <a:pt x="1027725" y="441805"/>
                </a:lnTo>
                <a:lnTo>
                  <a:pt x="1078182" y="459745"/>
                </a:lnTo>
                <a:lnTo>
                  <a:pt x="1144737" y="465954"/>
                </a:lnTo>
                <a:lnTo>
                  <a:pt x="1211293" y="459745"/>
                </a:lnTo>
                <a:lnTo>
                  <a:pt x="1261750" y="441805"/>
                </a:lnTo>
                <a:lnTo>
                  <a:pt x="1292097" y="414647"/>
                </a:lnTo>
                <a:lnTo>
                  <a:pt x="1144737" y="414647"/>
                </a:lnTo>
                <a:lnTo>
                  <a:pt x="1103623" y="412405"/>
                </a:lnTo>
                <a:lnTo>
                  <a:pt x="1073405" y="404961"/>
                </a:lnTo>
                <a:lnTo>
                  <a:pt x="1054770" y="392412"/>
                </a:lnTo>
                <a:lnTo>
                  <a:pt x="1048405" y="374857"/>
                </a:lnTo>
                <a:lnTo>
                  <a:pt x="1054770" y="356312"/>
                </a:lnTo>
                <a:lnTo>
                  <a:pt x="1073405" y="343117"/>
                </a:lnTo>
                <a:lnTo>
                  <a:pt x="1103623" y="335321"/>
                </a:lnTo>
                <a:lnTo>
                  <a:pt x="1144737" y="332974"/>
                </a:lnTo>
                <a:lnTo>
                  <a:pt x="1290710" y="332974"/>
                </a:lnTo>
                <a:lnTo>
                  <a:pt x="1261750" y="306796"/>
                </a:lnTo>
                <a:lnTo>
                  <a:pt x="1211293" y="288865"/>
                </a:lnTo>
                <a:lnTo>
                  <a:pt x="1144737" y="282713"/>
                </a:lnTo>
                <a:close/>
              </a:path>
              <a:path w="1796414" h="467360">
                <a:moveTo>
                  <a:pt x="1290710" y="332974"/>
                </a:moveTo>
                <a:lnTo>
                  <a:pt x="1144737" y="332974"/>
                </a:lnTo>
                <a:lnTo>
                  <a:pt x="1186294" y="335321"/>
                </a:lnTo>
                <a:lnTo>
                  <a:pt x="1216463" y="343117"/>
                </a:lnTo>
                <a:lnTo>
                  <a:pt x="1234852" y="356312"/>
                </a:lnTo>
                <a:lnTo>
                  <a:pt x="1241070" y="374857"/>
                </a:lnTo>
                <a:lnTo>
                  <a:pt x="1234852" y="392412"/>
                </a:lnTo>
                <a:lnTo>
                  <a:pt x="1216463" y="404961"/>
                </a:lnTo>
                <a:lnTo>
                  <a:pt x="1186294" y="412405"/>
                </a:lnTo>
                <a:lnTo>
                  <a:pt x="1144737" y="414647"/>
                </a:lnTo>
                <a:lnTo>
                  <a:pt x="1292097" y="414647"/>
                </a:lnTo>
                <a:lnTo>
                  <a:pt x="1293751" y="413166"/>
                </a:lnTo>
                <a:lnTo>
                  <a:pt x="1304942" y="374857"/>
                </a:lnTo>
                <a:lnTo>
                  <a:pt x="1293751" y="335722"/>
                </a:lnTo>
                <a:lnTo>
                  <a:pt x="1290710" y="332974"/>
                </a:lnTo>
                <a:close/>
              </a:path>
              <a:path w="1796414" h="467360">
                <a:moveTo>
                  <a:pt x="1533342" y="25130"/>
                </a:moveTo>
                <a:lnTo>
                  <a:pt x="1468423" y="25130"/>
                </a:lnTo>
                <a:lnTo>
                  <a:pt x="1468423" y="67013"/>
                </a:lnTo>
                <a:lnTo>
                  <a:pt x="1461682" y="114386"/>
                </a:lnTo>
                <a:lnTo>
                  <a:pt x="1441591" y="157783"/>
                </a:lnTo>
                <a:lnTo>
                  <a:pt x="1407168" y="194014"/>
                </a:lnTo>
                <a:lnTo>
                  <a:pt x="1357431" y="219888"/>
                </a:lnTo>
                <a:lnTo>
                  <a:pt x="1391985" y="271195"/>
                </a:lnTo>
                <a:lnTo>
                  <a:pt x="1428813" y="254066"/>
                </a:lnTo>
                <a:lnTo>
                  <a:pt x="1459261" y="230752"/>
                </a:lnTo>
                <a:lnTo>
                  <a:pt x="1483426" y="202137"/>
                </a:lnTo>
                <a:lnTo>
                  <a:pt x="1501406" y="169104"/>
                </a:lnTo>
                <a:lnTo>
                  <a:pt x="1575925" y="169104"/>
                </a:lnTo>
                <a:lnTo>
                  <a:pt x="1559061" y="153071"/>
                </a:lnTo>
                <a:lnTo>
                  <a:pt x="1539649" y="115073"/>
                </a:lnTo>
                <a:lnTo>
                  <a:pt x="1533342" y="73296"/>
                </a:lnTo>
                <a:lnTo>
                  <a:pt x="1533342" y="25130"/>
                </a:lnTo>
                <a:close/>
              </a:path>
              <a:path w="1796414" h="467360">
                <a:moveTo>
                  <a:pt x="1575925" y="169104"/>
                </a:moveTo>
                <a:lnTo>
                  <a:pt x="1501406" y="169104"/>
                </a:lnTo>
                <a:lnTo>
                  <a:pt x="1519084" y="197875"/>
                </a:lnTo>
                <a:lnTo>
                  <a:pt x="1542308" y="222571"/>
                </a:lnTo>
                <a:lnTo>
                  <a:pt x="1571128" y="242654"/>
                </a:lnTo>
                <a:lnTo>
                  <a:pt x="1605591" y="257583"/>
                </a:lnTo>
                <a:lnTo>
                  <a:pt x="1640145" y="207323"/>
                </a:lnTo>
                <a:lnTo>
                  <a:pt x="1592315" y="184688"/>
                </a:lnTo>
                <a:lnTo>
                  <a:pt x="1575925" y="169104"/>
                </a:lnTo>
                <a:close/>
              </a:path>
              <a:path w="1796414" h="467360">
                <a:moveTo>
                  <a:pt x="1580461" y="285855"/>
                </a:moveTo>
                <a:lnTo>
                  <a:pt x="1514217" y="291974"/>
                </a:lnTo>
                <a:lnTo>
                  <a:pt x="1463973" y="309676"/>
                </a:lnTo>
                <a:lnTo>
                  <a:pt x="1432184" y="337980"/>
                </a:lnTo>
                <a:lnTo>
                  <a:pt x="1421304" y="375904"/>
                </a:lnTo>
                <a:lnTo>
                  <a:pt x="1432184" y="414049"/>
                </a:lnTo>
                <a:lnTo>
                  <a:pt x="1463973" y="442329"/>
                </a:lnTo>
                <a:lnTo>
                  <a:pt x="1514217" y="459909"/>
                </a:lnTo>
                <a:lnTo>
                  <a:pt x="1580461" y="465954"/>
                </a:lnTo>
                <a:lnTo>
                  <a:pt x="1645643" y="459909"/>
                </a:lnTo>
                <a:lnTo>
                  <a:pt x="1695118" y="442329"/>
                </a:lnTo>
                <a:lnTo>
                  <a:pt x="1725867" y="414647"/>
                </a:lnTo>
                <a:lnTo>
                  <a:pt x="1580461" y="414647"/>
                </a:lnTo>
                <a:lnTo>
                  <a:pt x="1540116" y="412274"/>
                </a:lnTo>
                <a:lnTo>
                  <a:pt x="1510568" y="405092"/>
                </a:lnTo>
                <a:lnTo>
                  <a:pt x="1492408" y="393001"/>
                </a:lnTo>
                <a:lnTo>
                  <a:pt x="1486223" y="375904"/>
                </a:lnTo>
                <a:lnTo>
                  <a:pt x="1492408" y="359249"/>
                </a:lnTo>
                <a:lnTo>
                  <a:pt x="1510568" y="347109"/>
                </a:lnTo>
                <a:lnTo>
                  <a:pt x="1540116" y="339682"/>
                </a:lnTo>
                <a:lnTo>
                  <a:pt x="1580461" y="337162"/>
                </a:lnTo>
                <a:lnTo>
                  <a:pt x="1725622" y="337162"/>
                </a:lnTo>
                <a:lnTo>
                  <a:pt x="1695118" y="309676"/>
                </a:lnTo>
                <a:lnTo>
                  <a:pt x="1645643" y="291974"/>
                </a:lnTo>
                <a:lnTo>
                  <a:pt x="1580461" y="285855"/>
                </a:lnTo>
                <a:close/>
              </a:path>
              <a:path w="1796414" h="467360">
                <a:moveTo>
                  <a:pt x="1725622" y="337162"/>
                </a:moveTo>
                <a:lnTo>
                  <a:pt x="1580461" y="337162"/>
                </a:lnTo>
                <a:lnTo>
                  <a:pt x="1620332" y="339682"/>
                </a:lnTo>
                <a:lnTo>
                  <a:pt x="1649307" y="347109"/>
                </a:lnTo>
                <a:lnTo>
                  <a:pt x="1666895" y="359249"/>
                </a:lnTo>
                <a:lnTo>
                  <a:pt x="1672605" y="375904"/>
                </a:lnTo>
                <a:lnTo>
                  <a:pt x="1666895" y="393001"/>
                </a:lnTo>
                <a:lnTo>
                  <a:pt x="1649307" y="405092"/>
                </a:lnTo>
                <a:lnTo>
                  <a:pt x="1620332" y="412274"/>
                </a:lnTo>
                <a:lnTo>
                  <a:pt x="1580461" y="414647"/>
                </a:lnTo>
                <a:lnTo>
                  <a:pt x="1725867" y="414647"/>
                </a:lnTo>
                <a:lnTo>
                  <a:pt x="1726530" y="414049"/>
                </a:lnTo>
                <a:lnTo>
                  <a:pt x="1737525" y="375904"/>
                </a:lnTo>
                <a:lnTo>
                  <a:pt x="1726530" y="337980"/>
                </a:lnTo>
                <a:lnTo>
                  <a:pt x="1725622" y="337162"/>
                </a:lnTo>
                <a:close/>
              </a:path>
              <a:path w="1796414" h="467360">
                <a:moveTo>
                  <a:pt x="1733336" y="0"/>
                </a:moveTo>
                <a:lnTo>
                  <a:pt x="1667370" y="0"/>
                </a:lnTo>
                <a:lnTo>
                  <a:pt x="1667370" y="276431"/>
                </a:lnTo>
                <a:lnTo>
                  <a:pt x="1733336" y="276431"/>
                </a:lnTo>
                <a:lnTo>
                  <a:pt x="1733336" y="163345"/>
                </a:lnTo>
                <a:lnTo>
                  <a:pt x="1796162" y="163345"/>
                </a:lnTo>
                <a:lnTo>
                  <a:pt x="1796162" y="108897"/>
                </a:lnTo>
                <a:lnTo>
                  <a:pt x="1733336" y="108897"/>
                </a:lnTo>
                <a:lnTo>
                  <a:pt x="1733336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시연 영상_pTv7Ww.mp4" descr="시연 영상_pTv7Ww.mp4">
            <a:hlinkClick r:id="" action="ppaction://media"/>
            <a:extLst>
              <a:ext uri="{FF2B5EF4-FFF2-40B4-BE49-F238E27FC236}">
                <a16:creationId xmlns:a16="http://schemas.microsoft.com/office/drawing/2014/main" id="{15709162-3521-6A41-9B70-748926F5AF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9914" y="-342493"/>
            <a:ext cx="20104100" cy="11309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313</Words>
  <Application>Microsoft Office PowerPoint</Application>
  <PresentationFormat>사용자 지정</PresentationFormat>
  <Paragraphs>41</Paragraphs>
  <Slides>14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정민석(***8***041)</cp:lastModifiedBy>
  <cp:revision>3</cp:revision>
  <dcterms:created xsi:type="dcterms:W3CDTF">2023-06-30T02:13:46Z</dcterms:created>
  <dcterms:modified xsi:type="dcterms:W3CDTF">2023-06-30T03:01:27Z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2023-06-30T00:00:00Z</vt:filetime>
  </property>
  <property fmtid="{D5CDD505-2E9C-101B-9397-08002B2CF9AE}" pid="3" name="LastSaved">
    <vt:filetime>2023-06-30T00:00:00Z</vt:filetime>
  </property>
</Properties>
</file>